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6"/>
    <p:restoredTop sz="94710"/>
  </p:normalViewPr>
  <p:slideViewPr>
    <p:cSldViewPr snapToGrid="0">
      <p:cViewPr varScale="1">
        <p:scale>
          <a:sx n="146" d="100"/>
          <a:sy n="146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US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/>
            <a:r>
              <a:rPr kumimoji="1" lang="ko-KR" altLang="en-US"/>
              <a:t>두 번째 수준</a:t>
            </a:r>
            <a:endParaRPr kumimoji="1" lang="ko-KR" altLang="en-US"/>
          </a:p>
          <a:p>
            <a:pPr lvl="2"/>
            <a:r>
              <a:rPr kumimoji="1" lang="ko-KR" altLang="en-US"/>
              <a:t>세 번째 수준</a:t>
            </a:r>
            <a:endParaRPr kumimoji="1" lang="ko-KR" altLang="en-US"/>
          </a:p>
          <a:p>
            <a:pPr lvl="3"/>
            <a:r>
              <a:rPr kumimoji="1" lang="ko-KR" altLang="en-US"/>
              <a:t>네 번째 수준</a:t>
            </a:r>
            <a:endParaRPr kumimoji="1" lang="ko-KR" altLang="en-US"/>
          </a:p>
          <a:p>
            <a:pPr lvl="4"/>
            <a:r>
              <a:rPr kumimoji="1" lang="ko-KR" altLang="en-US"/>
              <a:t>다섯 번째 수준</a:t>
            </a:r>
            <a:endParaRPr kumimoji="1" lang="en-US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0347-6C12-F949-BEE0-A59B8E793AD9}" type="datetimeFigureOut">
              <a:rPr kumimoji="1" lang="en-US" altLang="en-US" smtClean="0"/>
            </a:fld>
            <a:endParaRPr kumimoji="1"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D599-1D37-8A47-AAAB-096B849DDC9B}" type="slidenum">
              <a:rPr kumimoji="1" lang="en-US" altLang="en-US" smtClean="0"/>
            </a:fld>
            <a:endParaRPr kumimoji="1"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FedAvg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截屏2023-03-31 12.41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1825625"/>
            <a:ext cx="7534275" cy="4969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文字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0" baseType="lpstr">
      <vt:lpstr>Arial</vt:lpstr>
      <vt:lpstr>宋体</vt:lpstr>
      <vt:lpstr>Wingdings</vt:lpstr>
      <vt:lpstr>Malgun Gothic</vt:lpstr>
      <vt:lpstr>Apple SD Gothic Neo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等线 Light</vt:lpstr>
      <vt:lpstr>汉仪中等线KW</vt:lpstr>
      <vt:lpstr>BatangChe</vt:lpstr>
      <vt:lpstr>等线</vt:lpstr>
      <vt:lpstr>Office 테마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김진수</dc:creator>
  <cp:lastModifiedBy>Shi insanity</cp:lastModifiedBy>
  <cp:revision>5</cp:revision>
  <dcterms:created xsi:type="dcterms:W3CDTF">2023-03-31T03:44:24Z</dcterms:created>
  <dcterms:modified xsi:type="dcterms:W3CDTF">2023-03-31T03:44:24Z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9B7A068A862D434F18572664AF703DCB_43</vt:lpwstr>
  </property>
  <property fmtid="{D5CDD505-2E9C-101B-9397-08002B2CF9AE}" pid="3" name="KSOProductBuildVer">
    <vt:lpwstr>2052-5.2.1.7798</vt:lpwstr>
  </property>
</Properties>
</file>