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3"/>
    <p:sldId id="290" r:id="rId4"/>
    <p:sldId id="291" r:id="rId5"/>
    <p:sldId id="292" r:id="rId6"/>
    <p:sldId id="289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/>
    <p:restoredTop sz="94710"/>
  </p:normalViewPr>
  <p:slideViewPr>
    <p:cSldViewPr snapToGrid="0">
      <p:cViewPr varScale="1">
        <p:scale>
          <a:sx n="146" d="100"/>
          <a:sy n="146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3-03-24 16.1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1465" y="0"/>
            <a:ext cx="39884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屏2023-03-24 16.19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0" y="863600"/>
            <a:ext cx="43688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截屏2023-03-24 16.21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-63500"/>
            <a:ext cx="4597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屏2023-03-24 16.19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0" y="863600"/>
            <a:ext cx="4368800" cy="5130800"/>
          </a:xfrm>
          <a:prstGeom prst="rect">
            <a:avLst/>
          </a:prstGeom>
        </p:spPr>
      </p:pic>
      <p:pic>
        <p:nvPicPr>
          <p:cNvPr id="8" name="图片 7" descr="截屏2023-03-24 16.21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05" y="1670685"/>
            <a:ext cx="8729345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截屏2023-03-24 16.19.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3070" y="1825625"/>
            <a:ext cx="37052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Helvetica Neue</vt:lpstr>
      <vt:lpstr>等线 Light</vt:lpstr>
      <vt:lpstr>汉仪中等线KW</vt:lpstr>
      <vt:lpstr>BatangChe</vt:lpstr>
      <vt:lpstr>Apple SD Gothic Neo</vt:lpstr>
      <vt:lpstr>Calibri</vt:lpstr>
      <vt:lpstr>等线</vt:lpstr>
      <vt:lpstr>微软雅黑</vt:lpstr>
      <vt:lpstr>汉仪旗黑</vt:lpstr>
      <vt:lpstr>宋体</vt:lpstr>
      <vt:lpstr>Arial Unicode MS</vt:lpstr>
      <vt:lpstr>Malgun Gothic</vt:lpstr>
      <vt:lpstr>汉仪书宋二KW</vt:lpstr>
      <vt:lpstr>Office 테마</vt:lpstr>
      <vt:lpstr>PowerPoint 演示文稿</vt:lpstr>
      <vt:lpstr>PowerPoint 演示文稿</vt:lpstr>
      <vt:lpstr>PowerPoint 演示文稿</vt:lpstr>
      <vt:lpstr>PowerPoint 演示文稿</vt:lpstr>
      <vt:lpstr>FedAvg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</dc:creator>
  <cp:lastModifiedBy>Shi insanity</cp:lastModifiedBy>
  <cp:revision>6</cp:revision>
  <dcterms:created xsi:type="dcterms:W3CDTF">2023-03-31T03:52:07Z</dcterms:created>
  <dcterms:modified xsi:type="dcterms:W3CDTF">2023-03-31T03:52:07Z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9B7A068A862D434F18572664AF703DCB_43</vt:lpwstr>
  </property>
  <property fmtid="{D5CDD505-2E9C-101B-9397-08002B2CF9AE}" pid="3" name="KSOProductBuildVer">
    <vt:lpwstr>2052-5.2.1.7798</vt:lpwstr>
  </property>
</Properties>
</file>