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3"/>
    <p:sldId id="295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/>
    <p:restoredTop sz="94710"/>
  </p:normalViewPr>
  <p:slideViewPr>
    <p:cSldViewPr snapToGrid="0">
      <p:cViewPr varScale="1">
        <p:scale>
          <a:sx n="146" d="100"/>
          <a:sy n="146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3-03-31 17.22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12192000" cy="6831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截屏2023-03-31 17.29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365125"/>
            <a:ext cx="12192000" cy="6763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截屏2023-03-31 17.3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20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Helvetica Neue</vt:lpstr>
      <vt:lpstr>等线 Light</vt:lpstr>
      <vt:lpstr>汉仪中等线KW</vt:lpstr>
      <vt:lpstr>BatangChe</vt:lpstr>
      <vt:lpstr>Apple SD Gothic Neo</vt:lpstr>
      <vt:lpstr>Calibri</vt:lpstr>
      <vt:lpstr>等线</vt:lpstr>
      <vt:lpstr>微软雅黑</vt:lpstr>
      <vt:lpstr>汉仪旗黑</vt:lpstr>
      <vt:lpstr>宋体</vt:lpstr>
      <vt:lpstr>Arial Unicode MS</vt:lpstr>
      <vt:lpstr>Malgun Gothic</vt:lpstr>
      <vt:lpstr>汉仪书宋二KW</vt:lpstr>
      <vt:lpstr>Office 테마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</dc:creator>
  <cp:lastModifiedBy>Shi insanity</cp:lastModifiedBy>
  <cp:revision>7</cp:revision>
  <dcterms:created xsi:type="dcterms:W3CDTF">2023-04-07T01:18:37Z</dcterms:created>
  <dcterms:modified xsi:type="dcterms:W3CDTF">2023-04-07T01:18:37Z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9B7A068A862D434F18572664AF703DCB_43</vt:lpwstr>
  </property>
  <property fmtid="{D5CDD505-2E9C-101B-9397-08002B2CF9AE}" pid="3" name="KSOProductBuildVer">
    <vt:lpwstr>2052-5.2.1.7798</vt:lpwstr>
  </property>
</Properties>
</file>