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47" r:id="rId1"/>
    <p:sldMasterId id="2147483648" r:id="rId2"/>
  </p:sldMasterIdLst>
  <p:notesMasterIdLst>
    <p:notesMasterId r:id="rId15"/>
  </p:notesMasterIdLst>
  <p:handoutMasterIdLst>
    <p:handoutMasterId r:id="rId16"/>
  </p:handoutMasterIdLst>
  <p:sldIdLst>
    <p:sldId id="1169" r:id="rId3"/>
    <p:sldId id="1206" r:id="rId4"/>
    <p:sldId id="1208" r:id="rId5"/>
    <p:sldId id="1207" r:id="rId6"/>
    <p:sldId id="1215" r:id="rId7"/>
    <p:sldId id="1209" r:id="rId8"/>
    <p:sldId id="1210" r:id="rId9"/>
    <p:sldId id="1214" r:id="rId10"/>
    <p:sldId id="1211" r:id="rId11"/>
    <p:sldId id="1212" r:id="rId12"/>
    <p:sldId id="1213" r:id="rId13"/>
    <p:sldId id="1173" r:id="rId14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000" b="1" u="sng" kern="1200">
        <a:solidFill>
          <a:schemeClr val="accent1"/>
        </a:solidFill>
        <a:latin typeface="Lucida Sans Unicode" panose="020B0602030504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44072"/>
    <a:srgbClr val="628ACC"/>
    <a:srgbClr val="305598"/>
    <a:srgbClr val="2F5395"/>
    <a:srgbClr val="1C4286"/>
    <a:srgbClr val="142F5E"/>
    <a:srgbClr val="152D62"/>
    <a:srgbClr val="1E2D4E"/>
    <a:srgbClr val="39527D"/>
    <a:srgbClr val="27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1" autoAdjust="0"/>
    <p:restoredTop sz="95184" autoAdjust="0"/>
  </p:normalViewPr>
  <p:slideViewPr>
    <p:cSldViewPr snapToObjects="1" showGuides="1">
      <p:cViewPr>
        <p:scale>
          <a:sx n="150" d="100"/>
          <a:sy n="150" d="100"/>
        </p:scale>
        <p:origin x="154" y="86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0" d="100"/>
          <a:sy n="60" d="100"/>
        </p:scale>
        <p:origin x="352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1CBE259-AA4F-ED8C-DF14-E926376C4E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FA73F2C-748A-327B-C9BA-D919CD7097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71EE1488-7D76-EE28-089F-65A13BD821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0" u="none">
                <a:solidFill>
                  <a:schemeClr val="tx1"/>
                </a:solidFill>
                <a:latin typeface="Times New Roman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DE1515D0-6F23-4AFE-7373-BB828B62F41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0" u="none">
                <a:solidFill>
                  <a:schemeClr val="tx1"/>
                </a:solidFill>
                <a:latin typeface="Times New Roman" panose="02020603050405020304" pitchFamily="18" charset="0"/>
                <a:ea typeface="Gulim" pitchFamily="34" charset="-127"/>
              </a:defRPr>
            </a:lvl1pPr>
          </a:lstStyle>
          <a:p>
            <a:fld id="{C6D73417-0ACB-43E7-AA9C-49038E1B59E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1456782-8F87-2F36-224A-343E9A358E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B6F2359-1BF2-A009-C61E-A441FB2D797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B7EE22C7-0E8E-D1A3-3084-87F77D059E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BF8F8855-F9FB-302E-CADC-3D76EC1469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41C592CD-DE8D-DA41-3D0A-2D8DEDDF3D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u="none">
                <a:latin typeface="Lucida Sans Unicode" charset="0"/>
                <a:ea typeface="Gulim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9B73AE4F-C21F-FDA9-3C6F-BDBF8DAF8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u="none">
                <a:ea typeface="Gulim" pitchFamily="34" charset="-127"/>
              </a:defRPr>
            </a:lvl1pPr>
          </a:lstStyle>
          <a:p>
            <a:fld id="{2DE51441-5437-480F-9111-BE21041479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886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1441-5437-480F-9111-BE2104147967}" type="slidenum">
              <a:rPr lang="ko-KR" altLang="en-US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224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799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78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1441-5437-480F-9111-BE2104147967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383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49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31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60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36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173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71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44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0BDAC3E-2E4D-40CF-93B7-1E7134D0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05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8024-9585-46BD-BC4C-C27C67838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592" y="1844824"/>
            <a:ext cx="72008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A3E6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0333BE-ADDF-4BDD-8AB5-3BD86CC4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3592" y="4581128"/>
            <a:ext cx="7200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58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341438"/>
            <a:ext cx="10972800" cy="4751387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91C548-E0BA-479A-AD0F-57869413C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63352" y="0"/>
            <a:ext cx="10779556" cy="6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0">
                <a:solidFill>
                  <a:srgbClr val="273D6F"/>
                </a:solidFill>
              </a:defRPr>
            </a:lvl1pPr>
          </a:lstStyle>
          <a:p>
            <a:pPr lvl="0"/>
            <a:r>
              <a:rPr lang="zh-CN" altLang="en-US" dirty="0"/>
              <a:t>单击标题此处编辑母版标题</a:t>
            </a:r>
          </a:p>
        </p:txBody>
      </p:sp>
    </p:spTree>
    <p:extLst>
      <p:ext uri="{BB962C8B-B14F-4D97-AF65-F5344CB8AC3E}">
        <p14:creationId xmlns:p14="http://schemas.microsoft.com/office/powerpoint/2010/main" val="145843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71808D-ED89-4D16-B70D-BF39DB271B65}"/>
              </a:ext>
            </a:extLst>
          </p:cNvPr>
          <p:cNvSpPr/>
          <p:nvPr userDrawn="1"/>
        </p:nvSpPr>
        <p:spPr>
          <a:xfrm>
            <a:off x="0" y="-2"/>
            <a:ext cx="12192000" cy="805157"/>
          </a:xfrm>
          <a:prstGeom prst="rect">
            <a:avLst/>
          </a:prstGeom>
          <a:gradFill flip="none" rotWithShape="1">
            <a:gsLst>
              <a:gs pos="92000">
                <a:schemeClr val="accent1">
                  <a:lumMod val="40000"/>
                  <a:lumOff val="60000"/>
                </a:schemeClr>
              </a:gs>
              <a:gs pos="61000">
                <a:srgbClr val="305598"/>
              </a:gs>
              <a:gs pos="4000">
                <a:srgbClr val="24407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5D626-3909-437A-B637-9402AC67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8C55EA-252D-4DD3-A113-4BA57B1D6E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r="6252" b="8469"/>
          <a:stretch/>
        </p:blipFill>
        <p:spPr>
          <a:xfrm>
            <a:off x="11353800" y="-1271"/>
            <a:ext cx="838200" cy="806427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A97C72F4-D895-45FB-B746-159C1FB3CDE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331" y="67537"/>
            <a:ext cx="668810" cy="668810"/>
          </a:xfrm>
          <a:prstGeom prst="rect">
            <a:avLst/>
          </a:prstGeom>
        </p:spPr>
      </p:pic>
      <p:pic>
        <p:nvPicPr>
          <p:cNvPr id="25" name="图形 24">
            <a:extLst>
              <a:ext uri="{FF2B5EF4-FFF2-40B4-BE49-F238E27FC236}">
                <a16:creationId xmlns:a16="http://schemas.microsoft.com/office/drawing/2014/main" id="{189EA4D1-7E5C-4FAC-8930-B9356F3B57B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3472" y="57853"/>
            <a:ext cx="2126546" cy="64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9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9D127697-B8FE-777B-2459-217398401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10868"/>
            <a:ext cx="10718370" cy="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E4CB7FA4-5A96-2588-CC14-F5ACF2ECE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0E32E4-35FD-449B-A1F8-11E3C1E99D4E}"/>
              </a:ext>
            </a:extLst>
          </p:cNvPr>
          <p:cNvCxnSpPr>
            <a:cxnSpLocks/>
          </p:cNvCxnSpPr>
          <p:nvPr userDrawn="1"/>
        </p:nvCxnSpPr>
        <p:spPr>
          <a:xfrm>
            <a:off x="-24680" y="6741368"/>
            <a:ext cx="11903968" cy="0"/>
          </a:xfrm>
          <a:prstGeom prst="line">
            <a:avLst/>
          </a:prstGeom>
          <a:ln w="241300">
            <a:gradFill flip="none" rotWithShape="1">
              <a:gsLst>
                <a:gs pos="56000">
                  <a:srgbClr val="628ACC"/>
                </a:gs>
                <a:gs pos="100000">
                  <a:schemeClr val="accent2">
                    <a:lumMod val="0"/>
                    <a:lumOff val="100000"/>
                  </a:schemeClr>
                </a:gs>
                <a:gs pos="0">
                  <a:srgbClr val="244072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27B53A58-A7C7-4259-B958-8EA54635F8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r="6252" b="8469"/>
          <a:stretch/>
        </p:blipFill>
        <p:spPr>
          <a:xfrm>
            <a:off x="11903968" y="6623916"/>
            <a:ext cx="240704" cy="2315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advClick="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0">
          <a:solidFill>
            <a:srgbClr val="39527D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中宋" charset="-122"/>
          <a:ea typeface="华文中宋" charset="-122"/>
          <a:cs typeface="华文中宋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黑体" pitchFamily="-108" charset="-122"/>
          <a:ea typeface="黑体" pitchFamily="-108" charset="-122"/>
          <a:cs typeface="黑体" pitchFamily="-108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7E710B1E-EBB1-4DA3-BA1E-E02273BF8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948" y="4617132"/>
            <a:ext cx="2304256" cy="1368152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2A3E6D"/>
                </a:solidFill>
              </a:rPr>
              <a:t>仇实</a:t>
            </a:r>
            <a:endParaRPr lang="en-US" altLang="zh-CN" sz="3200" dirty="0">
              <a:solidFill>
                <a:srgbClr val="2A3E6D"/>
              </a:solidFill>
            </a:endParaRPr>
          </a:p>
          <a:p>
            <a:r>
              <a:rPr lang="en-US" altLang="zh-CN" sz="3200" dirty="0">
                <a:solidFill>
                  <a:srgbClr val="2A3E6D"/>
                </a:solidFill>
              </a:rPr>
              <a:t>2023/7</a:t>
            </a:r>
            <a:endParaRPr lang="zh-CN" altLang="en-US" sz="3200" dirty="0">
              <a:solidFill>
                <a:srgbClr val="2A3E6D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BBA915-18C5-396C-3015-88F55B95A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63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5</a:t>
            </a:r>
            <a:r>
              <a:rPr lang="zh-CN" altLang="en-US" b="0" u="none" dirty="0">
                <a:solidFill>
                  <a:schemeClr val="tx1"/>
                </a:solidFill>
              </a:rPr>
              <a:t>、现有工作</a:t>
            </a:r>
            <a:r>
              <a:rPr lang="en-US" altLang="zh-CN" b="0" u="none" dirty="0">
                <a:solidFill>
                  <a:schemeClr val="tx1"/>
                </a:solidFill>
              </a:rPr>
              <a:t>		</a:t>
            </a:r>
            <a:endParaRPr lang="zh-CN" altLang="en-US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157106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6</a:t>
            </a:r>
            <a:r>
              <a:rPr lang="zh-CN" altLang="en-US" b="0" u="none" dirty="0">
                <a:solidFill>
                  <a:schemeClr val="tx1"/>
                </a:solidFill>
              </a:rPr>
              <a:t>、系统设计需要关注的指标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>
                <a:solidFill>
                  <a:schemeClr val="tx1"/>
                </a:solidFill>
              </a:rPr>
              <a:t>I/O</a:t>
            </a:r>
            <a:r>
              <a:rPr lang="zh-CN" altLang="en-US" b="0" u="none" dirty="0">
                <a:solidFill>
                  <a:schemeClr val="tx1"/>
                </a:solidFill>
              </a:rPr>
              <a:t>性能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     </a:t>
            </a:r>
            <a:r>
              <a:rPr lang="zh-CN" altLang="en-US" b="0" u="none" dirty="0">
                <a:solidFill>
                  <a:schemeClr val="tx1"/>
                </a:solidFill>
              </a:rPr>
              <a:t>吞吐、延迟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B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>
                <a:solidFill>
                  <a:schemeClr val="tx1"/>
                </a:solidFill>
              </a:rPr>
              <a:t>load balance	</a:t>
            </a:r>
            <a:endParaRPr lang="zh-CN" altLang="en-US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0138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2F020B7-C656-46F8-A615-983F4CA5F770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223792" y="2576524"/>
            <a:ext cx="324036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0">
                <a:solidFill>
                  <a:srgbClr val="3952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华文中宋" charset="-122"/>
                <a:ea typeface="华文中宋" charset="-122"/>
                <a:cs typeface="华文中宋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黑体" pitchFamily="-108" charset="-122"/>
                <a:ea typeface="黑体" pitchFamily="-108" charset="-122"/>
                <a:cs typeface="黑体" pitchFamily="-108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6000" b="1" u="none" kern="0" dirty="0">
                <a:solidFill>
                  <a:srgbClr val="262673"/>
                </a:solidFill>
              </a:rPr>
              <a:t>谢谢大家</a:t>
            </a:r>
            <a:r>
              <a:rPr lang="zh-CN" altLang="en-US" sz="6000" u="none" dirty="0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zh-CN" altLang="en-US" sz="6000" b="1" u="none" kern="0" dirty="0">
                <a:solidFill>
                  <a:srgbClr val="262673"/>
                </a:solidFill>
              </a:rPr>
              <a:t> </a:t>
            </a:r>
            <a:endParaRPr lang="en-US" altLang="ko-KR" sz="6000" b="1" u="none" kern="0" dirty="0">
              <a:solidFill>
                <a:srgbClr val="262673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9E2C4F-5F00-417B-8A54-C085DB308481}"/>
              </a:ext>
            </a:extLst>
          </p:cNvPr>
          <p:cNvSpPr>
            <a:spLocks noChangeArrowheads="1"/>
          </p:cNvSpPr>
          <p:nvPr/>
        </p:nvSpPr>
        <p:spPr bwMode="black">
          <a:xfrm>
            <a:off x="4223792" y="4018073"/>
            <a:ext cx="324036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u="sng">
                <a:solidFill>
                  <a:schemeClr val="accent1"/>
                </a:solidFill>
                <a:latin typeface="Lucida Sans Unicode" panose="020B0602030504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zh-CN" altLang="en-US" sz="4400" u="none" dirty="0">
                <a:solidFill>
                  <a:srgbClr val="26267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</a:t>
            </a:r>
            <a:endParaRPr lang="en-US" altLang="zh-CN" sz="4400" u="none" dirty="0">
              <a:solidFill>
                <a:srgbClr val="26267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67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1EEB2A-D17D-D5D0-D4C0-53738184C4F7}"/>
              </a:ext>
            </a:extLst>
          </p:cNvPr>
          <p:cNvSpPr txBox="1"/>
          <p:nvPr/>
        </p:nvSpPr>
        <p:spPr>
          <a:xfrm>
            <a:off x="695400" y="1052736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1</a:t>
            </a:r>
            <a:r>
              <a:rPr lang="zh-CN" altLang="en-US" b="0" u="none" dirty="0">
                <a:solidFill>
                  <a:schemeClr val="tx1"/>
                </a:solidFill>
              </a:rPr>
              <a:t>、为什么要加速文件系统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、云原生场景</a:t>
            </a:r>
            <a:endParaRPr lang="en-US" altLang="zh-CN" b="0" u="none" dirty="0">
              <a:solidFill>
                <a:schemeClr val="tx1"/>
              </a:solidFill>
            </a:endParaRPr>
          </a:p>
          <a:p>
            <a:endParaRPr lang="zh-CN" altLang="en-US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491119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5A9B3C-C035-C075-2EB5-DFD22DCC0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124744"/>
            <a:ext cx="8441460" cy="41044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94C857-A5B3-1D04-0A0C-3B3FD78F9443}"/>
              </a:ext>
            </a:extLst>
          </p:cNvPr>
          <p:cNvSpPr txBox="1"/>
          <p:nvPr/>
        </p:nvSpPr>
        <p:spPr>
          <a:xfrm>
            <a:off x="249824" y="548680"/>
            <a:ext cx="6129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B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endParaRPr lang="en-US" altLang="zh-CN" b="0" u="none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541061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A246E18-5BDA-DFEB-0269-78EF7F00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1124744"/>
            <a:ext cx="8729020" cy="4935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70762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BEFC8D-D7D4-173C-57ED-0451F6C1D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6" y="332656"/>
            <a:ext cx="10437670" cy="59919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488161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2</a:t>
            </a:r>
            <a:r>
              <a:rPr lang="zh-CN" altLang="en-US" b="0" u="none" dirty="0">
                <a:solidFill>
                  <a:schemeClr val="tx1"/>
                </a:solidFill>
              </a:rPr>
              <a:t>、什么样的文件系统适合加速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329269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3</a:t>
            </a:r>
            <a:r>
              <a:rPr lang="zh-CN" altLang="en-US" b="0" u="none" dirty="0">
                <a:solidFill>
                  <a:schemeClr val="tx1"/>
                </a:solidFill>
              </a:rPr>
              <a:t>、为什么要使用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</a:p>
          <a:p>
            <a:r>
              <a:rPr lang="en-US" altLang="zh-CN" b="0" u="none" dirty="0">
                <a:solidFill>
                  <a:schemeClr val="tx1"/>
                </a:solidFill>
              </a:rPr>
              <a:t>A</a:t>
            </a:r>
            <a:r>
              <a:rPr lang="zh-CN" altLang="en-US" b="0" u="none" dirty="0">
                <a:solidFill>
                  <a:schemeClr val="tx1"/>
                </a:solidFill>
              </a:rPr>
              <a:t>、架构弹性？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7710741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407368" y="476672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4</a:t>
            </a:r>
            <a:r>
              <a:rPr lang="zh-CN" altLang="en-US" b="0" u="none" dirty="0">
                <a:solidFill>
                  <a:schemeClr val="tx1"/>
                </a:solidFill>
              </a:rPr>
              <a:t>、怎么使用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  <a:r>
              <a:rPr lang="zh-CN" altLang="en-US" b="0" u="none" dirty="0">
                <a:solidFill>
                  <a:schemeClr val="tx1"/>
                </a:solidFill>
              </a:rPr>
              <a:t>加速文件系统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34998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272D7C-8C35-4AA8-B895-FEC5CF9DF8E4}"/>
              </a:ext>
            </a:extLst>
          </p:cNvPr>
          <p:cNvSpPr txBox="1"/>
          <p:nvPr/>
        </p:nvSpPr>
        <p:spPr>
          <a:xfrm>
            <a:off x="263352" y="548680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u="none" dirty="0">
                <a:solidFill>
                  <a:schemeClr val="tx1"/>
                </a:solidFill>
              </a:rPr>
              <a:t>4</a:t>
            </a:r>
            <a:r>
              <a:rPr lang="zh-CN" altLang="en-US" b="0" u="none" dirty="0">
                <a:solidFill>
                  <a:schemeClr val="tx1"/>
                </a:solidFill>
              </a:rPr>
              <a:t>、</a:t>
            </a:r>
            <a:r>
              <a:rPr lang="en-US" altLang="zh-CN" b="0" u="none" dirty="0" err="1">
                <a:solidFill>
                  <a:schemeClr val="tx1"/>
                </a:solidFill>
              </a:rPr>
              <a:t>Dodk</a:t>
            </a:r>
            <a:r>
              <a:rPr lang="en-US" altLang="zh-CN" b="0" u="none" dirty="0">
                <a:solidFill>
                  <a:schemeClr val="tx1"/>
                </a:solidFill>
              </a:rPr>
              <a:t>/</a:t>
            </a:r>
            <a:r>
              <a:rPr lang="en-US" altLang="zh-CN" b="0" u="none" dirty="0" err="1">
                <a:solidFill>
                  <a:schemeClr val="tx1"/>
                </a:solidFill>
              </a:rPr>
              <a:t>eBPF</a:t>
            </a:r>
            <a:r>
              <a:rPr lang="zh-CN" altLang="en-US" b="0" u="none" dirty="0">
                <a:solidFill>
                  <a:schemeClr val="tx1"/>
                </a:solidFill>
              </a:rPr>
              <a:t>能给</a:t>
            </a:r>
            <a:r>
              <a:rPr lang="en-US" altLang="zh-CN" b="0" u="none" dirty="0">
                <a:solidFill>
                  <a:schemeClr val="tx1"/>
                </a:solidFill>
              </a:rPr>
              <a:t>DPU</a:t>
            </a:r>
            <a:r>
              <a:rPr lang="zh-CN" altLang="en-US" b="0" u="none" dirty="0">
                <a:solidFill>
                  <a:schemeClr val="tx1"/>
                </a:solidFill>
              </a:rPr>
              <a:t>带来什么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148794"/>
      </p:ext>
    </p:extLst>
  </p:cSld>
  <p:clrMapOvr>
    <a:masterClrMapping/>
  </p:clrMapOvr>
  <p:transition advClick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s-define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Navy">
  <a:themeElements>
    <a:clrScheme name="Nav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av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v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v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69870</TotalTime>
  <Words>88</Words>
  <Application>Microsoft Office PowerPoint</Application>
  <PresentationFormat>宽屏</PresentationFormat>
  <Paragraphs>19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华文中宋</vt:lpstr>
      <vt:lpstr>微软雅黑</vt:lpstr>
      <vt:lpstr>Arial</vt:lpstr>
      <vt:lpstr>Lucida Sans Unicode</vt:lpstr>
      <vt:lpstr>Times New Roman</vt:lpstr>
      <vt:lpstr>Wingdings</vt:lpstr>
      <vt:lpstr>自定义设计方案</vt:lpstr>
      <vt:lpstr>5_Navy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qs</dc:creator>
  <cp:lastModifiedBy>实 仇</cp:lastModifiedBy>
  <cp:revision>1983</cp:revision>
  <dcterms:created xsi:type="dcterms:W3CDTF">2010-05-06T14:30:08Z</dcterms:created>
  <dcterms:modified xsi:type="dcterms:W3CDTF">2023-10-23T01:21:21Z</dcterms:modified>
</cp:coreProperties>
</file>