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70" r:id="rId3"/>
    <p:sldId id="265" r:id="rId4"/>
    <p:sldId id="272" r:id="rId5"/>
    <p:sldId id="269" r:id="rId6"/>
    <p:sldId id="267" r:id="rId7"/>
    <p:sldId id="273" r:id="rId8"/>
    <p:sldId id="274" r:id="rId9"/>
    <p:sldId id="268" r:id="rId10"/>
    <p:sldId id="275" r:id="rId11"/>
    <p:sldId id="27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07" autoAdjust="0"/>
  </p:normalViewPr>
  <p:slideViewPr>
    <p:cSldViewPr snapToGrid="0">
      <p:cViewPr varScale="1">
        <p:scale>
          <a:sx n="86" d="100"/>
          <a:sy n="86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11C5C-F3EC-4FE6-93A8-25C9E52DE4F7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BA086-E635-492A-9F4A-B429DA7AF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4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A086-E635-492A-9F4A-B429DA7AFF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2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A086-E635-492A-9F4A-B429DA7AFF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1045" y="1298864"/>
            <a:ext cx="6764482" cy="269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0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036" y="5766955"/>
            <a:ext cx="4000500" cy="90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77446" y="124691"/>
            <a:ext cx="2306782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0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9629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D66F-4C7A-45D3-8E1A-19C2849C8706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461E-B13E-46BF-8646-3325770EA6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497" y="973014"/>
            <a:ext cx="6945086" cy="254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1741714"/>
            <a:ext cx="583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Kubernetes v1.0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新特性</a:t>
            </a:r>
            <a:endParaRPr lang="en-US" altLang="zh-CN" sz="3600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441" y="4288971"/>
            <a:ext cx="103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徐凯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86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kubernetes 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HA 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73726" y="1344058"/>
            <a:ext cx="79762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HA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模型下，有若干个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内部的组件采用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localhost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方式通信，主机之间采用负载均衡方式连接，处于同一个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etcd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集群中，这里用到一个组件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——hyproxy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Hyproxy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是一个提供高可用性、负载均衡的代理。它为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节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点维持负载均衡，并且提供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node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的虚拟访问接口。</a:t>
            </a:r>
            <a:endParaRPr lang="en-US" altLang="zh-CN" sz="2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选举采用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podmaster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服务提供的方式进行。选为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的机器使用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hyproxy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提供的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ip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port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node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进行通信，其余的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则处于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standby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46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kubernetes 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HA 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73726" y="1177232"/>
            <a:ext cx="79762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另外还有以下几点：</a:t>
            </a:r>
            <a:endParaRPr lang="en-US" altLang="zh-CN" sz="2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保证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运行失败后自动重启，这个是必要条件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可靠的冗余存储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, 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使用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etcd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集群模式。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节点为单数且至少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个。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多个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kube-apiserver, 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用负载均衡的方式统一起来。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node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节点访问时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haproxy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的入口，分发到不同的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apiserver, 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而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apiserver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背后是相同的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etcd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集群。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也就是说，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etcd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集群背景下，存在多个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kube-apiserver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，并用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pod-master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保证仅是主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master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可用</a:t>
            </a:r>
            <a:r>
              <a:rPr lang="zh-CN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同时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kube-sheduller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kube-controller-manager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也存在多个，但伴随着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kube-apiserver,</a:t>
            </a: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同一时间只能有一套运行。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82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DNS</a:t>
            </a:r>
            <a:r>
              <a:rPr lang="zh-CN" altLang="en-US" sz="2800" dirty="0" smtClean="0"/>
              <a:t>服务发现</a:t>
            </a:r>
            <a:endParaRPr lang="zh-CN" altLang="en-US" sz="28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739104" y="1566767"/>
            <a:ext cx="7347857" cy="3872417"/>
            <a:chOff x="317351" y="866155"/>
            <a:chExt cx="7207624" cy="4813884"/>
          </a:xfrm>
        </p:grpSpPr>
        <p:grpSp>
          <p:nvGrpSpPr>
            <p:cNvPr id="29" name="组合 28"/>
            <p:cNvGrpSpPr/>
            <p:nvPr/>
          </p:nvGrpSpPr>
          <p:grpSpPr>
            <a:xfrm>
              <a:off x="317351" y="3151991"/>
              <a:ext cx="3668358" cy="2528048"/>
              <a:chOff x="182880" y="1839558"/>
              <a:chExt cx="3668358" cy="2528048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151530" y="1839558"/>
                <a:ext cx="1699708" cy="2528048"/>
                <a:chOff x="1441525" y="1602889"/>
                <a:chExt cx="1699708" cy="2528048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441525" y="1602889"/>
                  <a:ext cx="1699708" cy="5701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kube2sky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箭头连接符 4"/>
                <p:cNvCxnSpPr>
                  <a:stCxn id="3" idx="2"/>
                  <a:endCxn id="7" idx="0"/>
                </p:cNvCxnSpPr>
                <p:nvPr/>
              </p:nvCxnSpPr>
              <p:spPr>
                <a:xfrm flipH="1">
                  <a:off x="2285620" y="2173045"/>
                  <a:ext cx="5759" cy="5809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组合 14"/>
                <p:cNvGrpSpPr/>
                <p:nvPr/>
              </p:nvGrpSpPr>
              <p:grpSpPr>
                <a:xfrm>
                  <a:off x="1441525" y="2753958"/>
                  <a:ext cx="1699708" cy="1376979"/>
                  <a:chOff x="1441525" y="2743200"/>
                  <a:chExt cx="1699708" cy="1376979"/>
                </a:xfrm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1441525" y="2743200"/>
                    <a:ext cx="1688190" cy="137697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1453042" y="3189998"/>
                    <a:ext cx="168819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539104" y="2797322"/>
                    <a:ext cx="15491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Kube-APIServer</a:t>
                    </a:r>
                    <a:endParaRPr lang="zh-CN" altLang="en-US" sz="1600" dirty="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539104" y="3211513"/>
                    <a:ext cx="137697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Cluster-IP</a:t>
                    </a:r>
                  </a:p>
                  <a:p>
                    <a:r>
                      <a:rPr lang="en-US" altLang="zh-CN" dirty="0" smtClean="0"/>
                      <a:t>port</a:t>
                    </a:r>
                    <a:endParaRPr lang="zh-CN" altLang="en-US" dirty="0"/>
                  </a:p>
                </p:txBody>
              </p:sp>
            </p:grpSp>
          </p:grpSp>
          <p:cxnSp>
            <p:nvCxnSpPr>
              <p:cNvPr id="19" name="直接箭头连接符 18"/>
              <p:cNvCxnSpPr>
                <a:stCxn id="3" idx="1"/>
              </p:cNvCxnSpPr>
              <p:nvPr/>
            </p:nvCxnSpPr>
            <p:spPr>
              <a:xfrm flipH="1">
                <a:off x="1538344" y="2124636"/>
                <a:ext cx="61318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/>
              <p:cNvGrpSpPr/>
              <p:nvPr/>
            </p:nvGrpSpPr>
            <p:grpSpPr>
              <a:xfrm>
                <a:off x="182880" y="1839558"/>
                <a:ext cx="1355464" cy="1366555"/>
                <a:chOff x="182880" y="1441358"/>
                <a:chExt cx="1355464" cy="1366555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182880" y="1441358"/>
                  <a:ext cx="1355464" cy="1366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247426" y="1516828"/>
                  <a:ext cx="12048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Service</a:t>
                  </a:r>
                  <a:endParaRPr lang="zh-CN" altLang="en-US" dirty="0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82880" y="1886160"/>
                  <a:ext cx="13554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云形 29"/>
            <p:cNvSpPr/>
            <p:nvPr/>
          </p:nvSpPr>
          <p:spPr>
            <a:xfrm>
              <a:off x="2286001" y="866155"/>
              <a:ext cx="5131398" cy="13121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etcd</a:t>
              </a:r>
              <a:endPara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爆炸形 1 30"/>
            <p:cNvSpPr/>
            <p:nvPr/>
          </p:nvSpPr>
          <p:spPr>
            <a:xfrm>
              <a:off x="5131399" y="1151068"/>
              <a:ext cx="1882588" cy="742277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DNS-info</a:t>
              </a:r>
              <a:endParaRPr lang="zh-CN" altLang="en-US" dirty="0"/>
            </a:p>
          </p:txBody>
        </p:sp>
        <p:sp>
          <p:nvSpPr>
            <p:cNvPr id="32" name="右箭头 31"/>
            <p:cNvSpPr/>
            <p:nvPr/>
          </p:nvSpPr>
          <p:spPr>
            <a:xfrm rot="19979596">
              <a:off x="3264945" y="2061962"/>
              <a:ext cx="2334409" cy="68848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save</a:t>
              </a:r>
              <a:endPara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下箭头 32"/>
            <p:cNvSpPr/>
            <p:nvPr/>
          </p:nvSpPr>
          <p:spPr>
            <a:xfrm>
              <a:off x="6072693" y="1893345"/>
              <a:ext cx="505605" cy="13495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32698" y="3242935"/>
              <a:ext cx="1385593" cy="106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628394" y="3324113"/>
              <a:ext cx="1385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skydns</a:t>
              </a:r>
              <a:endParaRPr lang="zh-CN" altLang="en-US" dirty="0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635608" y="3725670"/>
              <a:ext cx="13783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02999" y="3829226"/>
              <a:ext cx="1021976" cy="3119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Port:53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697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DNS</a:t>
            </a:r>
            <a:r>
              <a:rPr lang="zh-CN" altLang="en-US" sz="2800" dirty="0" smtClean="0"/>
              <a:t>服务发现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241493" y="1359091"/>
            <a:ext cx="45499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Kube2sky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通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过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kube-apiserver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获取服务的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clusterIP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port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信息，同时检查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service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变动。</a:t>
            </a:r>
            <a:endParaRPr lang="en-US" altLang="zh-CN" sz="2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将这些信息交给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etcd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存档。</a:t>
            </a:r>
            <a:endParaRPr lang="en-US" altLang="zh-CN" sz="2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dns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的域名记录是 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servicename.namespace.main.domain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, 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“main.domain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"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是提前设置的主域名。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4" y="1359091"/>
            <a:ext cx="3826412" cy="36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DNS</a:t>
            </a:r>
            <a:r>
              <a:rPr lang="zh-CN" altLang="en-US" sz="2800" dirty="0" smtClean="0"/>
              <a:t>服务发现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59" y="4124325"/>
            <a:ext cx="6219825" cy="27336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240217" y="3939659"/>
            <a:ext cx="22131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生成域名</a:t>
            </a:r>
            <a:endParaRPr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95752" y="908030"/>
            <a:ext cx="6425636" cy="2892118"/>
            <a:chOff x="1295752" y="908030"/>
            <a:chExt cx="6425636" cy="28921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752" y="1232207"/>
              <a:ext cx="6425636" cy="256794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368325" y="908030"/>
              <a:ext cx="2280491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Kube2sky</a:t>
              </a:r>
              <a:r>
                <a:rPr lang="zh-CN" altLang="en-US" dirty="0" smtClean="0"/>
                <a:t>获取信息</a:t>
              </a:r>
              <a:endParaRPr lang="zh-CN" altLang="en-US" dirty="0"/>
            </a:p>
          </p:txBody>
        </p:sp>
      </p:grpSp>
      <p:sp>
        <p:nvSpPr>
          <p:cNvPr id="10" name="椭圆 9"/>
          <p:cNvSpPr/>
          <p:nvPr/>
        </p:nvSpPr>
        <p:spPr>
          <a:xfrm>
            <a:off x="4464502" y="1119527"/>
            <a:ext cx="2233752" cy="44067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48817" y="693201"/>
            <a:ext cx="3495183" cy="42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“K8s/</a:t>
            </a:r>
            <a:r>
              <a:rPr lang="en-US" altLang="zh-CN" dirty="0" err="1" smtClean="0"/>
              <a:t>pkg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endPoints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9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DNS</a:t>
            </a:r>
            <a:r>
              <a:rPr lang="zh-CN" altLang="en-US" sz="2800" dirty="0" smtClean="0"/>
              <a:t>服务发现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5" y="1853474"/>
            <a:ext cx="3394688" cy="39413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25396" y="1853474"/>
            <a:ext cx="542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Skydns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会通过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etcd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内存储的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dns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信息，开启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53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端口对外提供服务。</a:t>
            </a:r>
            <a:endParaRPr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734716" y="2961470"/>
            <a:ext cx="5001658" cy="3202734"/>
            <a:chOff x="3734716" y="2592138"/>
            <a:chExt cx="5001658" cy="32027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301"/>
            <a:stretch/>
          </p:blipFill>
          <p:spPr>
            <a:xfrm>
              <a:off x="3734716" y="2885418"/>
              <a:ext cx="5001658" cy="2909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4899352" y="2592138"/>
              <a:ext cx="248344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Skydns.yaml</a:t>
              </a:r>
              <a:endParaRPr lang="zh-CN" altLang="en-US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r="2342"/>
          <a:stretch/>
        </p:blipFill>
        <p:spPr>
          <a:xfrm>
            <a:off x="577561" y="5426164"/>
            <a:ext cx="7264762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流程图: 磁盘 68"/>
          <p:cNvSpPr/>
          <p:nvPr/>
        </p:nvSpPr>
        <p:spPr>
          <a:xfrm>
            <a:off x="6688417" y="3340372"/>
            <a:ext cx="1851024" cy="24372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Influx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kubernetes </a:t>
            </a:r>
            <a:r>
              <a:rPr lang="zh-CN" altLang="en-US" sz="2800" dirty="0" smtClean="0"/>
              <a:t>监控</a:t>
            </a:r>
            <a:endParaRPr lang="zh-CN" altLang="en-US" sz="28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311971" y="2744683"/>
            <a:ext cx="5088367" cy="3838997"/>
            <a:chOff x="484094" y="2066951"/>
            <a:chExt cx="4937760" cy="4206240"/>
          </a:xfrm>
        </p:grpSpPr>
        <p:sp>
          <p:nvSpPr>
            <p:cNvPr id="22" name="圆角矩形 21"/>
            <p:cNvSpPr/>
            <p:nvPr/>
          </p:nvSpPr>
          <p:spPr>
            <a:xfrm>
              <a:off x="484094" y="2066951"/>
              <a:ext cx="4937760" cy="42062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15383" y="3119717"/>
              <a:ext cx="2248348" cy="2409713"/>
              <a:chOff x="849854" y="1968649"/>
              <a:chExt cx="2248348" cy="240971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849854" y="1968649"/>
                <a:ext cx="2248348" cy="2409713"/>
                <a:chOff x="849854" y="1968649"/>
                <a:chExt cx="2248348" cy="2409713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849854" y="1968649"/>
                  <a:ext cx="2237591" cy="24097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>
                  <a:off x="849854" y="2549562"/>
                  <a:ext cx="224834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/>
              </p:nvSpPr>
              <p:spPr>
                <a:xfrm>
                  <a:off x="978946" y="2011680"/>
                  <a:ext cx="2011680" cy="505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 smtClean="0"/>
                    <a:t>kubelet</a:t>
                  </a:r>
                  <a:endParaRPr lang="zh-CN" altLang="en-US" sz="2400" dirty="0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1247886" y="3111951"/>
                <a:ext cx="1441525" cy="71000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cAdvisor</a:t>
                </a:r>
                <a:endParaRPr lang="zh-CN" altLang="en-US" sz="2400" dirty="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516828" y="2140772"/>
              <a:ext cx="2667897" cy="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Kube-node</a:t>
              </a:r>
              <a:endParaRPr lang="zh-CN" altLang="en-US" sz="3600" dirty="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351006" y="4263019"/>
              <a:ext cx="1694329" cy="1816256"/>
              <a:chOff x="3092823" y="3156769"/>
              <a:chExt cx="2248348" cy="2409713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3092823" y="3156769"/>
                <a:ext cx="2248348" cy="2409713"/>
                <a:chOff x="3057861" y="3125552"/>
                <a:chExt cx="2248348" cy="24097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3057861" y="3125552"/>
                  <a:ext cx="2248348" cy="2409713"/>
                  <a:chOff x="849854" y="1968649"/>
                  <a:chExt cx="2248348" cy="2409713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849854" y="1968649"/>
                    <a:ext cx="2237591" cy="240971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49854" y="2549562"/>
                    <a:ext cx="224834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978946" y="2011680"/>
                    <a:ext cx="201168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 smtClean="0"/>
                      <a:t>pod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3281082" y="4100615"/>
                  <a:ext cx="1715845" cy="104050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99416" y="4100615"/>
                  <a:ext cx="14415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container</a:t>
                  </a:r>
                  <a:endParaRPr lang="zh-CN" altLang="en-US" dirty="0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3399416" y="4567949"/>
                  <a:ext cx="1441524" cy="447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/>
                    <a:t>mestric</a:t>
                  </a:r>
                  <a:endParaRPr lang="zh-CN" altLang="en-US" sz="1400" dirty="0"/>
                </a:p>
              </p:txBody>
            </p: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3297217" y="4507925"/>
                <a:ext cx="17158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右箭头 55"/>
            <p:cNvSpPr/>
            <p:nvPr/>
          </p:nvSpPr>
          <p:spPr>
            <a:xfrm>
              <a:off x="2678654" y="4453666"/>
              <a:ext cx="849854" cy="16435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268940" y="894347"/>
            <a:ext cx="8810513" cy="100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259106" y="986972"/>
            <a:ext cx="483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master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683344" y="1118795"/>
            <a:ext cx="2404101" cy="602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Kube-APIServer</a:t>
            </a:r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 rot="10800000">
            <a:off x="1052723" y="1594686"/>
            <a:ext cx="223707" cy="22999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760592" y="1594686"/>
            <a:ext cx="236669" cy="22999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486754" y="1052396"/>
            <a:ext cx="3485478" cy="774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p   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765391" y="1150502"/>
            <a:ext cx="2404101" cy="602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heapster</a:t>
            </a:r>
            <a:endParaRPr lang="zh-CN" altLang="en-US" dirty="0"/>
          </a:p>
        </p:txBody>
      </p:sp>
      <p:sp>
        <p:nvSpPr>
          <p:cNvPr id="64" name="右箭头 63"/>
          <p:cNvSpPr/>
          <p:nvPr/>
        </p:nvSpPr>
        <p:spPr>
          <a:xfrm>
            <a:off x="2856154" y="1451716"/>
            <a:ext cx="3146613" cy="12003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3266327" y="1377013"/>
            <a:ext cx="681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66" name="下箭头 65"/>
          <p:cNvSpPr/>
          <p:nvPr/>
        </p:nvSpPr>
        <p:spPr>
          <a:xfrm rot="14068332">
            <a:off x="4179187" y="787065"/>
            <a:ext cx="368463" cy="414874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 rot="19463618">
            <a:off x="3866356" y="2410293"/>
            <a:ext cx="16882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Node-metrics</a:t>
            </a:r>
            <a:endParaRPr lang="zh-CN" altLang="en-US" dirty="0"/>
          </a:p>
        </p:txBody>
      </p:sp>
      <p:sp>
        <p:nvSpPr>
          <p:cNvPr id="68" name="下箭头 67"/>
          <p:cNvSpPr/>
          <p:nvPr/>
        </p:nvSpPr>
        <p:spPr>
          <a:xfrm>
            <a:off x="7455049" y="1594686"/>
            <a:ext cx="387276" cy="2110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277236" y="1255005"/>
            <a:ext cx="6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4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kubernetes </a:t>
            </a:r>
            <a:r>
              <a:rPr lang="zh-CN" altLang="en-US" sz="2800" dirty="0" smtClean="0"/>
              <a:t>监控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3663" y="1011978"/>
            <a:ext cx="81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在比较新的版本中，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cAdvisor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已经集成到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kubelet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中，它可以得到主机中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container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metrics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主机上运行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heapster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服务，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heapster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从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apiserver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得到这个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container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IP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，同时调用</a:t>
            </a:r>
            <a:r>
              <a:rPr lang="en-US" altLang="zh-CN" sz="2000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cAdvisor</a:t>
            </a:r>
            <a:r>
              <a:rPr lang="zh-CN" altLang="en-US" sz="2000" smtClean="0">
                <a:latin typeface="KaiTi" panose="02010609060101010101" pitchFamily="49" charset="-122"/>
                <a:ea typeface="KaiTi" panose="02010609060101010101" pitchFamily="49" charset="-122"/>
              </a:rPr>
              <a:t>的（</a:t>
            </a:r>
            <a:r>
              <a:rPr lang="en-US" altLang="zh-CN" sz="2000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cAdvisorclient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），得到这个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container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metrics</a:t>
            </a:r>
            <a:r>
              <a:rPr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zh-CN" altLang="en-US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3663" y="3149273"/>
            <a:ext cx="6962775" cy="2571780"/>
            <a:chOff x="1123663" y="2778543"/>
            <a:chExt cx="6962775" cy="2571780"/>
          </a:xfrm>
        </p:grpSpPr>
        <p:grpSp>
          <p:nvGrpSpPr>
            <p:cNvPr id="7" name="组合 6"/>
            <p:cNvGrpSpPr/>
            <p:nvPr/>
          </p:nvGrpSpPr>
          <p:grpSpPr>
            <a:xfrm>
              <a:off x="1123663" y="2778543"/>
              <a:ext cx="6962775" cy="2571780"/>
              <a:chOff x="1123663" y="2814263"/>
              <a:chExt cx="6962775" cy="257178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3663" y="3014318"/>
                <a:ext cx="6962775" cy="2371725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2823071" y="2814263"/>
                <a:ext cx="3563957" cy="4001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Hapster/datasource/</a:t>
                </a:r>
                <a:r>
                  <a:rPr lang="en-US" altLang="zh-CN" sz="2000" dirty="0" err="1" smtClean="0"/>
                  <a:t>cAdvisor.go</a:t>
                </a:r>
                <a:endParaRPr lang="zh-CN" altLang="en-US" sz="2000" dirty="0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>
              <a:off x="1509311" y="4461829"/>
              <a:ext cx="5940000" cy="0"/>
            </a:xfrm>
            <a:custGeom>
              <a:avLst/>
              <a:gdLst>
                <a:gd name="connsiteX0" fmla="*/ 0 w 5971142"/>
                <a:gd name="connsiteY0" fmla="*/ 33051 h 87267"/>
                <a:gd name="connsiteX1" fmla="*/ 473725 w 5971142"/>
                <a:gd name="connsiteY1" fmla="*/ 44068 h 87267"/>
                <a:gd name="connsiteX2" fmla="*/ 583894 w 5971142"/>
                <a:gd name="connsiteY2" fmla="*/ 55085 h 87267"/>
                <a:gd name="connsiteX3" fmla="*/ 947450 w 5971142"/>
                <a:gd name="connsiteY3" fmla="*/ 66102 h 87267"/>
                <a:gd name="connsiteX4" fmla="*/ 2115238 w 5971142"/>
                <a:gd name="connsiteY4" fmla="*/ 66102 h 87267"/>
                <a:gd name="connsiteX5" fmla="*/ 2291508 w 5971142"/>
                <a:gd name="connsiteY5" fmla="*/ 22034 h 87267"/>
                <a:gd name="connsiteX6" fmla="*/ 2622014 w 5971142"/>
                <a:gd name="connsiteY6" fmla="*/ 0 h 87267"/>
                <a:gd name="connsiteX7" fmla="*/ 2963537 w 5971142"/>
                <a:gd name="connsiteY7" fmla="*/ 11017 h 87267"/>
                <a:gd name="connsiteX8" fmla="*/ 3349128 w 5971142"/>
                <a:gd name="connsiteY8" fmla="*/ 33051 h 87267"/>
                <a:gd name="connsiteX9" fmla="*/ 3866920 w 5971142"/>
                <a:gd name="connsiteY9" fmla="*/ 55085 h 87267"/>
                <a:gd name="connsiteX10" fmla="*/ 3933022 w 5971142"/>
                <a:gd name="connsiteY10" fmla="*/ 66102 h 87267"/>
                <a:gd name="connsiteX11" fmla="*/ 4913523 w 5971142"/>
                <a:gd name="connsiteY11" fmla="*/ 44068 h 87267"/>
                <a:gd name="connsiteX12" fmla="*/ 5321147 w 5971142"/>
                <a:gd name="connsiteY12" fmla="*/ 22034 h 87267"/>
                <a:gd name="connsiteX13" fmla="*/ 5431316 w 5971142"/>
                <a:gd name="connsiteY13" fmla="*/ 11017 h 87267"/>
                <a:gd name="connsiteX14" fmla="*/ 5971142 w 5971142"/>
                <a:gd name="connsiteY14" fmla="*/ 11017 h 8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71142" h="87267">
                  <a:moveTo>
                    <a:pt x="0" y="33051"/>
                  </a:moveTo>
                  <a:lnTo>
                    <a:pt x="473725" y="44068"/>
                  </a:lnTo>
                  <a:cubicBezTo>
                    <a:pt x="510605" y="45460"/>
                    <a:pt x="547028" y="53370"/>
                    <a:pt x="583894" y="55085"/>
                  </a:cubicBezTo>
                  <a:cubicBezTo>
                    <a:pt x="705004" y="60718"/>
                    <a:pt x="826265" y="62430"/>
                    <a:pt x="947450" y="66102"/>
                  </a:cubicBezTo>
                  <a:cubicBezTo>
                    <a:pt x="1412228" y="97085"/>
                    <a:pt x="1262917" y="91418"/>
                    <a:pt x="2115238" y="66102"/>
                  </a:cubicBezTo>
                  <a:cubicBezTo>
                    <a:pt x="2417408" y="57127"/>
                    <a:pt x="2084929" y="44987"/>
                    <a:pt x="2291508" y="22034"/>
                  </a:cubicBezTo>
                  <a:cubicBezTo>
                    <a:pt x="2467393" y="2491"/>
                    <a:pt x="2357444" y="12599"/>
                    <a:pt x="2622014" y="0"/>
                  </a:cubicBezTo>
                  <a:lnTo>
                    <a:pt x="2963537" y="11017"/>
                  </a:lnTo>
                  <a:cubicBezTo>
                    <a:pt x="3092144" y="16863"/>
                    <a:pt x="3349128" y="33051"/>
                    <a:pt x="3349128" y="33051"/>
                  </a:cubicBezTo>
                  <a:cubicBezTo>
                    <a:pt x="3550364" y="83361"/>
                    <a:pt x="3337020" y="33456"/>
                    <a:pt x="3866920" y="55085"/>
                  </a:cubicBezTo>
                  <a:cubicBezTo>
                    <a:pt x="3889239" y="55996"/>
                    <a:pt x="3910988" y="62430"/>
                    <a:pt x="3933022" y="66102"/>
                  </a:cubicBezTo>
                  <a:lnTo>
                    <a:pt x="4913523" y="44068"/>
                  </a:lnTo>
                  <a:cubicBezTo>
                    <a:pt x="5000969" y="41053"/>
                    <a:pt x="5222397" y="29630"/>
                    <a:pt x="5321147" y="22034"/>
                  </a:cubicBezTo>
                  <a:cubicBezTo>
                    <a:pt x="5357944" y="19203"/>
                    <a:pt x="5394415" y="11642"/>
                    <a:pt x="5431316" y="11017"/>
                  </a:cubicBezTo>
                  <a:cubicBezTo>
                    <a:pt x="5611232" y="7968"/>
                    <a:pt x="5791200" y="11017"/>
                    <a:pt x="5971142" y="110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5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kubernetes </a:t>
            </a:r>
            <a:r>
              <a:rPr lang="zh-CN" altLang="en-US" sz="2800" dirty="0" smtClean="0"/>
              <a:t>监控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36434" y="1101687"/>
            <a:ext cx="75465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Heapster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得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到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container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IP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metrics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等信息后，会存储到后台时序数据库中，这里使用的是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influDB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2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influDB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内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置了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http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支持，查询语言类似于</a:t>
            </a:r>
            <a:r>
              <a:rPr lang="en-US" altLang="zh-CN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SQL</a:t>
            </a:r>
            <a:r>
              <a:rPr lang="zh-CN" altLang="en-US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，能够自动生成图表，方便查询。</a:t>
            </a:r>
            <a:endParaRPr lang="zh-CN" altLang="en-US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28810" y="3062689"/>
            <a:ext cx="795417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810" y="3349128"/>
            <a:ext cx="80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个监控组件内部代码关系为：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8810" y="3838821"/>
            <a:ext cx="3955055" cy="134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85580" y="4001378"/>
            <a:ext cx="164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Heapster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4709" y="4533267"/>
            <a:ext cx="33931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Source/datasource/cAdvisor.go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640634" y="3855648"/>
            <a:ext cx="2211928" cy="1306740"/>
            <a:chOff x="5630398" y="4054811"/>
            <a:chExt cx="2211928" cy="1306740"/>
          </a:xfrm>
        </p:grpSpPr>
        <p:sp>
          <p:nvSpPr>
            <p:cNvPr id="12" name="矩形 11"/>
            <p:cNvSpPr/>
            <p:nvPr/>
          </p:nvSpPr>
          <p:spPr>
            <a:xfrm>
              <a:off x="5630398" y="4054811"/>
              <a:ext cx="2211928" cy="1306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15605" y="4088464"/>
              <a:ext cx="164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cAdvisor 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46359" y="4832555"/>
              <a:ext cx="1780004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cAdvisorClient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30397" y="5459552"/>
            <a:ext cx="2211928" cy="1306740"/>
            <a:chOff x="5630398" y="4054811"/>
            <a:chExt cx="2211928" cy="1306740"/>
          </a:xfrm>
        </p:grpSpPr>
        <p:sp>
          <p:nvSpPr>
            <p:cNvPr id="18" name="矩形 17"/>
            <p:cNvSpPr/>
            <p:nvPr/>
          </p:nvSpPr>
          <p:spPr>
            <a:xfrm>
              <a:off x="5630398" y="4054811"/>
              <a:ext cx="2211928" cy="1306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915605" y="4088464"/>
              <a:ext cx="164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manager 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46358" y="4832555"/>
              <a:ext cx="190951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Manager.info/v2</a:t>
              </a:r>
              <a:endParaRPr lang="zh-CN" altLang="en-US" dirty="0"/>
            </a:p>
          </p:txBody>
        </p:sp>
      </p:grpSp>
      <p:sp>
        <p:nvSpPr>
          <p:cNvPr id="15" name="右箭头 14"/>
          <p:cNvSpPr/>
          <p:nvPr/>
        </p:nvSpPr>
        <p:spPr>
          <a:xfrm rot="5400000">
            <a:off x="6474850" y="5252404"/>
            <a:ext cx="543493" cy="2015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4428779" y="6026227"/>
            <a:ext cx="1266941" cy="13220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225856" y="5459552"/>
            <a:ext cx="2211928" cy="1306740"/>
            <a:chOff x="5630398" y="4054811"/>
            <a:chExt cx="2211928" cy="1306740"/>
          </a:xfrm>
        </p:grpSpPr>
        <p:sp>
          <p:nvSpPr>
            <p:cNvPr id="24" name="矩形 23"/>
            <p:cNvSpPr/>
            <p:nvPr/>
          </p:nvSpPr>
          <p:spPr>
            <a:xfrm>
              <a:off x="5630398" y="4054811"/>
              <a:ext cx="2211928" cy="1306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915605" y="4088464"/>
              <a:ext cx="164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metric 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73170" y="4832555"/>
              <a:ext cx="1982706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Prometheus.metric</a:t>
              </a:r>
              <a:endParaRPr lang="zh-CN" altLang="en-US" dirty="0"/>
            </a:p>
          </p:txBody>
        </p:sp>
      </p:grpSp>
      <p:sp>
        <p:nvSpPr>
          <p:cNvPr id="11" name="右箭头 10"/>
          <p:cNvSpPr/>
          <p:nvPr/>
        </p:nvSpPr>
        <p:spPr>
          <a:xfrm>
            <a:off x="4428779" y="4533267"/>
            <a:ext cx="1266941" cy="1542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8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1530" y="290455"/>
            <a:ext cx="569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kubernetes 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HA 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10" y="677731"/>
            <a:ext cx="7408433" cy="55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3512</TotalTime>
  <Words>665</Words>
  <Application>Microsoft Office PowerPoint</Application>
  <PresentationFormat>全屏显示(4:3)</PresentationFormat>
  <Paragraphs>74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KaiTi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 Hu</dc:creator>
  <cp:lastModifiedBy>ADMINIBM</cp:lastModifiedBy>
  <cp:revision>381</cp:revision>
  <dcterms:created xsi:type="dcterms:W3CDTF">2014-11-17T08:43:58Z</dcterms:created>
  <dcterms:modified xsi:type="dcterms:W3CDTF">2015-09-02T01:21:04Z</dcterms:modified>
</cp:coreProperties>
</file>