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1263" r:id="rId3"/>
    <p:sldId id="1253" r:id="rId4"/>
    <p:sldId id="1259" r:id="rId6"/>
    <p:sldId id="1255" r:id="rId7"/>
    <p:sldId id="1268" r:id="rId8"/>
    <p:sldId id="1269" r:id="rId9"/>
    <p:sldId id="1270" r:id="rId10"/>
    <p:sldId id="1271" r:id="rId11"/>
    <p:sldId id="1272" r:id="rId12"/>
    <p:sldId id="1274" r:id="rId13"/>
    <p:sldId id="1275" r:id="rId14"/>
    <p:sldId id="1276" r:id="rId15"/>
    <p:sldId id="1292" r:id="rId16"/>
    <p:sldId id="1293" r:id="rId17"/>
    <p:sldId id="1277" r:id="rId18"/>
    <p:sldId id="1278" r:id="rId19"/>
    <p:sldId id="1281" r:id="rId20"/>
    <p:sldId id="1282" r:id="rId21"/>
    <p:sldId id="1279" r:id="rId22"/>
    <p:sldId id="1280" r:id="rId23"/>
    <p:sldId id="1290" r:id="rId24"/>
    <p:sldId id="1283" r:id="rId25"/>
    <p:sldId id="1264" r:id="rId26"/>
  </p:sldIdLst>
  <p:sldSz cx="12192000" cy="6858000"/>
  <p:notesSz cx="6797675" cy="992632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E8E45B-4741-8E42-8167-0FF656468001}">
          <p14:sldIdLst>
            <p14:sldId id="1263"/>
            <p14:sldId id="1253"/>
            <p14:sldId id="1259"/>
            <p14:sldId id="1255"/>
            <p14:sldId id="1268"/>
            <p14:sldId id="1269"/>
            <p14:sldId id="1270"/>
            <p14:sldId id="1271"/>
            <p14:sldId id="1272"/>
            <p14:sldId id="1274"/>
            <p14:sldId id="1275"/>
            <p14:sldId id="1276"/>
            <p14:sldId id="1292"/>
            <p14:sldId id="1293"/>
            <p14:sldId id="1277"/>
            <p14:sldId id="1278"/>
            <p14:sldId id="1281"/>
            <p14:sldId id="1282"/>
            <p14:sldId id="1279"/>
            <p14:sldId id="1280"/>
            <p14:sldId id="1290"/>
            <p14:sldId id="1283"/>
            <p14:sldId id="1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xm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EAB"/>
    <a:srgbClr val="FF0000"/>
    <a:srgbClr val="F37042"/>
    <a:srgbClr val="0B50A8"/>
    <a:srgbClr val="01429E"/>
    <a:srgbClr val="245284"/>
    <a:srgbClr val="B1F1EE"/>
    <a:srgbClr val="ADF0ED"/>
    <a:srgbClr val="EF5604"/>
    <a:srgbClr val="09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93994" autoAdjust="0"/>
  </p:normalViewPr>
  <p:slideViewPr>
    <p:cSldViewPr snapToGrid="0">
      <p:cViewPr varScale="1">
        <p:scale>
          <a:sx n="56" d="100"/>
          <a:sy n="56" d="100"/>
        </p:scale>
        <p:origin x="476" y="60"/>
      </p:cViewPr>
      <p:guideLst>
        <p:guide orient="horz" pos="2420"/>
        <p:guide pos="3840"/>
        <p:guide orient="horz" pos="432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186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3661-4768-4E15-9597-BE04389317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60500-656D-481B-94E6-62E01E2740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5924959-A2BD-45F8-81E0-28B81874FC4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C92B05C-7F54-4ACF-A17D-EA5EBA87C4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首页模板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rc 21_1"/>
          <p:cNvSpPr/>
          <p:nvPr userDrawn="1"/>
        </p:nvSpPr>
        <p:spPr>
          <a:xfrm rot="2641125">
            <a:off x="542415" y="950799"/>
            <a:ext cx="2111151" cy="2069822"/>
          </a:xfrm>
          <a:prstGeom prst="arc">
            <a:avLst>
              <a:gd name="adj1" fmla="val 5513439"/>
              <a:gd name="adj2" fmla="val 0"/>
            </a:avLst>
          </a:prstGeom>
          <a:ln w="158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Arc 21_1"/>
          <p:cNvSpPr/>
          <p:nvPr userDrawn="1"/>
        </p:nvSpPr>
        <p:spPr>
          <a:xfrm rot="2641125">
            <a:off x="713811" y="1197386"/>
            <a:ext cx="1768359" cy="1733741"/>
          </a:xfrm>
          <a:prstGeom prst="arc">
            <a:avLst>
              <a:gd name="adj1" fmla="val 5513439"/>
              <a:gd name="adj2" fmla="val 0"/>
            </a:avLst>
          </a:prstGeom>
          <a:ln w="127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Arc 21_1"/>
          <p:cNvSpPr/>
          <p:nvPr userDrawn="1"/>
        </p:nvSpPr>
        <p:spPr>
          <a:xfrm rot="2641125">
            <a:off x="848943" y="1412391"/>
            <a:ext cx="1498094" cy="1468767"/>
          </a:xfrm>
          <a:prstGeom prst="arc">
            <a:avLst>
              <a:gd name="adj1" fmla="val 5513439"/>
              <a:gd name="adj2" fmla="val 0"/>
            </a:avLst>
          </a:prstGeom>
          <a:ln w="31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Arc 21_1"/>
          <p:cNvSpPr/>
          <p:nvPr userDrawn="1"/>
        </p:nvSpPr>
        <p:spPr>
          <a:xfrm rot="2641125">
            <a:off x="988585" y="1631866"/>
            <a:ext cx="1218810" cy="1194950"/>
          </a:xfrm>
          <a:prstGeom prst="arc">
            <a:avLst>
              <a:gd name="adj1" fmla="val 5513439"/>
              <a:gd name="adj2" fmla="val 0"/>
            </a:avLst>
          </a:prstGeom>
          <a:ln w="127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Arc 21_1"/>
          <p:cNvSpPr/>
          <p:nvPr userDrawn="1"/>
        </p:nvSpPr>
        <p:spPr>
          <a:xfrm rot="2641125">
            <a:off x="237686" y="526441"/>
            <a:ext cx="2720608" cy="2667348"/>
          </a:xfrm>
          <a:prstGeom prst="arc">
            <a:avLst>
              <a:gd name="adj1" fmla="val 5513439"/>
              <a:gd name="adj2" fmla="val 0"/>
            </a:avLst>
          </a:prstGeom>
          <a:ln w="2222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2" name="Group 90"/>
          <p:cNvGrpSpPr/>
          <p:nvPr userDrawn="1"/>
        </p:nvGrpSpPr>
        <p:grpSpPr bwMode="auto">
          <a:xfrm>
            <a:off x="3750664" y="415359"/>
            <a:ext cx="215900" cy="215900"/>
            <a:chOff x="1292" y="1310"/>
            <a:chExt cx="1900" cy="1900"/>
          </a:xfrm>
        </p:grpSpPr>
        <p:sp>
          <p:nvSpPr>
            <p:cNvPr id="13" name="AutoShape 9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14" name="AutoShape 9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15" name="Group 97"/>
          <p:cNvGrpSpPr/>
          <p:nvPr userDrawn="1"/>
        </p:nvGrpSpPr>
        <p:grpSpPr bwMode="auto">
          <a:xfrm>
            <a:off x="2239364" y="1350397"/>
            <a:ext cx="144462" cy="144462"/>
            <a:chOff x="1292" y="1310"/>
            <a:chExt cx="1900" cy="1900"/>
          </a:xfrm>
        </p:grpSpPr>
        <p:sp>
          <p:nvSpPr>
            <p:cNvPr id="16" name="AutoShape 9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17" name="AutoShape 9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18" name="Group 100"/>
          <p:cNvGrpSpPr/>
          <p:nvPr userDrawn="1"/>
        </p:nvGrpSpPr>
        <p:grpSpPr bwMode="auto">
          <a:xfrm>
            <a:off x="2094901" y="342334"/>
            <a:ext cx="215900" cy="215900"/>
            <a:chOff x="1292" y="1310"/>
            <a:chExt cx="1900" cy="1900"/>
          </a:xfrm>
        </p:grpSpPr>
        <p:sp>
          <p:nvSpPr>
            <p:cNvPr id="19" name="AutoShape 10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0" name="AutoShape 10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21" name="Group 103"/>
          <p:cNvGrpSpPr/>
          <p:nvPr userDrawn="1"/>
        </p:nvGrpSpPr>
        <p:grpSpPr bwMode="auto">
          <a:xfrm>
            <a:off x="3104551" y="1350397"/>
            <a:ext cx="142875" cy="142875"/>
            <a:chOff x="1292" y="1310"/>
            <a:chExt cx="1900" cy="1900"/>
          </a:xfrm>
        </p:grpSpPr>
        <p:sp>
          <p:nvSpPr>
            <p:cNvPr id="22" name="AutoShape 10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3" name="AutoShape 10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24" name="Group 106"/>
          <p:cNvGrpSpPr/>
          <p:nvPr userDrawn="1"/>
        </p:nvGrpSpPr>
        <p:grpSpPr bwMode="auto">
          <a:xfrm>
            <a:off x="2455264" y="701109"/>
            <a:ext cx="144462" cy="144463"/>
            <a:chOff x="1292" y="1310"/>
            <a:chExt cx="1900" cy="1900"/>
          </a:xfrm>
        </p:grpSpPr>
        <p:sp>
          <p:nvSpPr>
            <p:cNvPr id="25" name="AutoShape 10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6" name="AutoShape 10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27" name="Group 109"/>
          <p:cNvGrpSpPr/>
          <p:nvPr userDrawn="1"/>
        </p:nvGrpSpPr>
        <p:grpSpPr bwMode="auto">
          <a:xfrm>
            <a:off x="1086839" y="558234"/>
            <a:ext cx="144462" cy="144463"/>
            <a:chOff x="1292" y="1310"/>
            <a:chExt cx="1900" cy="1900"/>
          </a:xfrm>
        </p:grpSpPr>
        <p:sp>
          <p:nvSpPr>
            <p:cNvPr id="28" name="AutoShape 11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9" name="AutoShape 11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0" name="Group 112"/>
          <p:cNvGrpSpPr/>
          <p:nvPr userDrawn="1"/>
        </p:nvGrpSpPr>
        <p:grpSpPr bwMode="auto">
          <a:xfrm>
            <a:off x="3390301" y="2791847"/>
            <a:ext cx="144463" cy="144462"/>
            <a:chOff x="1292" y="1310"/>
            <a:chExt cx="1900" cy="1900"/>
          </a:xfrm>
        </p:grpSpPr>
        <p:sp>
          <p:nvSpPr>
            <p:cNvPr id="31" name="AutoShape 11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2" name="AutoShape 11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3" name="Group 115"/>
          <p:cNvGrpSpPr/>
          <p:nvPr userDrawn="1"/>
        </p:nvGrpSpPr>
        <p:grpSpPr bwMode="auto">
          <a:xfrm>
            <a:off x="439139" y="629672"/>
            <a:ext cx="431800" cy="431800"/>
            <a:chOff x="1292" y="1310"/>
            <a:chExt cx="1900" cy="1900"/>
          </a:xfrm>
        </p:grpSpPr>
        <p:sp>
          <p:nvSpPr>
            <p:cNvPr id="34" name="AutoShape 11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5" name="AutoShape 11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66CC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4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32"/>
          <p:cNvSpPr/>
          <p:nvPr userDrawn="1"/>
        </p:nvSpPr>
        <p:spPr>
          <a:xfrm>
            <a:off x="0" y="6305550"/>
            <a:ext cx="10301431" cy="550431"/>
          </a:xfrm>
          <a:custGeom>
            <a:avLst/>
            <a:gdLst>
              <a:gd name="connsiteX0" fmla="*/ 1017668 w 18039806"/>
              <a:gd name="connsiteY0" fmla="*/ 22 h 1205949"/>
              <a:gd name="connsiteX1" fmla="*/ 1155689 w 18039806"/>
              <a:gd name="connsiteY1" fmla="*/ 4600 h 1205949"/>
              <a:gd name="connsiteX2" fmla="*/ 18039806 w 18039806"/>
              <a:gd name="connsiteY2" fmla="*/ 1205947 h 1205949"/>
              <a:gd name="connsiteX3" fmla="*/ 0 w 18039806"/>
              <a:gd name="connsiteY3" fmla="*/ 1205949 h 1205949"/>
              <a:gd name="connsiteX4" fmla="*/ 0 w 18039806"/>
              <a:gd name="connsiteY4" fmla="*/ 326707 h 1205949"/>
              <a:gd name="connsiteX5" fmla="*/ 37432 w 18039806"/>
              <a:gd name="connsiteY5" fmla="*/ 298589 h 1205949"/>
              <a:gd name="connsiteX6" fmla="*/ 617958 w 18039806"/>
              <a:gd name="connsiteY6" fmla="*/ 47178 h 1205949"/>
              <a:gd name="connsiteX7" fmla="*/ 1017668 w 18039806"/>
              <a:gd name="connsiteY7" fmla="*/ 22 h 120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9806" h="1205949">
                <a:moveTo>
                  <a:pt x="1017668" y="22"/>
                </a:moveTo>
                <a:cubicBezTo>
                  <a:pt x="1063343" y="-201"/>
                  <a:pt x="1109373" y="1304"/>
                  <a:pt x="1155689" y="4600"/>
                </a:cubicBezTo>
                <a:lnTo>
                  <a:pt x="18039806" y="1205947"/>
                </a:lnTo>
                <a:lnTo>
                  <a:pt x="0" y="1205949"/>
                </a:lnTo>
                <a:lnTo>
                  <a:pt x="0" y="326707"/>
                </a:lnTo>
                <a:lnTo>
                  <a:pt x="37432" y="298589"/>
                </a:lnTo>
                <a:cubicBezTo>
                  <a:pt x="212478" y="182383"/>
                  <a:pt x="408603" y="96311"/>
                  <a:pt x="617958" y="47178"/>
                </a:cubicBezTo>
                <a:cubicBezTo>
                  <a:pt x="746794" y="16944"/>
                  <a:pt x="880639" y="695"/>
                  <a:pt x="1017668" y="22"/>
                </a:cubicBezTo>
                <a:close/>
              </a:path>
            </a:pathLst>
          </a:custGeom>
          <a:solidFill>
            <a:schemeClr val="tx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37"/>
          <p:cNvSpPr txBox="1"/>
          <p:nvPr/>
        </p:nvSpPr>
        <p:spPr>
          <a:xfrm>
            <a:off x="180505" y="6580765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烽火通信</a:t>
            </a:r>
            <a:r>
              <a:rPr lang="en-US" altLang="zh-CN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@</a:t>
            </a:r>
            <a:r>
              <a:rPr lang="zh-CN" altLang="en-US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信息通信专家</a:t>
            </a:r>
            <a:endParaRPr lang="id-ID" sz="800" spc="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25380" y="190500"/>
            <a:ext cx="970999" cy="289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792800" y="129600"/>
            <a:ext cx="1264154" cy="396000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87566" y="297000"/>
            <a:ext cx="830421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2800">
                <a:solidFill>
                  <a:srgbClr val="0142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368914" y="468065"/>
            <a:ext cx="181930" cy="181930"/>
          </a:xfrm>
          <a:prstGeom prst="rect">
            <a:avLst/>
          </a:prstGeom>
          <a:solidFill>
            <a:srgbClr val="205EAB"/>
          </a:solidFill>
          <a:ln>
            <a:solidFill>
              <a:srgbClr val="0B5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37992" y="576397"/>
            <a:ext cx="99149" cy="9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50" y="-32147"/>
            <a:ext cx="12249150" cy="6890146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弧形 21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24" name="直接连接符 23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9" y="-32147"/>
            <a:ext cx="12249148" cy="6890146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弧形 12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9" y="-32147"/>
            <a:ext cx="12249148" cy="689014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弧形 16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8" y="-32147"/>
            <a:ext cx="12249146" cy="689014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弧形 16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366742"/>
          </a:xfrm>
          <a:prstGeom prst="rect">
            <a:avLst/>
          </a:prstGeom>
          <a:gradFill>
            <a:gsLst>
              <a:gs pos="100000">
                <a:srgbClr val="215182"/>
              </a:gs>
              <a:gs pos="0">
                <a:srgbClr val="09274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05147" y="170689"/>
            <a:ext cx="1064401" cy="332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12302989" y="3056823"/>
            <a:ext cx="457015" cy="356501"/>
          </a:xfrm>
          <a:prstGeom prst="rect">
            <a:avLst/>
          </a:prstGeom>
          <a:solidFill>
            <a:srgbClr val="24528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302989" y="4046817"/>
            <a:ext cx="458314" cy="356501"/>
          </a:xfrm>
          <a:prstGeom prst="rect">
            <a:avLst/>
          </a:prstGeom>
          <a:solidFill>
            <a:srgbClr val="B1F1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2302989" y="3551820"/>
            <a:ext cx="459017" cy="356501"/>
          </a:xfrm>
          <a:prstGeom prst="rect">
            <a:avLst/>
          </a:prstGeom>
          <a:solidFill>
            <a:srgbClr val="09244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2302989" y="5036811"/>
            <a:ext cx="459017" cy="356501"/>
          </a:xfrm>
          <a:prstGeom prst="rect">
            <a:avLst/>
          </a:prstGeom>
          <a:solidFill>
            <a:srgbClr val="EF560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02989" y="5531808"/>
            <a:ext cx="459017" cy="356501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02989" y="6026805"/>
            <a:ext cx="459017" cy="356501"/>
          </a:xfrm>
          <a:prstGeom prst="rect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2288795" y="6519446"/>
            <a:ext cx="520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参考色</a:t>
            </a:r>
            <a:endParaRPr lang="en-US" altLang="zh-CN" sz="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02989" y="4541814"/>
            <a:ext cx="458314" cy="35650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.svg"/><Relationship Id="rId12" Type="http://schemas.openxmlformats.org/officeDocument/2006/relationships/image" Target="../media/image24.png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62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8" Type="http://schemas.openxmlformats.org/officeDocument/2006/relationships/slideLayout" Target="../slideLayouts/slideLayout3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7" Type="http://schemas.openxmlformats.org/officeDocument/2006/relationships/slideLayout" Target="../slideLayouts/slideLayout3.xml"/><Relationship Id="rId36" Type="http://schemas.openxmlformats.org/officeDocument/2006/relationships/tags" Target="../tags/tag83.xml"/><Relationship Id="rId35" Type="http://schemas.openxmlformats.org/officeDocument/2006/relationships/tags" Target="../tags/tag82.xml"/><Relationship Id="rId34" Type="http://schemas.openxmlformats.org/officeDocument/2006/relationships/tags" Target="../tags/tag81.xml"/><Relationship Id="rId33" Type="http://schemas.openxmlformats.org/officeDocument/2006/relationships/tags" Target="../tags/tag80.xml"/><Relationship Id="rId32" Type="http://schemas.openxmlformats.org/officeDocument/2006/relationships/tags" Target="../tags/tag79.xml"/><Relationship Id="rId31" Type="http://schemas.openxmlformats.org/officeDocument/2006/relationships/tags" Target="../tags/tag78.xml"/><Relationship Id="rId30" Type="http://schemas.openxmlformats.org/officeDocument/2006/relationships/tags" Target="../tags/tag77.xml"/><Relationship Id="rId3" Type="http://schemas.openxmlformats.org/officeDocument/2006/relationships/tags" Target="../tags/tag50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/>
          <p:nvPr/>
        </p:nvSpPr>
        <p:spPr>
          <a:xfrm>
            <a:off x="452941" y="4096177"/>
            <a:ext cx="1128648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charset="0"/>
                <a:ea typeface="微软雅黑" charset="0"/>
              </a:rPr>
              <a:t>axios+react-query</a:t>
            </a:r>
            <a:endParaRPr lang="en-US" altLang="zh-CN" sz="3200" b="1" dirty="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73356" y="5119885"/>
            <a:ext cx="940048" cy="9400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17406" y="4977042"/>
            <a:ext cx="6095603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姓名：王小明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二级部门：产品开发部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9616819" y="298260"/>
            <a:ext cx="2098231" cy="6557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取消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请求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3765" y="1287780"/>
            <a:ext cx="3504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</a:rPr>
              <a:t>v0.22.0</a:t>
            </a:r>
            <a:r>
              <a:rPr lang="zh-CN" altLang="en-US">
                <a:solidFill>
                  <a:schemeClr val="accent1"/>
                </a:solidFill>
              </a:rPr>
              <a:t>以上</a:t>
            </a:r>
            <a:r>
              <a:rPr lang="zh-CN" altLang="en-US">
                <a:solidFill>
                  <a:schemeClr val="accent1"/>
                </a:solidFill>
              </a:rPr>
              <a:t>使用AbortController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4885" y="1287780"/>
            <a:ext cx="3712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</a:rPr>
              <a:t>v0.22.0</a:t>
            </a:r>
            <a:r>
              <a:rPr lang="zh-CN" altLang="en-US">
                <a:solidFill>
                  <a:schemeClr val="accent1"/>
                </a:solidFill>
              </a:rPr>
              <a:t>以下版本</a:t>
            </a:r>
            <a:r>
              <a:rPr lang="zh-CN" altLang="en-US">
                <a:solidFill>
                  <a:schemeClr val="accent1"/>
                </a:solidFill>
              </a:rPr>
              <a:t>使用CancelToken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2037080"/>
            <a:ext cx="4925060" cy="2564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85" y="2037080"/>
            <a:ext cx="5045075" cy="452818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2" idx="2"/>
          </p:cNvCxnSpPr>
          <p:nvPr/>
        </p:nvCxnSpPr>
        <p:spPr>
          <a:xfrm>
            <a:off x="2666365" y="1656080"/>
            <a:ext cx="0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112760" y="1656080"/>
            <a:ext cx="0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9920" y="2922905"/>
            <a:ext cx="4664075" cy="2931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000" dirty="0" smtClean="0">
                <a:latin typeface="微软雅黑"/>
                <a:ea typeface="微软雅黑"/>
              </a:rPr>
              <a:t>react-query</a:t>
            </a:r>
            <a:r>
              <a:rPr lang="zh-CN" altLang="en-US" sz="3000" dirty="0" smtClean="0">
                <a:latin typeface="微软雅黑"/>
                <a:ea typeface="微软雅黑"/>
              </a:rPr>
              <a:t>是什么</a:t>
            </a:r>
            <a:r>
              <a:rPr lang="en-US" altLang="zh-CN" sz="3000" dirty="0" smtClean="0">
                <a:latin typeface="微软雅黑"/>
                <a:ea typeface="微软雅黑"/>
              </a:rPr>
              <a:t>?</a:t>
            </a:r>
            <a:endParaRPr lang="en-US" altLang="zh-CN" sz="3000" dirty="0" smtClean="0"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这是一个适用于 React Hooks 的请求库。 这个库将帮助你获取、同步、更新和缓存你的远程数据， 提供两个简单的 hooks，就能完成增删改查等操做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React-Query 使用声明式管理服务端状态，能够使用零配置开箱即用地处理缓存，后台更新和陈旧数据</a:t>
            </a:r>
            <a:endParaRPr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7366" y="2349061"/>
            <a:ext cx="160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F5604"/>
                </a:solidFill>
                <a:latin typeface="Impact" panose="020B0806030902050204" pitchFamily="34" charset="0"/>
              </a:rPr>
              <a:t>1</a:t>
            </a:r>
            <a:endParaRPr lang="zh-CN" altLang="en-US" sz="5400" dirty="0">
              <a:solidFill>
                <a:srgbClr val="EF5604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  <a:sym typeface="+mn-ea"/>
              </a:rPr>
              <a:t>react-query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介绍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72" name="任意多边形 71"/>
          <p:cNvSpPr/>
          <p:nvPr>
            <p:custDataLst>
              <p:tags r:id="rId1"/>
            </p:custDataLst>
          </p:nvPr>
        </p:nvSpPr>
        <p:spPr>
          <a:xfrm>
            <a:off x="698607" y="1673249"/>
            <a:ext cx="4912603" cy="3622006"/>
          </a:xfrm>
          <a:custGeom>
            <a:avLst/>
            <a:gdLst>
              <a:gd name="connsiteX0" fmla="*/ 4225707 w 4387423"/>
              <a:gd name="connsiteY0" fmla="*/ 474136 h 3234796"/>
              <a:gd name="connsiteX1" fmla="*/ 4183374 w 4387423"/>
              <a:gd name="connsiteY1" fmla="*/ 516469 h 3234796"/>
              <a:gd name="connsiteX2" fmla="*/ 4225707 w 4387423"/>
              <a:gd name="connsiteY2" fmla="*/ 558802 h 3234796"/>
              <a:gd name="connsiteX3" fmla="*/ 4268040 w 4387423"/>
              <a:gd name="connsiteY3" fmla="*/ 516469 h 3234796"/>
              <a:gd name="connsiteX4" fmla="*/ 4225707 w 4387423"/>
              <a:gd name="connsiteY4" fmla="*/ 474136 h 3234796"/>
              <a:gd name="connsiteX5" fmla="*/ 4056374 w 4387423"/>
              <a:gd name="connsiteY5" fmla="*/ 474136 h 3234796"/>
              <a:gd name="connsiteX6" fmla="*/ 4014041 w 4387423"/>
              <a:gd name="connsiteY6" fmla="*/ 516469 h 3234796"/>
              <a:gd name="connsiteX7" fmla="*/ 4056374 w 4387423"/>
              <a:gd name="connsiteY7" fmla="*/ 558802 h 3234796"/>
              <a:gd name="connsiteX8" fmla="*/ 4098707 w 4387423"/>
              <a:gd name="connsiteY8" fmla="*/ 516469 h 3234796"/>
              <a:gd name="connsiteX9" fmla="*/ 4056374 w 4387423"/>
              <a:gd name="connsiteY9" fmla="*/ 474136 h 3234796"/>
              <a:gd name="connsiteX10" fmla="*/ 3887041 w 4387423"/>
              <a:gd name="connsiteY10" fmla="*/ 474136 h 3234796"/>
              <a:gd name="connsiteX11" fmla="*/ 3844708 w 4387423"/>
              <a:gd name="connsiteY11" fmla="*/ 516469 h 3234796"/>
              <a:gd name="connsiteX12" fmla="*/ 3887041 w 4387423"/>
              <a:gd name="connsiteY12" fmla="*/ 558802 h 3234796"/>
              <a:gd name="connsiteX13" fmla="*/ 3929374 w 4387423"/>
              <a:gd name="connsiteY13" fmla="*/ 516469 h 3234796"/>
              <a:gd name="connsiteX14" fmla="*/ 3887041 w 4387423"/>
              <a:gd name="connsiteY14" fmla="*/ 474136 h 3234796"/>
              <a:gd name="connsiteX15" fmla="*/ 3717708 w 4387423"/>
              <a:gd name="connsiteY15" fmla="*/ 474136 h 3234796"/>
              <a:gd name="connsiteX16" fmla="*/ 3675375 w 4387423"/>
              <a:gd name="connsiteY16" fmla="*/ 516469 h 3234796"/>
              <a:gd name="connsiteX17" fmla="*/ 3717708 w 4387423"/>
              <a:gd name="connsiteY17" fmla="*/ 558802 h 3234796"/>
              <a:gd name="connsiteX18" fmla="*/ 3760041 w 4387423"/>
              <a:gd name="connsiteY18" fmla="*/ 516469 h 3234796"/>
              <a:gd name="connsiteX19" fmla="*/ 3717708 w 4387423"/>
              <a:gd name="connsiteY19" fmla="*/ 474136 h 3234796"/>
              <a:gd name="connsiteX20" fmla="*/ 3548375 w 4387423"/>
              <a:gd name="connsiteY20" fmla="*/ 474136 h 3234796"/>
              <a:gd name="connsiteX21" fmla="*/ 3506042 w 4387423"/>
              <a:gd name="connsiteY21" fmla="*/ 516469 h 3234796"/>
              <a:gd name="connsiteX22" fmla="*/ 3548375 w 4387423"/>
              <a:gd name="connsiteY22" fmla="*/ 558802 h 3234796"/>
              <a:gd name="connsiteX23" fmla="*/ 3590708 w 4387423"/>
              <a:gd name="connsiteY23" fmla="*/ 516469 h 3234796"/>
              <a:gd name="connsiteX24" fmla="*/ 3548375 w 4387423"/>
              <a:gd name="connsiteY24" fmla="*/ 474136 h 3234796"/>
              <a:gd name="connsiteX25" fmla="*/ 3379042 w 4387423"/>
              <a:gd name="connsiteY25" fmla="*/ 474136 h 3234796"/>
              <a:gd name="connsiteX26" fmla="*/ 3336709 w 4387423"/>
              <a:gd name="connsiteY26" fmla="*/ 516469 h 3234796"/>
              <a:gd name="connsiteX27" fmla="*/ 3379042 w 4387423"/>
              <a:gd name="connsiteY27" fmla="*/ 558802 h 3234796"/>
              <a:gd name="connsiteX28" fmla="*/ 3421375 w 4387423"/>
              <a:gd name="connsiteY28" fmla="*/ 516469 h 3234796"/>
              <a:gd name="connsiteX29" fmla="*/ 3379042 w 4387423"/>
              <a:gd name="connsiteY29" fmla="*/ 474136 h 3234796"/>
              <a:gd name="connsiteX30" fmla="*/ 3209709 w 4387423"/>
              <a:gd name="connsiteY30" fmla="*/ 474136 h 3234796"/>
              <a:gd name="connsiteX31" fmla="*/ 3167376 w 4387423"/>
              <a:gd name="connsiteY31" fmla="*/ 516469 h 3234796"/>
              <a:gd name="connsiteX32" fmla="*/ 3209709 w 4387423"/>
              <a:gd name="connsiteY32" fmla="*/ 558802 h 3234796"/>
              <a:gd name="connsiteX33" fmla="*/ 3252042 w 4387423"/>
              <a:gd name="connsiteY33" fmla="*/ 516469 h 3234796"/>
              <a:gd name="connsiteX34" fmla="*/ 3209709 w 4387423"/>
              <a:gd name="connsiteY34" fmla="*/ 474136 h 3234796"/>
              <a:gd name="connsiteX35" fmla="*/ 3040376 w 4387423"/>
              <a:gd name="connsiteY35" fmla="*/ 474136 h 3234796"/>
              <a:gd name="connsiteX36" fmla="*/ 2998043 w 4387423"/>
              <a:gd name="connsiteY36" fmla="*/ 516469 h 3234796"/>
              <a:gd name="connsiteX37" fmla="*/ 3040376 w 4387423"/>
              <a:gd name="connsiteY37" fmla="*/ 558802 h 3234796"/>
              <a:gd name="connsiteX38" fmla="*/ 3082709 w 4387423"/>
              <a:gd name="connsiteY38" fmla="*/ 516469 h 3234796"/>
              <a:gd name="connsiteX39" fmla="*/ 3040376 w 4387423"/>
              <a:gd name="connsiteY39" fmla="*/ 474136 h 3234796"/>
              <a:gd name="connsiteX40" fmla="*/ 2871043 w 4387423"/>
              <a:gd name="connsiteY40" fmla="*/ 474136 h 3234796"/>
              <a:gd name="connsiteX41" fmla="*/ 2828710 w 4387423"/>
              <a:gd name="connsiteY41" fmla="*/ 516469 h 3234796"/>
              <a:gd name="connsiteX42" fmla="*/ 2871043 w 4387423"/>
              <a:gd name="connsiteY42" fmla="*/ 558802 h 3234796"/>
              <a:gd name="connsiteX43" fmla="*/ 2913376 w 4387423"/>
              <a:gd name="connsiteY43" fmla="*/ 516469 h 3234796"/>
              <a:gd name="connsiteX44" fmla="*/ 2871043 w 4387423"/>
              <a:gd name="connsiteY44" fmla="*/ 474136 h 3234796"/>
              <a:gd name="connsiteX45" fmla="*/ 2701710 w 4387423"/>
              <a:gd name="connsiteY45" fmla="*/ 474136 h 3234796"/>
              <a:gd name="connsiteX46" fmla="*/ 2659377 w 4387423"/>
              <a:gd name="connsiteY46" fmla="*/ 516469 h 3234796"/>
              <a:gd name="connsiteX47" fmla="*/ 2701710 w 4387423"/>
              <a:gd name="connsiteY47" fmla="*/ 558802 h 3234796"/>
              <a:gd name="connsiteX48" fmla="*/ 2744043 w 4387423"/>
              <a:gd name="connsiteY48" fmla="*/ 516469 h 3234796"/>
              <a:gd name="connsiteX49" fmla="*/ 2701710 w 4387423"/>
              <a:gd name="connsiteY49" fmla="*/ 474136 h 3234796"/>
              <a:gd name="connsiteX50" fmla="*/ 2532377 w 4387423"/>
              <a:gd name="connsiteY50" fmla="*/ 474136 h 3234796"/>
              <a:gd name="connsiteX51" fmla="*/ 2490044 w 4387423"/>
              <a:gd name="connsiteY51" fmla="*/ 516469 h 3234796"/>
              <a:gd name="connsiteX52" fmla="*/ 2532377 w 4387423"/>
              <a:gd name="connsiteY52" fmla="*/ 558802 h 3234796"/>
              <a:gd name="connsiteX53" fmla="*/ 2574710 w 4387423"/>
              <a:gd name="connsiteY53" fmla="*/ 516469 h 3234796"/>
              <a:gd name="connsiteX54" fmla="*/ 2532377 w 4387423"/>
              <a:gd name="connsiteY54" fmla="*/ 474136 h 3234796"/>
              <a:gd name="connsiteX55" fmla="*/ 2363044 w 4387423"/>
              <a:gd name="connsiteY55" fmla="*/ 474136 h 3234796"/>
              <a:gd name="connsiteX56" fmla="*/ 2320711 w 4387423"/>
              <a:gd name="connsiteY56" fmla="*/ 516469 h 3234796"/>
              <a:gd name="connsiteX57" fmla="*/ 2363044 w 4387423"/>
              <a:gd name="connsiteY57" fmla="*/ 558802 h 3234796"/>
              <a:gd name="connsiteX58" fmla="*/ 2405377 w 4387423"/>
              <a:gd name="connsiteY58" fmla="*/ 516469 h 3234796"/>
              <a:gd name="connsiteX59" fmla="*/ 2363044 w 4387423"/>
              <a:gd name="connsiteY59" fmla="*/ 474136 h 3234796"/>
              <a:gd name="connsiteX60" fmla="*/ 2193711 w 4387423"/>
              <a:gd name="connsiteY60" fmla="*/ 474136 h 3234796"/>
              <a:gd name="connsiteX61" fmla="*/ 2151378 w 4387423"/>
              <a:gd name="connsiteY61" fmla="*/ 516469 h 3234796"/>
              <a:gd name="connsiteX62" fmla="*/ 2193711 w 4387423"/>
              <a:gd name="connsiteY62" fmla="*/ 558802 h 3234796"/>
              <a:gd name="connsiteX63" fmla="*/ 2236044 w 4387423"/>
              <a:gd name="connsiteY63" fmla="*/ 516469 h 3234796"/>
              <a:gd name="connsiteX64" fmla="*/ 2193711 w 4387423"/>
              <a:gd name="connsiteY64" fmla="*/ 474136 h 3234796"/>
              <a:gd name="connsiteX65" fmla="*/ 2024378 w 4387423"/>
              <a:gd name="connsiteY65" fmla="*/ 474136 h 3234796"/>
              <a:gd name="connsiteX66" fmla="*/ 1982045 w 4387423"/>
              <a:gd name="connsiteY66" fmla="*/ 516469 h 3234796"/>
              <a:gd name="connsiteX67" fmla="*/ 2024378 w 4387423"/>
              <a:gd name="connsiteY67" fmla="*/ 558802 h 3234796"/>
              <a:gd name="connsiteX68" fmla="*/ 2066711 w 4387423"/>
              <a:gd name="connsiteY68" fmla="*/ 516469 h 3234796"/>
              <a:gd name="connsiteX69" fmla="*/ 2024378 w 4387423"/>
              <a:gd name="connsiteY69" fmla="*/ 474136 h 3234796"/>
              <a:gd name="connsiteX70" fmla="*/ 1855045 w 4387423"/>
              <a:gd name="connsiteY70" fmla="*/ 474136 h 3234796"/>
              <a:gd name="connsiteX71" fmla="*/ 1812712 w 4387423"/>
              <a:gd name="connsiteY71" fmla="*/ 516469 h 3234796"/>
              <a:gd name="connsiteX72" fmla="*/ 1855045 w 4387423"/>
              <a:gd name="connsiteY72" fmla="*/ 558802 h 3234796"/>
              <a:gd name="connsiteX73" fmla="*/ 1897378 w 4387423"/>
              <a:gd name="connsiteY73" fmla="*/ 516469 h 3234796"/>
              <a:gd name="connsiteX74" fmla="*/ 1855045 w 4387423"/>
              <a:gd name="connsiteY74" fmla="*/ 474136 h 3234796"/>
              <a:gd name="connsiteX75" fmla="*/ 1685712 w 4387423"/>
              <a:gd name="connsiteY75" fmla="*/ 474136 h 3234796"/>
              <a:gd name="connsiteX76" fmla="*/ 1643379 w 4387423"/>
              <a:gd name="connsiteY76" fmla="*/ 516469 h 3234796"/>
              <a:gd name="connsiteX77" fmla="*/ 1685712 w 4387423"/>
              <a:gd name="connsiteY77" fmla="*/ 558802 h 3234796"/>
              <a:gd name="connsiteX78" fmla="*/ 1728045 w 4387423"/>
              <a:gd name="connsiteY78" fmla="*/ 516469 h 3234796"/>
              <a:gd name="connsiteX79" fmla="*/ 1685712 w 4387423"/>
              <a:gd name="connsiteY79" fmla="*/ 474136 h 3234796"/>
              <a:gd name="connsiteX80" fmla="*/ 1516379 w 4387423"/>
              <a:gd name="connsiteY80" fmla="*/ 474136 h 3234796"/>
              <a:gd name="connsiteX81" fmla="*/ 1474046 w 4387423"/>
              <a:gd name="connsiteY81" fmla="*/ 516469 h 3234796"/>
              <a:gd name="connsiteX82" fmla="*/ 1516379 w 4387423"/>
              <a:gd name="connsiteY82" fmla="*/ 558802 h 3234796"/>
              <a:gd name="connsiteX83" fmla="*/ 1558712 w 4387423"/>
              <a:gd name="connsiteY83" fmla="*/ 516469 h 3234796"/>
              <a:gd name="connsiteX84" fmla="*/ 1516379 w 4387423"/>
              <a:gd name="connsiteY84" fmla="*/ 474136 h 3234796"/>
              <a:gd name="connsiteX85" fmla="*/ 1347046 w 4387423"/>
              <a:gd name="connsiteY85" fmla="*/ 474136 h 3234796"/>
              <a:gd name="connsiteX86" fmla="*/ 1304713 w 4387423"/>
              <a:gd name="connsiteY86" fmla="*/ 516469 h 3234796"/>
              <a:gd name="connsiteX87" fmla="*/ 1347046 w 4387423"/>
              <a:gd name="connsiteY87" fmla="*/ 558802 h 3234796"/>
              <a:gd name="connsiteX88" fmla="*/ 1389379 w 4387423"/>
              <a:gd name="connsiteY88" fmla="*/ 516469 h 3234796"/>
              <a:gd name="connsiteX89" fmla="*/ 1347046 w 4387423"/>
              <a:gd name="connsiteY89" fmla="*/ 474136 h 3234796"/>
              <a:gd name="connsiteX90" fmla="*/ 1177713 w 4387423"/>
              <a:gd name="connsiteY90" fmla="*/ 474136 h 3234796"/>
              <a:gd name="connsiteX91" fmla="*/ 1135381 w 4387423"/>
              <a:gd name="connsiteY91" fmla="*/ 516469 h 3234796"/>
              <a:gd name="connsiteX92" fmla="*/ 1177713 w 4387423"/>
              <a:gd name="connsiteY92" fmla="*/ 558802 h 3234796"/>
              <a:gd name="connsiteX93" fmla="*/ 1220046 w 4387423"/>
              <a:gd name="connsiteY93" fmla="*/ 516469 h 3234796"/>
              <a:gd name="connsiteX94" fmla="*/ 1177713 w 4387423"/>
              <a:gd name="connsiteY94" fmla="*/ 474136 h 3234796"/>
              <a:gd name="connsiteX95" fmla="*/ 1008381 w 4387423"/>
              <a:gd name="connsiteY95" fmla="*/ 474136 h 3234796"/>
              <a:gd name="connsiteX96" fmla="*/ 966048 w 4387423"/>
              <a:gd name="connsiteY96" fmla="*/ 516469 h 3234796"/>
              <a:gd name="connsiteX97" fmla="*/ 1008381 w 4387423"/>
              <a:gd name="connsiteY97" fmla="*/ 558802 h 3234796"/>
              <a:gd name="connsiteX98" fmla="*/ 1050714 w 4387423"/>
              <a:gd name="connsiteY98" fmla="*/ 516469 h 3234796"/>
              <a:gd name="connsiteX99" fmla="*/ 1008381 w 4387423"/>
              <a:gd name="connsiteY99" fmla="*/ 474136 h 3234796"/>
              <a:gd name="connsiteX100" fmla="*/ 839048 w 4387423"/>
              <a:gd name="connsiteY100" fmla="*/ 474136 h 3234796"/>
              <a:gd name="connsiteX101" fmla="*/ 796716 w 4387423"/>
              <a:gd name="connsiteY101" fmla="*/ 516469 h 3234796"/>
              <a:gd name="connsiteX102" fmla="*/ 839048 w 4387423"/>
              <a:gd name="connsiteY102" fmla="*/ 558802 h 3234796"/>
              <a:gd name="connsiteX103" fmla="*/ 881381 w 4387423"/>
              <a:gd name="connsiteY103" fmla="*/ 516469 h 3234796"/>
              <a:gd name="connsiteX104" fmla="*/ 839048 w 4387423"/>
              <a:gd name="connsiteY104" fmla="*/ 474136 h 3234796"/>
              <a:gd name="connsiteX105" fmla="*/ 669716 w 4387423"/>
              <a:gd name="connsiteY105" fmla="*/ 474136 h 3234796"/>
              <a:gd name="connsiteX106" fmla="*/ 627383 w 4387423"/>
              <a:gd name="connsiteY106" fmla="*/ 516469 h 3234796"/>
              <a:gd name="connsiteX107" fmla="*/ 669716 w 4387423"/>
              <a:gd name="connsiteY107" fmla="*/ 558802 h 3234796"/>
              <a:gd name="connsiteX108" fmla="*/ 712049 w 4387423"/>
              <a:gd name="connsiteY108" fmla="*/ 516469 h 3234796"/>
              <a:gd name="connsiteX109" fmla="*/ 669716 w 4387423"/>
              <a:gd name="connsiteY109" fmla="*/ 474136 h 3234796"/>
              <a:gd name="connsiteX110" fmla="*/ 500382 w 4387423"/>
              <a:gd name="connsiteY110" fmla="*/ 474136 h 3234796"/>
              <a:gd name="connsiteX111" fmla="*/ 458049 w 4387423"/>
              <a:gd name="connsiteY111" fmla="*/ 516469 h 3234796"/>
              <a:gd name="connsiteX112" fmla="*/ 500382 w 4387423"/>
              <a:gd name="connsiteY112" fmla="*/ 558802 h 3234796"/>
              <a:gd name="connsiteX113" fmla="*/ 542715 w 4387423"/>
              <a:gd name="connsiteY113" fmla="*/ 516469 h 3234796"/>
              <a:gd name="connsiteX114" fmla="*/ 500382 w 4387423"/>
              <a:gd name="connsiteY114" fmla="*/ 474136 h 3234796"/>
              <a:gd name="connsiteX115" fmla="*/ 331050 w 4387423"/>
              <a:gd name="connsiteY115" fmla="*/ 474136 h 3234796"/>
              <a:gd name="connsiteX116" fmla="*/ 288717 w 4387423"/>
              <a:gd name="connsiteY116" fmla="*/ 516469 h 3234796"/>
              <a:gd name="connsiteX117" fmla="*/ 331050 w 4387423"/>
              <a:gd name="connsiteY117" fmla="*/ 558802 h 3234796"/>
              <a:gd name="connsiteX118" fmla="*/ 373382 w 4387423"/>
              <a:gd name="connsiteY118" fmla="*/ 516469 h 3234796"/>
              <a:gd name="connsiteX119" fmla="*/ 331050 w 4387423"/>
              <a:gd name="connsiteY119" fmla="*/ 474136 h 3234796"/>
              <a:gd name="connsiteX120" fmla="*/ 161717 w 4387423"/>
              <a:gd name="connsiteY120" fmla="*/ 474136 h 3234796"/>
              <a:gd name="connsiteX121" fmla="*/ 119384 w 4387423"/>
              <a:gd name="connsiteY121" fmla="*/ 516469 h 3234796"/>
              <a:gd name="connsiteX122" fmla="*/ 161717 w 4387423"/>
              <a:gd name="connsiteY122" fmla="*/ 558802 h 3234796"/>
              <a:gd name="connsiteX123" fmla="*/ 204050 w 4387423"/>
              <a:gd name="connsiteY123" fmla="*/ 516469 h 3234796"/>
              <a:gd name="connsiteX124" fmla="*/ 161717 w 4387423"/>
              <a:gd name="connsiteY124" fmla="*/ 474136 h 3234796"/>
              <a:gd name="connsiteX125" fmla="*/ 0 w 4387423"/>
              <a:gd name="connsiteY125" fmla="*/ 0 h 3234796"/>
              <a:gd name="connsiteX126" fmla="*/ 4387423 w 4387423"/>
              <a:gd name="connsiteY126" fmla="*/ 0 h 3234796"/>
              <a:gd name="connsiteX127" fmla="*/ 4387423 w 4387423"/>
              <a:gd name="connsiteY127" fmla="*/ 152400 h 3234796"/>
              <a:gd name="connsiteX128" fmla="*/ 4387423 w 4387423"/>
              <a:gd name="connsiteY128" fmla="*/ 242993 h 3234796"/>
              <a:gd name="connsiteX129" fmla="*/ 4387423 w 4387423"/>
              <a:gd name="connsiteY129" fmla="*/ 477291 h 3234796"/>
              <a:gd name="connsiteX130" fmla="*/ 4365106 w 4387423"/>
              <a:gd name="connsiteY130" fmla="*/ 486535 h 3234796"/>
              <a:gd name="connsiteX131" fmla="*/ 4352707 w 4387423"/>
              <a:gd name="connsiteY131" fmla="*/ 516469 h 3234796"/>
              <a:gd name="connsiteX132" fmla="*/ 4365106 w 4387423"/>
              <a:gd name="connsiteY132" fmla="*/ 546403 h 3234796"/>
              <a:gd name="connsiteX133" fmla="*/ 4387423 w 4387423"/>
              <a:gd name="connsiteY133" fmla="*/ 555647 h 3234796"/>
              <a:gd name="connsiteX134" fmla="*/ 4387423 w 4387423"/>
              <a:gd name="connsiteY134" fmla="*/ 3164104 h 3234796"/>
              <a:gd name="connsiteX135" fmla="*/ 4369407 w 4387423"/>
              <a:gd name="connsiteY135" fmla="*/ 3167742 h 3234796"/>
              <a:gd name="connsiteX136" fmla="*/ 4326828 w 4387423"/>
              <a:gd name="connsiteY136" fmla="*/ 3210321 h 3234796"/>
              <a:gd name="connsiteX137" fmla="*/ 4321886 w 4387423"/>
              <a:gd name="connsiteY137" fmla="*/ 3234796 h 3234796"/>
              <a:gd name="connsiteX138" fmla="*/ 4248202 w 4387423"/>
              <a:gd name="connsiteY138" fmla="*/ 3234796 h 3234796"/>
              <a:gd name="connsiteX139" fmla="*/ 4243261 w 4387423"/>
              <a:gd name="connsiteY139" fmla="*/ 3210321 h 3234796"/>
              <a:gd name="connsiteX140" fmla="*/ 4169538 w 4387423"/>
              <a:gd name="connsiteY140" fmla="*/ 3161454 h 3234796"/>
              <a:gd name="connsiteX141" fmla="*/ 4095816 w 4387423"/>
              <a:gd name="connsiteY141" fmla="*/ 3210321 h 3234796"/>
              <a:gd name="connsiteX142" fmla="*/ 4090874 w 4387423"/>
              <a:gd name="connsiteY142" fmla="*/ 3234796 h 3234796"/>
              <a:gd name="connsiteX143" fmla="*/ 4017196 w 4387423"/>
              <a:gd name="connsiteY143" fmla="*/ 3234796 h 3234796"/>
              <a:gd name="connsiteX144" fmla="*/ 4012255 w 4387423"/>
              <a:gd name="connsiteY144" fmla="*/ 3210321 h 3234796"/>
              <a:gd name="connsiteX145" fmla="*/ 3938532 w 4387423"/>
              <a:gd name="connsiteY145" fmla="*/ 3161454 h 3234796"/>
              <a:gd name="connsiteX146" fmla="*/ 3864810 w 4387423"/>
              <a:gd name="connsiteY146" fmla="*/ 3210321 h 3234796"/>
              <a:gd name="connsiteX147" fmla="*/ 3859868 w 4387423"/>
              <a:gd name="connsiteY147" fmla="*/ 3234796 h 3234796"/>
              <a:gd name="connsiteX148" fmla="*/ 3786190 w 4387423"/>
              <a:gd name="connsiteY148" fmla="*/ 3234796 h 3234796"/>
              <a:gd name="connsiteX149" fmla="*/ 3781249 w 4387423"/>
              <a:gd name="connsiteY149" fmla="*/ 3210321 h 3234796"/>
              <a:gd name="connsiteX150" fmla="*/ 3707526 w 4387423"/>
              <a:gd name="connsiteY150" fmla="*/ 3161454 h 3234796"/>
              <a:gd name="connsiteX151" fmla="*/ 3633804 w 4387423"/>
              <a:gd name="connsiteY151" fmla="*/ 3210321 h 3234796"/>
              <a:gd name="connsiteX152" fmla="*/ 3628863 w 4387423"/>
              <a:gd name="connsiteY152" fmla="*/ 3234796 h 3234796"/>
              <a:gd name="connsiteX153" fmla="*/ 3555184 w 4387423"/>
              <a:gd name="connsiteY153" fmla="*/ 3234796 h 3234796"/>
              <a:gd name="connsiteX154" fmla="*/ 3550243 w 4387423"/>
              <a:gd name="connsiteY154" fmla="*/ 3210321 h 3234796"/>
              <a:gd name="connsiteX155" fmla="*/ 3476520 w 4387423"/>
              <a:gd name="connsiteY155" fmla="*/ 3161454 h 3234796"/>
              <a:gd name="connsiteX156" fmla="*/ 3402798 w 4387423"/>
              <a:gd name="connsiteY156" fmla="*/ 3210321 h 3234796"/>
              <a:gd name="connsiteX157" fmla="*/ 3397856 w 4387423"/>
              <a:gd name="connsiteY157" fmla="*/ 3234796 h 3234796"/>
              <a:gd name="connsiteX158" fmla="*/ 3324178 w 4387423"/>
              <a:gd name="connsiteY158" fmla="*/ 3234796 h 3234796"/>
              <a:gd name="connsiteX159" fmla="*/ 3319237 w 4387423"/>
              <a:gd name="connsiteY159" fmla="*/ 3210321 h 3234796"/>
              <a:gd name="connsiteX160" fmla="*/ 3245514 w 4387423"/>
              <a:gd name="connsiteY160" fmla="*/ 3161454 h 3234796"/>
              <a:gd name="connsiteX161" fmla="*/ 3171792 w 4387423"/>
              <a:gd name="connsiteY161" fmla="*/ 3210321 h 3234796"/>
              <a:gd name="connsiteX162" fmla="*/ 3166850 w 4387423"/>
              <a:gd name="connsiteY162" fmla="*/ 3234796 h 3234796"/>
              <a:gd name="connsiteX163" fmla="*/ 3093172 w 4387423"/>
              <a:gd name="connsiteY163" fmla="*/ 3234796 h 3234796"/>
              <a:gd name="connsiteX164" fmla="*/ 3088230 w 4387423"/>
              <a:gd name="connsiteY164" fmla="*/ 3210321 h 3234796"/>
              <a:gd name="connsiteX165" fmla="*/ 3014508 w 4387423"/>
              <a:gd name="connsiteY165" fmla="*/ 3161454 h 3234796"/>
              <a:gd name="connsiteX166" fmla="*/ 2940786 w 4387423"/>
              <a:gd name="connsiteY166" fmla="*/ 3210321 h 3234796"/>
              <a:gd name="connsiteX167" fmla="*/ 2935844 w 4387423"/>
              <a:gd name="connsiteY167" fmla="*/ 3234796 h 3234796"/>
              <a:gd name="connsiteX168" fmla="*/ 2862166 w 4387423"/>
              <a:gd name="connsiteY168" fmla="*/ 3234796 h 3234796"/>
              <a:gd name="connsiteX169" fmla="*/ 2857224 w 4387423"/>
              <a:gd name="connsiteY169" fmla="*/ 3210321 h 3234796"/>
              <a:gd name="connsiteX170" fmla="*/ 2783502 w 4387423"/>
              <a:gd name="connsiteY170" fmla="*/ 3161454 h 3234796"/>
              <a:gd name="connsiteX171" fmla="*/ 2709780 w 4387423"/>
              <a:gd name="connsiteY171" fmla="*/ 3210321 h 3234796"/>
              <a:gd name="connsiteX172" fmla="*/ 2704838 w 4387423"/>
              <a:gd name="connsiteY172" fmla="*/ 3234796 h 3234796"/>
              <a:gd name="connsiteX173" fmla="*/ 2631160 w 4387423"/>
              <a:gd name="connsiteY173" fmla="*/ 3234796 h 3234796"/>
              <a:gd name="connsiteX174" fmla="*/ 2626219 w 4387423"/>
              <a:gd name="connsiteY174" fmla="*/ 3210321 h 3234796"/>
              <a:gd name="connsiteX175" fmla="*/ 2552496 w 4387423"/>
              <a:gd name="connsiteY175" fmla="*/ 3161454 h 3234796"/>
              <a:gd name="connsiteX176" fmla="*/ 2478774 w 4387423"/>
              <a:gd name="connsiteY176" fmla="*/ 3210321 h 3234796"/>
              <a:gd name="connsiteX177" fmla="*/ 2473832 w 4387423"/>
              <a:gd name="connsiteY177" fmla="*/ 3234796 h 3234796"/>
              <a:gd name="connsiteX178" fmla="*/ 2400154 w 4387423"/>
              <a:gd name="connsiteY178" fmla="*/ 3234796 h 3234796"/>
              <a:gd name="connsiteX179" fmla="*/ 2395213 w 4387423"/>
              <a:gd name="connsiteY179" fmla="*/ 3210321 h 3234796"/>
              <a:gd name="connsiteX180" fmla="*/ 2321490 w 4387423"/>
              <a:gd name="connsiteY180" fmla="*/ 3161454 h 3234796"/>
              <a:gd name="connsiteX181" fmla="*/ 2247768 w 4387423"/>
              <a:gd name="connsiteY181" fmla="*/ 3210321 h 3234796"/>
              <a:gd name="connsiteX182" fmla="*/ 2242826 w 4387423"/>
              <a:gd name="connsiteY182" fmla="*/ 3234796 h 3234796"/>
              <a:gd name="connsiteX183" fmla="*/ 2169148 w 4387423"/>
              <a:gd name="connsiteY183" fmla="*/ 3234796 h 3234796"/>
              <a:gd name="connsiteX184" fmla="*/ 2164207 w 4387423"/>
              <a:gd name="connsiteY184" fmla="*/ 3210321 h 3234796"/>
              <a:gd name="connsiteX185" fmla="*/ 2090484 w 4387423"/>
              <a:gd name="connsiteY185" fmla="*/ 3161454 h 3234796"/>
              <a:gd name="connsiteX186" fmla="*/ 2016762 w 4387423"/>
              <a:gd name="connsiteY186" fmla="*/ 3210321 h 3234796"/>
              <a:gd name="connsiteX187" fmla="*/ 2011820 w 4387423"/>
              <a:gd name="connsiteY187" fmla="*/ 3234796 h 3234796"/>
              <a:gd name="connsiteX188" fmla="*/ 1938142 w 4387423"/>
              <a:gd name="connsiteY188" fmla="*/ 3234796 h 3234796"/>
              <a:gd name="connsiteX189" fmla="*/ 1933201 w 4387423"/>
              <a:gd name="connsiteY189" fmla="*/ 3210321 h 3234796"/>
              <a:gd name="connsiteX190" fmla="*/ 1859478 w 4387423"/>
              <a:gd name="connsiteY190" fmla="*/ 3161454 h 3234796"/>
              <a:gd name="connsiteX191" fmla="*/ 1785756 w 4387423"/>
              <a:gd name="connsiteY191" fmla="*/ 3210321 h 3234796"/>
              <a:gd name="connsiteX192" fmla="*/ 1780814 w 4387423"/>
              <a:gd name="connsiteY192" fmla="*/ 3234796 h 3234796"/>
              <a:gd name="connsiteX193" fmla="*/ 1707136 w 4387423"/>
              <a:gd name="connsiteY193" fmla="*/ 3234796 h 3234796"/>
              <a:gd name="connsiteX194" fmla="*/ 1702195 w 4387423"/>
              <a:gd name="connsiteY194" fmla="*/ 3210321 h 3234796"/>
              <a:gd name="connsiteX195" fmla="*/ 1628472 w 4387423"/>
              <a:gd name="connsiteY195" fmla="*/ 3161454 h 3234796"/>
              <a:gd name="connsiteX196" fmla="*/ 1554750 w 4387423"/>
              <a:gd name="connsiteY196" fmla="*/ 3210321 h 3234796"/>
              <a:gd name="connsiteX197" fmla="*/ 1549808 w 4387423"/>
              <a:gd name="connsiteY197" fmla="*/ 3234796 h 3234796"/>
              <a:gd name="connsiteX198" fmla="*/ 1476130 w 4387423"/>
              <a:gd name="connsiteY198" fmla="*/ 3234796 h 3234796"/>
              <a:gd name="connsiteX199" fmla="*/ 1471189 w 4387423"/>
              <a:gd name="connsiteY199" fmla="*/ 3210321 h 3234796"/>
              <a:gd name="connsiteX200" fmla="*/ 1397466 w 4387423"/>
              <a:gd name="connsiteY200" fmla="*/ 3161454 h 3234796"/>
              <a:gd name="connsiteX201" fmla="*/ 1323744 w 4387423"/>
              <a:gd name="connsiteY201" fmla="*/ 3210321 h 3234796"/>
              <a:gd name="connsiteX202" fmla="*/ 1318802 w 4387423"/>
              <a:gd name="connsiteY202" fmla="*/ 3234796 h 3234796"/>
              <a:gd name="connsiteX203" fmla="*/ 1245124 w 4387423"/>
              <a:gd name="connsiteY203" fmla="*/ 3234796 h 3234796"/>
              <a:gd name="connsiteX204" fmla="*/ 1240183 w 4387423"/>
              <a:gd name="connsiteY204" fmla="*/ 3210321 h 3234796"/>
              <a:gd name="connsiteX205" fmla="*/ 1166461 w 4387423"/>
              <a:gd name="connsiteY205" fmla="*/ 3161454 h 3234796"/>
              <a:gd name="connsiteX206" fmla="*/ 1092739 w 4387423"/>
              <a:gd name="connsiteY206" fmla="*/ 3210321 h 3234796"/>
              <a:gd name="connsiteX207" fmla="*/ 1087797 w 4387423"/>
              <a:gd name="connsiteY207" fmla="*/ 3234796 h 3234796"/>
              <a:gd name="connsiteX208" fmla="*/ 1014119 w 4387423"/>
              <a:gd name="connsiteY208" fmla="*/ 3234796 h 3234796"/>
              <a:gd name="connsiteX209" fmla="*/ 1009178 w 4387423"/>
              <a:gd name="connsiteY209" fmla="*/ 3210321 h 3234796"/>
              <a:gd name="connsiteX210" fmla="*/ 935455 w 4387423"/>
              <a:gd name="connsiteY210" fmla="*/ 3161454 h 3234796"/>
              <a:gd name="connsiteX211" fmla="*/ 861733 w 4387423"/>
              <a:gd name="connsiteY211" fmla="*/ 3210321 h 3234796"/>
              <a:gd name="connsiteX212" fmla="*/ 856791 w 4387423"/>
              <a:gd name="connsiteY212" fmla="*/ 3234796 h 3234796"/>
              <a:gd name="connsiteX213" fmla="*/ 783113 w 4387423"/>
              <a:gd name="connsiteY213" fmla="*/ 3234796 h 3234796"/>
              <a:gd name="connsiteX214" fmla="*/ 778171 w 4387423"/>
              <a:gd name="connsiteY214" fmla="*/ 3210321 h 3234796"/>
              <a:gd name="connsiteX215" fmla="*/ 704449 w 4387423"/>
              <a:gd name="connsiteY215" fmla="*/ 3161454 h 3234796"/>
              <a:gd name="connsiteX216" fmla="*/ 630727 w 4387423"/>
              <a:gd name="connsiteY216" fmla="*/ 3210321 h 3234796"/>
              <a:gd name="connsiteX217" fmla="*/ 625785 w 4387423"/>
              <a:gd name="connsiteY217" fmla="*/ 3234796 h 3234796"/>
              <a:gd name="connsiteX218" fmla="*/ 552107 w 4387423"/>
              <a:gd name="connsiteY218" fmla="*/ 3234796 h 3234796"/>
              <a:gd name="connsiteX219" fmla="*/ 547165 w 4387423"/>
              <a:gd name="connsiteY219" fmla="*/ 3210321 h 3234796"/>
              <a:gd name="connsiteX220" fmla="*/ 473443 w 4387423"/>
              <a:gd name="connsiteY220" fmla="*/ 3161454 h 3234796"/>
              <a:gd name="connsiteX221" fmla="*/ 399721 w 4387423"/>
              <a:gd name="connsiteY221" fmla="*/ 3210321 h 3234796"/>
              <a:gd name="connsiteX222" fmla="*/ 394779 w 4387423"/>
              <a:gd name="connsiteY222" fmla="*/ 3234796 h 3234796"/>
              <a:gd name="connsiteX223" fmla="*/ 321101 w 4387423"/>
              <a:gd name="connsiteY223" fmla="*/ 3234796 h 3234796"/>
              <a:gd name="connsiteX224" fmla="*/ 316160 w 4387423"/>
              <a:gd name="connsiteY224" fmla="*/ 3210321 h 3234796"/>
              <a:gd name="connsiteX225" fmla="*/ 242438 w 4387423"/>
              <a:gd name="connsiteY225" fmla="*/ 3161454 h 3234796"/>
              <a:gd name="connsiteX226" fmla="*/ 168716 w 4387423"/>
              <a:gd name="connsiteY226" fmla="*/ 3210321 h 3234796"/>
              <a:gd name="connsiteX227" fmla="*/ 163774 w 4387423"/>
              <a:gd name="connsiteY227" fmla="*/ 3234796 h 3234796"/>
              <a:gd name="connsiteX228" fmla="*/ 90095 w 4387423"/>
              <a:gd name="connsiteY228" fmla="*/ 3234796 h 3234796"/>
              <a:gd name="connsiteX229" fmla="*/ 85153 w 4387423"/>
              <a:gd name="connsiteY229" fmla="*/ 3210321 h 3234796"/>
              <a:gd name="connsiteX230" fmla="*/ 11431 w 4387423"/>
              <a:gd name="connsiteY230" fmla="*/ 3161454 h 3234796"/>
              <a:gd name="connsiteX231" fmla="*/ 0 w 4387423"/>
              <a:gd name="connsiteY231" fmla="*/ 3163762 h 3234796"/>
              <a:gd name="connsiteX232" fmla="*/ 0 w 4387423"/>
              <a:gd name="connsiteY232" fmla="*/ 555648 h 3234796"/>
              <a:gd name="connsiteX233" fmla="*/ 22318 w 4387423"/>
              <a:gd name="connsiteY233" fmla="*/ 546403 h 3234796"/>
              <a:gd name="connsiteX234" fmla="*/ 34717 w 4387423"/>
              <a:gd name="connsiteY234" fmla="*/ 516469 h 3234796"/>
              <a:gd name="connsiteX235" fmla="*/ 22318 w 4387423"/>
              <a:gd name="connsiteY235" fmla="*/ 486535 h 3234796"/>
              <a:gd name="connsiteX236" fmla="*/ 0 w 4387423"/>
              <a:gd name="connsiteY236" fmla="*/ 477291 h 3234796"/>
              <a:gd name="connsiteX237" fmla="*/ 0 w 4387423"/>
              <a:gd name="connsiteY237" fmla="*/ 242993 h 3234796"/>
              <a:gd name="connsiteX238" fmla="*/ 0 w 4387423"/>
              <a:gd name="connsiteY238" fmla="*/ 152400 h 32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4387423" h="3234796">
                <a:moveTo>
                  <a:pt x="4225707" y="474136"/>
                </a:moveTo>
                <a:cubicBezTo>
                  <a:pt x="4202327" y="474136"/>
                  <a:pt x="4183374" y="493089"/>
                  <a:pt x="4183374" y="516469"/>
                </a:cubicBezTo>
                <a:cubicBezTo>
                  <a:pt x="4183374" y="539849"/>
                  <a:pt x="4202327" y="558802"/>
                  <a:pt x="4225707" y="558802"/>
                </a:cubicBezTo>
                <a:cubicBezTo>
                  <a:pt x="4249087" y="558802"/>
                  <a:pt x="4268040" y="539849"/>
                  <a:pt x="4268040" y="516469"/>
                </a:cubicBezTo>
                <a:cubicBezTo>
                  <a:pt x="4268040" y="493089"/>
                  <a:pt x="4249087" y="474136"/>
                  <a:pt x="4225707" y="474136"/>
                </a:cubicBezTo>
                <a:close/>
                <a:moveTo>
                  <a:pt x="4056374" y="474136"/>
                </a:moveTo>
                <a:cubicBezTo>
                  <a:pt x="4032994" y="474136"/>
                  <a:pt x="4014041" y="493089"/>
                  <a:pt x="4014041" y="516469"/>
                </a:cubicBezTo>
                <a:cubicBezTo>
                  <a:pt x="4014041" y="539849"/>
                  <a:pt x="4032994" y="558802"/>
                  <a:pt x="4056374" y="558802"/>
                </a:cubicBezTo>
                <a:cubicBezTo>
                  <a:pt x="4079754" y="558802"/>
                  <a:pt x="4098707" y="539849"/>
                  <a:pt x="4098707" y="516469"/>
                </a:cubicBezTo>
                <a:cubicBezTo>
                  <a:pt x="4098707" y="493089"/>
                  <a:pt x="4079754" y="474136"/>
                  <a:pt x="4056374" y="474136"/>
                </a:cubicBezTo>
                <a:close/>
                <a:moveTo>
                  <a:pt x="3887041" y="474136"/>
                </a:moveTo>
                <a:cubicBezTo>
                  <a:pt x="3863661" y="474136"/>
                  <a:pt x="3844708" y="493089"/>
                  <a:pt x="3844708" y="516469"/>
                </a:cubicBezTo>
                <a:cubicBezTo>
                  <a:pt x="3844708" y="539849"/>
                  <a:pt x="3863661" y="558802"/>
                  <a:pt x="3887041" y="558802"/>
                </a:cubicBezTo>
                <a:cubicBezTo>
                  <a:pt x="3910421" y="558802"/>
                  <a:pt x="3929374" y="539849"/>
                  <a:pt x="3929374" y="516469"/>
                </a:cubicBezTo>
                <a:cubicBezTo>
                  <a:pt x="3929374" y="493089"/>
                  <a:pt x="3910421" y="474136"/>
                  <a:pt x="3887041" y="474136"/>
                </a:cubicBezTo>
                <a:close/>
                <a:moveTo>
                  <a:pt x="3717708" y="474136"/>
                </a:moveTo>
                <a:cubicBezTo>
                  <a:pt x="3694328" y="474136"/>
                  <a:pt x="3675375" y="493089"/>
                  <a:pt x="3675375" y="516469"/>
                </a:cubicBezTo>
                <a:cubicBezTo>
                  <a:pt x="3675375" y="539849"/>
                  <a:pt x="3694328" y="558802"/>
                  <a:pt x="3717708" y="558802"/>
                </a:cubicBezTo>
                <a:cubicBezTo>
                  <a:pt x="3741088" y="558802"/>
                  <a:pt x="3760041" y="539849"/>
                  <a:pt x="3760041" y="516469"/>
                </a:cubicBezTo>
                <a:cubicBezTo>
                  <a:pt x="3760041" y="493089"/>
                  <a:pt x="3741088" y="474136"/>
                  <a:pt x="3717708" y="474136"/>
                </a:cubicBezTo>
                <a:close/>
                <a:moveTo>
                  <a:pt x="3548375" y="474136"/>
                </a:moveTo>
                <a:cubicBezTo>
                  <a:pt x="3524995" y="474136"/>
                  <a:pt x="3506042" y="493089"/>
                  <a:pt x="3506042" y="516469"/>
                </a:cubicBezTo>
                <a:cubicBezTo>
                  <a:pt x="3506042" y="539849"/>
                  <a:pt x="3524995" y="558802"/>
                  <a:pt x="3548375" y="558802"/>
                </a:cubicBezTo>
                <a:cubicBezTo>
                  <a:pt x="3571755" y="558802"/>
                  <a:pt x="3590708" y="539849"/>
                  <a:pt x="3590708" y="516469"/>
                </a:cubicBezTo>
                <a:cubicBezTo>
                  <a:pt x="3590708" y="493089"/>
                  <a:pt x="3571755" y="474136"/>
                  <a:pt x="3548375" y="474136"/>
                </a:cubicBezTo>
                <a:close/>
                <a:moveTo>
                  <a:pt x="3379042" y="474136"/>
                </a:moveTo>
                <a:cubicBezTo>
                  <a:pt x="3355662" y="474136"/>
                  <a:pt x="3336709" y="493089"/>
                  <a:pt x="3336709" y="516469"/>
                </a:cubicBezTo>
                <a:cubicBezTo>
                  <a:pt x="3336709" y="539849"/>
                  <a:pt x="3355662" y="558802"/>
                  <a:pt x="3379042" y="558802"/>
                </a:cubicBezTo>
                <a:cubicBezTo>
                  <a:pt x="3402422" y="558802"/>
                  <a:pt x="3421375" y="539849"/>
                  <a:pt x="3421375" y="516469"/>
                </a:cubicBezTo>
                <a:cubicBezTo>
                  <a:pt x="3421375" y="493089"/>
                  <a:pt x="3402422" y="474136"/>
                  <a:pt x="3379042" y="474136"/>
                </a:cubicBezTo>
                <a:close/>
                <a:moveTo>
                  <a:pt x="3209709" y="474136"/>
                </a:moveTo>
                <a:cubicBezTo>
                  <a:pt x="3186329" y="474136"/>
                  <a:pt x="3167376" y="493089"/>
                  <a:pt x="3167376" y="516469"/>
                </a:cubicBezTo>
                <a:cubicBezTo>
                  <a:pt x="3167376" y="539849"/>
                  <a:pt x="3186329" y="558802"/>
                  <a:pt x="3209709" y="558802"/>
                </a:cubicBezTo>
                <a:cubicBezTo>
                  <a:pt x="3233089" y="558802"/>
                  <a:pt x="3252042" y="539849"/>
                  <a:pt x="3252042" y="516469"/>
                </a:cubicBezTo>
                <a:cubicBezTo>
                  <a:pt x="3252042" y="493089"/>
                  <a:pt x="3233089" y="474136"/>
                  <a:pt x="3209709" y="474136"/>
                </a:cubicBezTo>
                <a:close/>
                <a:moveTo>
                  <a:pt x="3040376" y="474136"/>
                </a:moveTo>
                <a:cubicBezTo>
                  <a:pt x="3016996" y="474136"/>
                  <a:pt x="2998043" y="493089"/>
                  <a:pt x="2998043" y="516469"/>
                </a:cubicBezTo>
                <a:cubicBezTo>
                  <a:pt x="2998043" y="539849"/>
                  <a:pt x="3016996" y="558802"/>
                  <a:pt x="3040376" y="558802"/>
                </a:cubicBezTo>
                <a:cubicBezTo>
                  <a:pt x="3063756" y="558802"/>
                  <a:pt x="3082709" y="539849"/>
                  <a:pt x="3082709" y="516469"/>
                </a:cubicBezTo>
                <a:cubicBezTo>
                  <a:pt x="3082709" y="493089"/>
                  <a:pt x="3063756" y="474136"/>
                  <a:pt x="3040376" y="474136"/>
                </a:cubicBezTo>
                <a:close/>
                <a:moveTo>
                  <a:pt x="2871043" y="474136"/>
                </a:moveTo>
                <a:cubicBezTo>
                  <a:pt x="2847663" y="474136"/>
                  <a:pt x="2828710" y="493089"/>
                  <a:pt x="2828710" y="516469"/>
                </a:cubicBezTo>
                <a:cubicBezTo>
                  <a:pt x="2828710" y="539849"/>
                  <a:pt x="2847663" y="558802"/>
                  <a:pt x="2871043" y="558802"/>
                </a:cubicBezTo>
                <a:cubicBezTo>
                  <a:pt x="2894423" y="558802"/>
                  <a:pt x="2913376" y="539849"/>
                  <a:pt x="2913376" y="516469"/>
                </a:cubicBezTo>
                <a:cubicBezTo>
                  <a:pt x="2913376" y="493089"/>
                  <a:pt x="2894423" y="474136"/>
                  <a:pt x="2871043" y="474136"/>
                </a:cubicBezTo>
                <a:close/>
                <a:moveTo>
                  <a:pt x="2701710" y="474136"/>
                </a:moveTo>
                <a:cubicBezTo>
                  <a:pt x="2678330" y="474136"/>
                  <a:pt x="2659377" y="493089"/>
                  <a:pt x="2659377" y="516469"/>
                </a:cubicBezTo>
                <a:cubicBezTo>
                  <a:pt x="2659377" y="539849"/>
                  <a:pt x="2678330" y="558802"/>
                  <a:pt x="2701710" y="558802"/>
                </a:cubicBezTo>
                <a:cubicBezTo>
                  <a:pt x="2725090" y="558802"/>
                  <a:pt x="2744043" y="539849"/>
                  <a:pt x="2744043" y="516469"/>
                </a:cubicBezTo>
                <a:cubicBezTo>
                  <a:pt x="2744043" y="493089"/>
                  <a:pt x="2725090" y="474136"/>
                  <a:pt x="2701710" y="474136"/>
                </a:cubicBezTo>
                <a:close/>
                <a:moveTo>
                  <a:pt x="2532377" y="474136"/>
                </a:moveTo>
                <a:cubicBezTo>
                  <a:pt x="2508997" y="474136"/>
                  <a:pt x="2490044" y="493089"/>
                  <a:pt x="2490044" y="516469"/>
                </a:cubicBezTo>
                <a:cubicBezTo>
                  <a:pt x="2490044" y="539849"/>
                  <a:pt x="2508997" y="558802"/>
                  <a:pt x="2532377" y="558802"/>
                </a:cubicBezTo>
                <a:cubicBezTo>
                  <a:pt x="2555757" y="558802"/>
                  <a:pt x="2574710" y="539849"/>
                  <a:pt x="2574710" y="516469"/>
                </a:cubicBezTo>
                <a:cubicBezTo>
                  <a:pt x="2574710" y="493089"/>
                  <a:pt x="2555757" y="474136"/>
                  <a:pt x="2532377" y="474136"/>
                </a:cubicBezTo>
                <a:close/>
                <a:moveTo>
                  <a:pt x="2363044" y="474136"/>
                </a:moveTo>
                <a:cubicBezTo>
                  <a:pt x="2339664" y="474136"/>
                  <a:pt x="2320711" y="493089"/>
                  <a:pt x="2320711" y="516469"/>
                </a:cubicBezTo>
                <a:cubicBezTo>
                  <a:pt x="2320711" y="539849"/>
                  <a:pt x="2339664" y="558802"/>
                  <a:pt x="2363044" y="558802"/>
                </a:cubicBezTo>
                <a:cubicBezTo>
                  <a:pt x="2386424" y="558802"/>
                  <a:pt x="2405377" y="539849"/>
                  <a:pt x="2405377" y="516469"/>
                </a:cubicBezTo>
                <a:cubicBezTo>
                  <a:pt x="2405377" y="493089"/>
                  <a:pt x="2386424" y="474136"/>
                  <a:pt x="2363044" y="474136"/>
                </a:cubicBezTo>
                <a:close/>
                <a:moveTo>
                  <a:pt x="2193711" y="474136"/>
                </a:moveTo>
                <a:cubicBezTo>
                  <a:pt x="2170331" y="474136"/>
                  <a:pt x="2151378" y="493089"/>
                  <a:pt x="2151378" y="516469"/>
                </a:cubicBezTo>
                <a:cubicBezTo>
                  <a:pt x="2151378" y="539849"/>
                  <a:pt x="2170331" y="558802"/>
                  <a:pt x="2193711" y="558802"/>
                </a:cubicBezTo>
                <a:cubicBezTo>
                  <a:pt x="2217091" y="558802"/>
                  <a:pt x="2236044" y="539849"/>
                  <a:pt x="2236044" y="516469"/>
                </a:cubicBezTo>
                <a:cubicBezTo>
                  <a:pt x="2236044" y="493089"/>
                  <a:pt x="2217091" y="474136"/>
                  <a:pt x="2193711" y="474136"/>
                </a:cubicBezTo>
                <a:close/>
                <a:moveTo>
                  <a:pt x="2024378" y="474136"/>
                </a:moveTo>
                <a:cubicBezTo>
                  <a:pt x="2000998" y="474136"/>
                  <a:pt x="1982045" y="493089"/>
                  <a:pt x="1982045" y="516469"/>
                </a:cubicBezTo>
                <a:cubicBezTo>
                  <a:pt x="1982045" y="539849"/>
                  <a:pt x="2000998" y="558802"/>
                  <a:pt x="2024378" y="558802"/>
                </a:cubicBezTo>
                <a:cubicBezTo>
                  <a:pt x="2047758" y="558802"/>
                  <a:pt x="2066711" y="539849"/>
                  <a:pt x="2066711" y="516469"/>
                </a:cubicBezTo>
                <a:cubicBezTo>
                  <a:pt x="2066711" y="493089"/>
                  <a:pt x="2047758" y="474136"/>
                  <a:pt x="2024378" y="474136"/>
                </a:cubicBezTo>
                <a:close/>
                <a:moveTo>
                  <a:pt x="1855045" y="474136"/>
                </a:moveTo>
                <a:cubicBezTo>
                  <a:pt x="1831665" y="474136"/>
                  <a:pt x="1812712" y="493089"/>
                  <a:pt x="1812712" y="516469"/>
                </a:cubicBezTo>
                <a:cubicBezTo>
                  <a:pt x="1812712" y="539849"/>
                  <a:pt x="1831665" y="558802"/>
                  <a:pt x="1855045" y="558802"/>
                </a:cubicBezTo>
                <a:cubicBezTo>
                  <a:pt x="1878425" y="558802"/>
                  <a:pt x="1897378" y="539849"/>
                  <a:pt x="1897378" y="516469"/>
                </a:cubicBezTo>
                <a:cubicBezTo>
                  <a:pt x="1897378" y="493089"/>
                  <a:pt x="1878425" y="474136"/>
                  <a:pt x="1855045" y="474136"/>
                </a:cubicBezTo>
                <a:close/>
                <a:moveTo>
                  <a:pt x="1685712" y="474136"/>
                </a:moveTo>
                <a:cubicBezTo>
                  <a:pt x="1662332" y="474136"/>
                  <a:pt x="1643379" y="493089"/>
                  <a:pt x="1643379" y="516469"/>
                </a:cubicBezTo>
                <a:cubicBezTo>
                  <a:pt x="1643379" y="539849"/>
                  <a:pt x="1662332" y="558802"/>
                  <a:pt x="1685712" y="558802"/>
                </a:cubicBezTo>
                <a:cubicBezTo>
                  <a:pt x="1709092" y="558802"/>
                  <a:pt x="1728045" y="539849"/>
                  <a:pt x="1728045" y="516469"/>
                </a:cubicBezTo>
                <a:cubicBezTo>
                  <a:pt x="1728045" y="493089"/>
                  <a:pt x="1709092" y="474136"/>
                  <a:pt x="1685712" y="474136"/>
                </a:cubicBezTo>
                <a:close/>
                <a:moveTo>
                  <a:pt x="1516379" y="474136"/>
                </a:moveTo>
                <a:cubicBezTo>
                  <a:pt x="1492999" y="474136"/>
                  <a:pt x="1474046" y="493089"/>
                  <a:pt x="1474046" y="516469"/>
                </a:cubicBezTo>
                <a:cubicBezTo>
                  <a:pt x="1474046" y="539849"/>
                  <a:pt x="1492999" y="558802"/>
                  <a:pt x="1516379" y="558802"/>
                </a:cubicBezTo>
                <a:cubicBezTo>
                  <a:pt x="1539759" y="558802"/>
                  <a:pt x="1558712" y="539849"/>
                  <a:pt x="1558712" y="516469"/>
                </a:cubicBezTo>
                <a:cubicBezTo>
                  <a:pt x="1558712" y="493089"/>
                  <a:pt x="1539759" y="474136"/>
                  <a:pt x="1516379" y="474136"/>
                </a:cubicBezTo>
                <a:close/>
                <a:moveTo>
                  <a:pt x="1347046" y="474136"/>
                </a:moveTo>
                <a:cubicBezTo>
                  <a:pt x="1323666" y="474136"/>
                  <a:pt x="1304713" y="493089"/>
                  <a:pt x="1304713" y="516469"/>
                </a:cubicBezTo>
                <a:cubicBezTo>
                  <a:pt x="1304713" y="539849"/>
                  <a:pt x="1323666" y="558802"/>
                  <a:pt x="1347046" y="558802"/>
                </a:cubicBezTo>
                <a:cubicBezTo>
                  <a:pt x="1370426" y="558802"/>
                  <a:pt x="1389379" y="539849"/>
                  <a:pt x="1389379" y="516469"/>
                </a:cubicBezTo>
                <a:cubicBezTo>
                  <a:pt x="1389379" y="493089"/>
                  <a:pt x="1370426" y="474136"/>
                  <a:pt x="1347046" y="474136"/>
                </a:cubicBezTo>
                <a:close/>
                <a:moveTo>
                  <a:pt x="1177713" y="474136"/>
                </a:moveTo>
                <a:cubicBezTo>
                  <a:pt x="1154334" y="474136"/>
                  <a:pt x="1135381" y="493089"/>
                  <a:pt x="1135381" y="516469"/>
                </a:cubicBezTo>
                <a:cubicBezTo>
                  <a:pt x="1135381" y="539849"/>
                  <a:pt x="1154334" y="558802"/>
                  <a:pt x="1177713" y="558802"/>
                </a:cubicBezTo>
                <a:cubicBezTo>
                  <a:pt x="1201093" y="558802"/>
                  <a:pt x="1220046" y="539849"/>
                  <a:pt x="1220046" y="516469"/>
                </a:cubicBezTo>
                <a:cubicBezTo>
                  <a:pt x="1220046" y="493089"/>
                  <a:pt x="1201093" y="474136"/>
                  <a:pt x="1177713" y="474136"/>
                </a:cubicBezTo>
                <a:close/>
                <a:moveTo>
                  <a:pt x="1008381" y="474136"/>
                </a:moveTo>
                <a:cubicBezTo>
                  <a:pt x="985001" y="474136"/>
                  <a:pt x="966048" y="493089"/>
                  <a:pt x="966048" y="516469"/>
                </a:cubicBezTo>
                <a:cubicBezTo>
                  <a:pt x="966048" y="539849"/>
                  <a:pt x="985001" y="558802"/>
                  <a:pt x="1008381" y="558802"/>
                </a:cubicBezTo>
                <a:cubicBezTo>
                  <a:pt x="1031761" y="558802"/>
                  <a:pt x="1050714" y="539849"/>
                  <a:pt x="1050714" y="516469"/>
                </a:cubicBezTo>
                <a:cubicBezTo>
                  <a:pt x="1050714" y="493089"/>
                  <a:pt x="1031761" y="474136"/>
                  <a:pt x="1008381" y="474136"/>
                </a:cubicBezTo>
                <a:close/>
                <a:moveTo>
                  <a:pt x="839048" y="474136"/>
                </a:moveTo>
                <a:cubicBezTo>
                  <a:pt x="815668" y="474136"/>
                  <a:pt x="796716" y="493089"/>
                  <a:pt x="796716" y="516469"/>
                </a:cubicBezTo>
                <a:cubicBezTo>
                  <a:pt x="796716" y="539849"/>
                  <a:pt x="815668" y="558802"/>
                  <a:pt x="839048" y="558802"/>
                </a:cubicBezTo>
                <a:cubicBezTo>
                  <a:pt x="862428" y="558802"/>
                  <a:pt x="881381" y="539849"/>
                  <a:pt x="881381" y="516469"/>
                </a:cubicBezTo>
                <a:cubicBezTo>
                  <a:pt x="881381" y="493089"/>
                  <a:pt x="862428" y="474136"/>
                  <a:pt x="839048" y="474136"/>
                </a:cubicBezTo>
                <a:close/>
                <a:moveTo>
                  <a:pt x="669716" y="474136"/>
                </a:moveTo>
                <a:cubicBezTo>
                  <a:pt x="646335" y="474136"/>
                  <a:pt x="627383" y="493089"/>
                  <a:pt x="627383" y="516469"/>
                </a:cubicBezTo>
                <a:cubicBezTo>
                  <a:pt x="627383" y="539849"/>
                  <a:pt x="646335" y="558802"/>
                  <a:pt x="669716" y="558802"/>
                </a:cubicBezTo>
                <a:cubicBezTo>
                  <a:pt x="693096" y="558802"/>
                  <a:pt x="712049" y="539849"/>
                  <a:pt x="712049" y="516469"/>
                </a:cubicBezTo>
                <a:cubicBezTo>
                  <a:pt x="712049" y="493089"/>
                  <a:pt x="693096" y="474136"/>
                  <a:pt x="669716" y="474136"/>
                </a:cubicBezTo>
                <a:close/>
                <a:moveTo>
                  <a:pt x="500382" y="474136"/>
                </a:moveTo>
                <a:cubicBezTo>
                  <a:pt x="477002" y="474136"/>
                  <a:pt x="458049" y="493089"/>
                  <a:pt x="458049" y="516469"/>
                </a:cubicBezTo>
                <a:cubicBezTo>
                  <a:pt x="458049" y="539849"/>
                  <a:pt x="477002" y="558802"/>
                  <a:pt x="500382" y="558802"/>
                </a:cubicBezTo>
                <a:cubicBezTo>
                  <a:pt x="523763" y="558802"/>
                  <a:pt x="542715" y="539849"/>
                  <a:pt x="542715" y="516469"/>
                </a:cubicBezTo>
                <a:cubicBezTo>
                  <a:pt x="542715" y="493089"/>
                  <a:pt x="523763" y="474136"/>
                  <a:pt x="500382" y="474136"/>
                </a:cubicBezTo>
                <a:close/>
                <a:moveTo>
                  <a:pt x="331050" y="474136"/>
                </a:moveTo>
                <a:cubicBezTo>
                  <a:pt x="307670" y="474136"/>
                  <a:pt x="288717" y="493089"/>
                  <a:pt x="288717" y="516469"/>
                </a:cubicBezTo>
                <a:cubicBezTo>
                  <a:pt x="288717" y="539849"/>
                  <a:pt x="307670" y="558802"/>
                  <a:pt x="331050" y="558802"/>
                </a:cubicBezTo>
                <a:cubicBezTo>
                  <a:pt x="354430" y="558802"/>
                  <a:pt x="373382" y="539849"/>
                  <a:pt x="373382" y="516469"/>
                </a:cubicBezTo>
                <a:cubicBezTo>
                  <a:pt x="373382" y="493089"/>
                  <a:pt x="354430" y="474136"/>
                  <a:pt x="331050" y="474136"/>
                </a:cubicBezTo>
                <a:close/>
                <a:moveTo>
                  <a:pt x="161717" y="474136"/>
                </a:moveTo>
                <a:cubicBezTo>
                  <a:pt x="138337" y="474136"/>
                  <a:pt x="119384" y="493089"/>
                  <a:pt x="119384" y="516469"/>
                </a:cubicBezTo>
                <a:cubicBezTo>
                  <a:pt x="119384" y="539849"/>
                  <a:pt x="138337" y="558802"/>
                  <a:pt x="161717" y="558802"/>
                </a:cubicBezTo>
                <a:cubicBezTo>
                  <a:pt x="185097" y="558802"/>
                  <a:pt x="204050" y="539849"/>
                  <a:pt x="204050" y="516469"/>
                </a:cubicBezTo>
                <a:cubicBezTo>
                  <a:pt x="204050" y="493089"/>
                  <a:pt x="185097" y="474136"/>
                  <a:pt x="161717" y="474136"/>
                </a:cubicBezTo>
                <a:close/>
                <a:moveTo>
                  <a:pt x="0" y="0"/>
                </a:moveTo>
                <a:lnTo>
                  <a:pt x="4387423" y="0"/>
                </a:lnTo>
                <a:lnTo>
                  <a:pt x="4387423" y="152400"/>
                </a:lnTo>
                <a:lnTo>
                  <a:pt x="4387423" y="242993"/>
                </a:lnTo>
                <a:lnTo>
                  <a:pt x="4387423" y="477291"/>
                </a:lnTo>
                <a:lnTo>
                  <a:pt x="4365106" y="486535"/>
                </a:lnTo>
                <a:cubicBezTo>
                  <a:pt x="4357446" y="494196"/>
                  <a:pt x="4352707" y="504779"/>
                  <a:pt x="4352707" y="516469"/>
                </a:cubicBezTo>
                <a:cubicBezTo>
                  <a:pt x="4352707" y="528159"/>
                  <a:pt x="4357446" y="538742"/>
                  <a:pt x="4365106" y="546403"/>
                </a:cubicBezTo>
                <a:lnTo>
                  <a:pt x="4387423" y="555647"/>
                </a:lnTo>
                <a:lnTo>
                  <a:pt x="4387423" y="3164104"/>
                </a:lnTo>
                <a:lnTo>
                  <a:pt x="4369407" y="3167742"/>
                </a:lnTo>
                <a:cubicBezTo>
                  <a:pt x="4350262" y="3175839"/>
                  <a:pt x="4334925" y="3191176"/>
                  <a:pt x="4326828" y="3210321"/>
                </a:cubicBezTo>
                <a:lnTo>
                  <a:pt x="4321886" y="3234796"/>
                </a:lnTo>
                <a:lnTo>
                  <a:pt x="4248202" y="3234796"/>
                </a:lnTo>
                <a:lnTo>
                  <a:pt x="4243261" y="3210321"/>
                </a:lnTo>
                <a:cubicBezTo>
                  <a:pt x="4231114" y="3181604"/>
                  <a:pt x="4202679" y="3161454"/>
                  <a:pt x="4169538" y="3161454"/>
                </a:cubicBezTo>
                <a:cubicBezTo>
                  <a:pt x="4136397" y="3161454"/>
                  <a:pt x="4107962" y="3181604"/>
                  <a:pt x="4095816" y="3210321"/>
                </a:cubicBezTo>
                <a:lnTo>
                  <a:pt x="4090874" y="3234796"/>
                </a:lnTo>
                <a:lnTo>
                  <a:pt x="4017196" y="3234796"/>
                </a:lnTo>
                <a:lnTo>
                  <a:pt x="4012255" y="3210321"/>
                </a:lnTo>
                <a:cubicBezTo>
                  <a:pt x="4000108" y="3181604"/>
                  <a:pt x="3971673" y="3161454"/>
                  <a:pt x="3938532" y="3161454"/>
                </a:cubicBezTo>
                <a:cubicBezTo>
                  <a:pt x="3905391" y="3161454"/>
                  <a:pt x="3876956" y="3181604"/>
                  <a:pt x="3864810" y="3210321"/>
                </a:cubicBezTo>
                <a:lnTo>
                  <a:pt x="3859868" y="3234796"/>
                </a:lnTo>
                <a:lnTo>
                  <a:pt x="3786190" y="3234796"/>
                </a:lnTo>
                <a:lnTo>
                  <a:pt x="3781249" y="3210321"/>
                </a:lnTo>
                <a:cubicBezTo>
                  <a:pt x="3769102" y="3181604"/>
                  <a:pt x="3740667" y="3161454"/>
                  <a:pt x="3707526" y="3161454"/>
                </a:cubicBezTo>
                <a:cubicBezTo>
                  <a:pt x="3674385" y="3161454"/>
                  <a:pt x="3645950" y="3181604"/>
                  <a:pt x="3633804" y="3210321"/>
                </a:cubicBezTo>
                <a:lnTo>
                  <a:pt x="3628863" y="3234796"/>
                </a:lnTo>
                <a:lnTo>
                  <a:pt x="3555184" y="3234796"/>
                </a:lnTo>
                <a:lnTo>
                  <a:pt x="3550243" y="3210321"/>
                </a:lnTo>
                <a:cubicBezTo>
                  <a:pt x="3538096" y="3181604"/>
                  <a:pt x="3509661" y="3161454"/>
                  <a:pt x="3476520" y="3161454"/>
                </a:cubicBezTo>
                <a:cubicBezTo>
                  <a:pt x="3443379" y="3161454"/>
                  <a:pt x="3414944" y="3181604"/>
                  <a:pt x="3402798" y="3210321"/>
                </a:cubicBezTo>
                <a:lnTo>
                  <a:pt x="3397856" y="3234796"/>
                </a:lnTo>
                <a:lnTo>
                  <a:pt x="3324178" y="3234796"/>
                </a:lnTo>
                <a:lnTo>
                  <a:pt x="3319237" y="3210321"/>
                </a:lnTo>
                <a:cubicBezTo>
                  <a:pt x="3307090" y="3181604"/>
                  <a:pt x="3278655" y="3161454"/>
                  <a:pt x="3245514" y="3161454"/>
                </a:cubicBezTo>
                <a:cubicBezTo>
                  <a:pt x="3212373" y="3161454"/>
                  <a:pt x="3183938" y="3181604"/>
                  <a:pt x="3171792" y="3210321"/>
                </a:cubicBezTo>
                <a:lnTo>
                  <a:pt x="3166850" y="3234796"/>
                </a:lnTo>
                <a:lnTo>
                  <a:pt x="3093172" y="3234796"/>
                </a:lnTo>
                <a:lnTo>
                  <a:pt x="3088230" y="3210321"/>
                </a:lnTo>
                <a:cubicBezTo>
                  <a:pt x="3076084" y="3181604"/>
                  <a:pt x="3047649" y="3161454"/>
                  <a:pt x="3014508" y="3161454"/>
                </a:cubicBezTo>
                <a:cubicBezTo>
                  <a:pt x="2981367" y="3161454"/>
                  <a:pt x="2952932" y="3181604"/>
                  <a:pt x="2940786" y="3210321"/>
                </a:cubicBezTo>
                <a:lnTo>
                  <a:pt x="2935844" y="3234796"/>
                </a:lnTo>
                <a:lnTo>
                  <a:pt x="2862166" y="3234796"/>
                </a:lnTo>
                <a:lnTo>
                  <a:pt x="2857224" y="3210321"/>
                </a:lnTo>
                <a:cubicBezTo>
                  <a:pt x="2845078" y="3181604"/>
                  <a:pt x="2816643" y="3161454"/>
                  <a:pt x="2783502" y="3161454"/>
                </a:cubicBezTo>
                <a:cubicBezTo>
                  <a:pt x="2750361" y="3161454"/>
                  <a:pt x="2721926" y="3181604"/>
                  <a:pt x="2709780" y="3210321"/>
                </a:cubicBezTo>
                <a:lnTo>
                  <a:pt x="2704838" y="3234796"/>
                </a:lnTo>
                <a:lnTo>
                  <a:pt x="2631160" y="3234796"/>
                </a:lnTo>
                <a:lnTo>
                  <a:pt x="2626219" y="3210321"/>
                </a:lnTo>
                <a:cubicBezTo>
                  <a:pt x="2614072" y="3181604"/>
                  <a:pt x="2585637" y="3161454"/>
                  <a:pt x="2552496" y="3161454"/>
                </a:cubicBezTo>
                <a:cubicBezTo>
                  <a:pt x="2519355" y="3161454"/>
                  <a:pt x="2490920" y="3181604"/>
                  <a:pt x="2478774" y="3210321"/>
                </a:cubicBezTo>
                <a:lnTo>
                  <a:pt x="2473832" y="3234796"/>
                </a:lnTo>
                <a:lnTo>
                  <a:pt x="2400154" y="3234796"/>
                </a:lnTo>
                <a:lnTo>
                  <a:pt x="2395213" y="3210321"/>
                </a:lnTo>
                <a:cubicBezTo>
                  <a:pt x="2383066" y="3181604"/>
                  <a:pt x="2354631" y="3161454"/>
                  <a:pt x="2321490" y="3161454"/>
                </a:cubicBezTo>
                <a:cubicBezTo>
                  <a:pt x="2288349" y="3161454"/>
                  <a:pt x="2259914" y="3181604"/>
                  <a:pt x="2247768" y="3210321"/>
                </a:cubicBezTo>
                <a:lnTo>
                  <a:pt x="2242826" y="3234796"/>
                </a:lnTo>
                <a:lnTo>
                  <a:pt x="2169148" y="3234796"/>
                </a:lnTo>
                <a:lnTo>
                  <a:pt x="2164207" y="3210321"/>
                </a:lnTo>
                <a:cubicBezTo>
                  <a:pt x="2152060" y="3181604"/>
                  <a:pt x="2123625" y="3161454"/>
                  <a:pt x="2090484" y="3161454"/>
                </a:cubicBezTo>
                <a:cubicBezTo>
                  <a:pt x="2057343" y="3161454"/>
                  <a:pt x="2028908" y="3181604"/>
                  <a:pt x="2016762" y="3210321"/>
                </a:cubicBezTo>
                <a:lnTo>
                  <a:pt x="2011820" y="3234796"/>
                </a:lnTo>
                <a:lnTo>
                  <a:pt x="1938142" y="3234796"/>
                </a:lnTo>
                <a:lnTo>
                  <a:pt x="1933201" y="3210321"/>
                </a:lnTo>
                <a:cubicBezTo>
                  <a:pt x="1921054" y="3181604"/>
                  <a:pt x="1892619" y="3161454"/>
                  <a:pt x="1859478" y="3161454"/>
                </a:cubicBezTo>
                <a:cubicBezTo>
                  <a:pt x="1826337" y="3161454"/>
                  <a:pt x="1797902" y="3181604"/>
                  <a:pt x="1785756" y="3210321"/>
                </a:cubicBezTo>
                <a:lnTo>
                  <a:pt x="1780814" y="3234796"/>
                </a:lnTo>
                <a:lnTo>
                  <a:pt x="1707136" y="3234796"/>
                </a:lnTo>
                <a:lnTo>
                  <a:pt x="1702195" y="3210321"/>
                </a:lnTo>
                <a:cubicBezTo>
                  <a:pt x="1690048" y="3181604"/>
                  <a:pt x="1661613" y="3161454"/>
                  <a:pt x="1628472" y="3161454"/>
                </a:cubicBezTo>
                <a:cubicBezTo>
                  <a:pt x="1595331" y="3161454"/>
                  <a:pt x="1566896" y="3181604"/>
                  <a:pt x="1554750" y="3210321"/>
                </a:cubicBezTo>
                <a:lnTo>
                  <a:pt x="1549808" y="3234796"/>
                </a:lnTo>
                <a:lnTo>
                  <a:pt x="1476130" y="3234796"/>
                </a:lnTo>
                <a:lnTo>
                  <a:pt x="1471189" y="3210321"/>
                </a:lnTo>
                <a:cubicBezTo>
                  <a:pt x="1459042" y="3181604"/>
                  <a:pt x="1430607" y="3161454"/>
                  <a:pt x="1397466" y="3161454"/>
                </a:cubicBezTo>
                <a:cubicBezTo>
                  <a:pt x="1364325" y="3161454"/>
                  <a:pt x="1335890" y="3181604"/>
                  <a:pt x="1323744" y="3210321"/>
                </a:cubicBezTo>
                <a:lnTo>
                  <a:pt x="1318802" y="3234796"/>
                </a:lnTo>
                <a:lnTo>
                  <a:pt x="1245124" y="3234796"/>
                </a:lnTo>
                <a:lnTo>
                  <a:pt x="1240183" y="3210321"/>
                </a:lnTo>
                <a:cubicBezTo>
                  <a:pt x="1228036" y="3181604"/>
                  <a:pt x="1199601" y="3161454"/>
                  <a:pt x="1166461" y="3161454"/>
                </a:cubicBezTo>
                <a:cubicBezTo>
                  <a:pt x="1133320" y="3161454"/>
                  <a:pt x="1104885" y="3181604"/>
                  <a:pt x="1092739" y="3210321"/>
                </a:cubicBezTo>
                <a:lnTo>
                  <a:pt x="1087797" y="3234796"/>
                </a:lnTo>
                <a:lnTo>
                  <a:pt x="1014119" y="3234796"/>
                </a:lnTo>
                <a:lnTo>
                  <a:pt x="1009178" y="3210321"/>
                </a:lnTo>
                <a:cubicBezTo>
                  <a:pt x="997031" y="3181604"/>
                  <a:pt x="968596" y="3161454"/>
                  <a:pt x="935455" y="3161454"/>
                </a:cubicBezTo>
                <a:cubicBezTo>
                  <a:pt x="902314" y="3161454"/>
                  <a:pt x="873879" y="3181604"/>
                  <a:pt x="861733" y="3210321"/>
                </a:cubicBezTo>
                <a:lnTo>
                  <a:pt x="856791" y="3234796"/>
                </a:lnTo>
                <a:lnTo>
                  <a:pt x="783113" y="3234796"/>
                </a:lnTo>
                <a:lnTo>
                  <a:pt x="778171" y="3210321"/>
                </a:lnTo>
                <a:cubicBezTo>
                  <a:pt x="766025" y="3181604"/>
                  <a:pt x="737590" y="3161454"/>
                  <a:pt x="704449" y="3161454"/>
                </a:cubicBezTo>
                <a:cubicBezTo>
                  <a:pt x="671308" y="3161454"/>
                  <a:pt x="642873" y="3181604"/>
                  <a:pt x="630727" y="3210321"/>
                </a:cubicBezTo>
                <a:lnTo>
                  <a:pt x="625785" y="3234796"/>
                </a:lnTo>
                <a:lnTo>
                  <a:pt x="552107" y="3234796"/>
                </a:lnTo>
                <a:lnTo>
                  <a:pt x="547165" y="3210321"/>
                </a:lnTo>
                <a:cubicBezTo>
                  <a:pt x="535019" y="3181604"/>
                  <a:pt x="506584" y="3161454"/>
                  <a:pt x="473443" y="3161454"/>
                </a:cubicBezTo>
                <a:cubicBezTo>
                  <a:pt x="440302" y="3161454"/>
                  <a:pt x="411867" y="3181604"/>
                  <a:pt x="399721" y="3210321"/>
                </a:cubicBezTo>
                <a:lnTo>
                  <a:pt x="394779" y="3234796"/>
                </a:lnTo>
                <a:lnTo>
                  <a:pt x="321101" y="3234796"/>
                </a:lnTo>
                <a:lnTo>
                  <a:pt x="316160" y="3210321"/>
                </a:lnTo>
                <a:cubicBezTo>
                  <a:pt x="304013" y="3181604"/>
                  <a:pt x="275578" y="3161454"/>
                  <a:pt x="242438" y="3161454"/>
                </a:cubicBezTo>
                <a:cubicBezTo>
                  <a:pt x="209297" y="3161454"/>
                  <a:pt x="180862" y="3181604"/>
                  <a:pt x="168716" y="3210321"/>
                </a:cubicBezTo>
                <a:lnTo>
                  <a:pt x="163774" y="3234796"/>
                </a:lnTo>
                <a:lnTo>
                  <a:pt x="90095" y="3234796"/>
                </a:lnTo>
                <a:lnTo>
                  <a:pt x="85153" y="3210321"/>
                </a:lnTo>
                <a:cubicBezTo>
                  <a:pt x="73007" y="3181604"/>
                  <a:pt x="44572" y="3161454"/>
                  <a:pt x="11431" y="3161454"/>
                </a:cubicBezTo>
                <a:lnTo>
                  <a:pt x="0" y="3163762"/>
                </a:lnTo>
                <a:lnTo>
                  <a:pt x="0" y="555648"/>
                </a:lnTo>
                <a:lnTo>
                  <a:pt x="22318" y="546403"/>
                </a:lnTo>
                <a:cubicBezTo>
                  <a:pt x="29979" y="538742"/>
                  <a:pt x="34717" y="528159"/>
                  <a:pt x="34717" y="516469"/>
                </a:cubicBezTo>
                <a:cubicBezTo>
                  <a:pt x="34717" y="504779"/>
                  <a:pt x="29979" y="494196"/>
                  <a:pt x="22318" y="486535"/>
                </a:cubicBezTo>
                <a:lnTo>
                  <a:pt x="0" y="477291"/>
                </a:lnTo>
                <a:lnTo>
                  <a:pt x="0" y="242993"/>
                </a:lnTo>
                <a:lnTo>
                  <a:pt x="0" y="15240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2000" b="1" spc="300" dirty="0">
              <a:solidFill>
                <a:srgbClr val="FA85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842703" y="2440195"/>
            <a:ext cx="4624411" cy="2653491"/>
          </a:xfrm>
          <a:prstGeom prst="rect">
            <a:avLst/>
          </a:prstGeom>
          <a:solidFill>
            <a:srgbClr val="FA85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20000"/>
          </a:bodyPr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开箱即用，React 没有内置的从组件中获取或更新数据的方式，因此开发人员最终会构建自己的获取数据的方式。 这通常意味着使用 React Hooks 将基于组件的状态 state 和 effects 整合在一起，或者使用更通用的状态管理库来存储和提供整个程序中的异步数据</a:t>
            </a:r>
            <a:endParaRPr lang="zh-CN" altLang="en-US" sz="14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6194611" y="1673249"/>
            <a:ext cx="4912603" cy="3622006"/>
          </a:xfrm>
          <a:custGeom>
            <a:avLst/>
            <a:gdLst>
              <a:gd name="connsiteX0" fmla="*/ 4225707 w 4387423"/>
              <a:gd name="connsiteY0" fmla="*/ 474136 h 3234796"/>
              <a:gd name="connsiteX1" fmla="*/ 4183374 w 4387423"/>
              <a:gd name="connsiteY1" fmla="*/ 516469 h 3234796"/>
              <a:gd name="connsiteX2" fmla="*/ 4225707 w 4387423"/>
              <a:gd name="connsiteY2" fmla="*/ 558802 h 3234796"/>
              <a:gd name="connsiteX3" fmla="*/ 4268040 w 4387423"/>
              <a:gd name="connsiteY3" fmla="*/ 516469 h 3234796"/>
              <a:gd name="connsiteX4" fmla="*/ 4225707 w 4387423"/>
              <a:gd name="connsiteY4" fmla="*/ 474136 h 3234796"/>
              <a:gd name="connsiteX5" fmla="*/ 4056374 w 4387423"/>
              <a:gd name="connsiteY5" fmla="*/ 474136 h 3234796"/>
              <a:gd name="connsiteX6" fmla="*/ 4014041 w 4387423"/>
              <a:gd name="connsiteY6" fmla="*/ 516469 h 3234796"/>
              <a:gd name="connsiteX7" fmla="*/ 4056374 w 4387423"/>
              <a:gd name="connsiteY7" fmla="*/ 558802 h 3234796"/>
              <a:gd name="connsiteX8" fmla="*/ 4098707 w 4387423"/>
              <a:gd name="connsiteY8" fmla="*/ 516469 h 3234796"/>
              <a:gd name="connsiteX9" fmla="*/ 4056374 w 4387423"/>
              <a:gd name="connsiteY9" fmla="*/ 474136 h 3234796"/>
              <a:gd name="connsiteX10" fmla="*/ 3887041 w 4387423"/>
              <a:gd name="connsiteY10" fmla="*/ 474136 h 3234796"/>
              <a:gd name="connsiteX11" fmla="*/ 3844708 w 4387423"/>
              <a:gd name="connsiteY11" fmla="*/ 516469 h 3234796"/>
              <a:gd name="connsiteX12" fmla="*/ 3887041 w 4387423"/>
              <a:gd name="connsiteY12" fmla="*/ 558802 h 3234796"/>
              <a:gd name="connsiteX13" fmla="*/ 3929374 w 4387423"/>
              <a:gd name="connsiteY13" fmla="*/ 516469 h 3234796"/>
              <a:gd name="connsiteX14" fmla="*/ 3887041 w 4387423"/>
              <a:gd name="connsiteY14" fmla="*/ 474136 h 3234796"/>
              <a:gd name="connsiteX15" fmla="*/ 3717708 w 4387423"/>
              <a:gd name="connsiteY15" fmla="*/ 474136 h 3234796"/>
              <a:gd name="connsiteX16" fmla="*/ 3675375 w 4387423"/>
              <a:gd name="connsiteY16" fmla="*/ 516469 h 3234796"/>
              <a:gd name="connsiteX17" fmla="*/ 3717708 w 4387423"/>
              <a:gd name="connsiteY17" fmla="*/ 558802 h 3234796"/>
              <a:gd name="connsiteX18" fmla="*/ 3760041 w 4387423"/>
              <a:gd name="connsiteY18" fmla="*/ 516469 h 3234796"/>
              <a:gd name="connsiteX19" fmla="*/ 3717708 w 4387423"/>
              <a:gd name="connsiteY19" fmla="*/ 474136 h 3234796"/>
              <a:gd name="connsiteX20" fmla="*/ 3548375 w 4387423"/>
              <a:gd name="connsiteY20" fmla="*/ 474136 h 3234796"/>
              <a:gd name="connsiteX21" fmla="*/ 3506042 w 4387423"/>
              <a:gd name="connsiteY21" fmla="*/ 516469 h 3234796"/>
              <a:gd name="connsiteX22" fmla="*/ 3548375 w 4387423"/>
              <a:gd name="connsiteY22" fmla="*/ 558802 h 3234796"/>
              <a:gd name="connsiteX23" fmla="*/ 3590708 w 4387423"/>
              <a:gd name="connsiteY23" fmla="*/ 516469 h 3234796"/>
              <a:gd name="connsiteX24" fmla="*/ 3548375 w 4387423"/>
              <a:gd name="connsiteY24" fmla="*/ 474136 h 3234796"/>
              <a:gd name="connsiteX25" fmla="*/ 3379042 w 4387423"/>
              <a:gd name="connsiteY25" fmla="*/ 474136 h 3234796"/>
              <a:gd name="connsiteX26" fmla="*/ 3336709 w 4387423"/>
              <a:gd name="connsiteY26" fmla="*/ 516469 h 3234796"/>
              <a:gd name="connsiteX27" fmla="*/ 3379042 w 4387423"/>
              <a:gd name="connsiteY27" fmla="*/ 558802 h 3234796"/>
              <a:gd name="connsiteX28" fmla="*/ 3421375 w 4387423"/>
              <a:gd name="connsiteY28" fmla="*/ 516469 h 3234796"/>
              <a:gd name="connsiteX29" fmla="*/ 3379042 w 4387423"/>
              <a:gd name="connsiteY29" fmla="*/ 474136 h 3234796"/>
              <a:gd name="connsiteX30" fmla="*/ 3209709 w 4387423"/>
              <a:gd name="connsiteY30" fmla="*/ 474136 h 3234796"/>
              <a:gd name="connsiteX31" fmla="*/ 3167376 w 4387423"/>
              <a:gd name="connsiteY31" fmla="*/ 516469 h 3234796"/>
              <a:gd name="connsiteX32" fmla="*/ 3209709 w 4387423"/>
              <a:gd name="connsiteY32" fmla="*/ 558802 h 3234796"/>
              <a:gd name="connsiteX33" fmla="*/ 3252042 w 4387423"/>
              <a:gd name="connsiteY33" fmla="*/ 516469 h 3234796"/>
              <a:gd name="connsiteX34" fmla="*/ 3209709 w 4387423"/>
              <a:gd name="connsiteY34" fmla="*/ 474136 h 3234796"/>
              <a:gd name="connsiteX35" fmla="*/ 3040376 w 4387423"/>
              <a:gd name="connsiteY35" fmla="*/ 474136 h 3234796"/>
              <a:gd name="connsiteX36" fmla="*/ 2998043 w 4387423"/>
              <a:gd name="connsiteY36" fmla="*/ 516469 h 3234796"/>
              <a:gd name="connsiteX37" fmla="*/ 3040376 w 4387423"/>
              <a:gd name="connsiteY37" fmla="*/ 558802 h 3234796"/>
              <a:gd name="connsiteX38" fmla="*/ 3082709 w 4387423"/>
              <a:gd name="connsiteY38" fmla="*/ 516469 h 3234796"/>
              <a:gd name="connsiteX39" fmla="*/ 3040376 w 4387423"/>
              <a:gd name="connsiteY39" fmla="*/ 474136 h 3234796"/>
              <a:gd name="connsiteX40" fmla="*/ 2871043 w 4387423"/>
              <a:gd name="connsiteY40" fmla="*/ 474136 h 3234796"/>
              <a:gd name="connsiteX41" fmla="*/ 2828710 w 4387423"/>
              <a:gd name="connsiteY41" fmla="*/ 516469 h 3234796"/>
              <a:gd name="connsiteX42" fmla="*/ 2871043 w 4387423"/>
              <a:gd name="connsiteY42" fmla="*/ 558802 h 3234796"/>
              <a:gd name="connsiteX43" fmla="*/ 2913376 w 4387423"/>
              <a:gd name="connsiteY43" fmla="*/ 516469 h 3234796"/>
              <a:gd name="connsiteX44" fmla="*/ 2871043 w 4387423"/>
              <a:gd name="connsiteY44" fmla="*/ 474136 h 3234796"/>
              <a:gd name="connsiteX45" fmla="*/ 2701710 w 4387423"/>
              <a:gd name="connsiteY45" fmla="*/ 474136 h 3234796"/>
              <a:gd name="connsiteX46" fmla="*/ 2659377 w 4387423"/>
              <a:gd name="connsiteY46" fmla="*/ 516469 h 3234796"/>
              <a:gd name="connsiteX47" fmla="*/ 2701710 w 4387423"/>
              <a:gd name="connsiteY47" fmla="*/ 558802 h 3234796"/>
              <a:gd name="connsiteX48" fmla="*/ 2744043 w 4387423"/>
              <a:gd name="connsiteY48" fmla="*/ 516469 h 3234796"/>
              <a:gd name="connsiteX49" fmla="*/ 2701710 w 4387423"/>
              <a:gd name="connsiteY49" fmla="*/ 474136 h 3234796"/>
              <a:gd name="connsiteX50" fmla="*/ 2532377 w 4387423"/>
              <a:gd name="connsiteY50" fmla="*/ 474136 h 3234796"/>
              <a:gd name="connsiteX51" fmla="*/ 2490044 w 4387423"/>
              <a:gd name="connsiteY51" fmla="*/ 516469 h 3234796"/>
              <a:gd name="connsiteX52" fmla="*/ 2532377 w 4387423"/>
              <a:gd name="connsiteY52" fmla="*/ 558802 h 3234796"/>
              <a:gd name="connsiteX53" fmla="*/ 2574710 w 4387423"/>
              <a:gd name="connsiteY53" fmla="*/ 516469 h 3234796"/>
              <a:gd name="connsiteX54" fmla="*/ 2532377 w 4387423"/>
              <a:gd name="connsiteY54" fmla="*/ 474136 h 3234796"/>
              <a:gd name="connsiteX55" fmla="*/ 2363044 w 4387423"/>
              <a:gd name="connsiteY55" fmla="*/ 474136 h 3234796"/>
              <a:gd name="connsiteX56" fmla="*/ 2320711 w 4387423"/>
              <a:gd name="connsiteY56" fmla="*/ 516469 h 3234796"/>
              <a:gd name="connsiteX57" fmla="*/ 2363044 w 4387423"/>
              <a:gd name="connsiteY57" fmla="*/ 558802 h 3234796"/>
              <a:gd name="connsiteX58" fmla="*/ 2405377 w 4387423"/>
              <a:gd name="connsiteY58" fmla="*/ 516469 h 3234796"/>
              <a:gd name="connsiteX59" fmla="*/ 2363044 w 4387423"/>
              <a:gd name="connsiteY59" fmla="*/ 474136 h 3234796"/>
              <a:gd name="connsiteX60" fmla="*/ 2193711 w 4387423"/>
              <a:gd name="connsiteY60" fmla="*/ 474136 h 3234796"/>
              <a:gd name="connsiteX61" fmla="*/ 2151378 w 4387423"/>
              <a:gd name="connsiteY61" fmla="*/ 516469 h 3234796"/>
              <a:gd name="connsiteX62" fmla="*/ 2193711 w 4387423"/>
              <a:gd name="connsiteY62" fmla="*/ 558802 h 3234796"/>
              <a:gd name="connsiteX63" fmla="*/ 2236044 w 4387423"/>
              <a:gd name="connsiteY63" fmla="*/ 516469 h 3234796"/>
              <a:gd name="connsiteX64" fmla="*/ 2193711 w 4387423"/>
              <a:gd name="connsiteY64" fmla="*/ 474136 h 3234796"/>
              <a:gd name="connsiteX65" fmla="*/ 2024378 w 4387423"/>
              <a:gd name="connsiteY65" fmla="*/ 474136 h 3234796"/>
              <a:gd name="connsiteX66" fmla="*/ 1982045 w 4387423"/>
              <a:gd name="connsiteY66" fmla="*/ 516469 h 3234796"/>
              <a:gd name="connsiteX67" fmla="*/ 2024378 w 4387423"/>
              <a:gd name="connsiteY67" fmla="*/ 558802 h 3234796"/>
              <a:gd name="connsiteX68" fmla="*/ 2066711 w 4387423"/>
              <a:gd name="connsiteY68" fmla="*/ 516469 h 3234796"/>
              <a:gd name="connsiteX69" fmla="*/ 2024378 w 4387423"/>
              <a:gd name="connsiteY69" fmla="*/ 474136 h 3234796"/>
              <a:gd name="connsiteX70" fmla="*/ 1855045 w 4387423"/>
              <a:gd name="connsiteY70" fmla="*/ 474136 h 3234796"/>
              <a:gd name="connsiteX71" fmla="*/ 1812712 w 4387423"/>
              <a:gd name="connsiteY71" fmla="*/ 516469 h 3234796"/>
              <a:gd name="connsiteX72" fmla="*/ 1855045 w 4387423"/>
              <a:gd name="connsiteY72" fmla="*/ 558802 h 3234796"/>
              <a:gd name="connsiteX73" fmla="*/ 1897378 w 4387423"/>
              <a:gd name="connsiteY73" fmla="*/ 516469 h 3234796"/>
              <a:gd name="connsiteX74" fmla="*/ 1855045 w 4387423"/>
              <a:gd name="connsiteY74" fmla="*/ 474136 h 3234796"/>
              <a:gd name="connsiteX75" fmla="*/ 1685712 w 4387423"/>
              <a:gd name="connsiteY75" fmla="*/ 474136 h 3234796"/>
              <a:gd name="connsiteX76" fmla="*/ 1643379 w 4387423"/>
              <a:gd name="connsiteY76" fmla="*/ 516469 h 3234796"/>
              <a:gd name="connsiteX77" fmla="*/ 1685712 w 4387423"/>
              <a:gd name="connsiteY77" fmla="*/ 558802 h 3234796"/>
              <a:gd name="connsiteX78" fmla="*/ 1728045 w 4387423"/>
              <a:gd name="connsiteY78" fmla="*/ 516469 h 3234796"/>
              <a:gd name="connsiteX79" fmla="*/ 1685712 w 4387423"/>
              <a:gd name="connsiteY79" fmla="*/ 474136 h 3234796"/>
              <a:gd name="connsiteX80" fmla="*/ 1516379 w 4387423"/>
              <a:gd name="connsiteY80" fmla="*/ 474136 h 3234796"/>
              <a:gd name="connsiteX81" fmla="*/ 1474046 w 4387423"/>
              <a:gd name="connsiteY81" fmla="*/ 516469 h 3234796"/>
              <a:gd name="connsiteX82" fmla="*/ 1516379 w 4387423"/>
              <a:gd name="connsiteY82" fmla="*/ 558802 h 3234796"/>
              <a:gd name="connsiteX83" fmla="*/ 1558712 w 4387423"/>
              <a:gd name="connsiteY83" fmla="*/ 516469 h 3234796"/>
              <a:gd name="connsiteX84" fmla="*/ 1516379 w 4387423"/>
              <a:gd name="connsiteY84" fmla="*/ 474136 h 3234796"/>
              <a:gd name="connsiteX85" fmla="*/ 1347046 w 4387423"/>
              <a:gd name="connsiteY85" fmla="*/ 474136 h 3234796"/>
              <a:gd name="connsiteX86" fmla="*/ 1304713 w 4387423"/>
              <a:gd name="connsiteY86" fmla="*/ 516469 h 3234796"/>
              <a:gd name="connsiteX87" fmla="*/ 1347046 w 4387423"/>
              <a:gd name="connsiteY87" fmla="*/ 558802 h 3234796"/>
              <a:gd name="connsiteX88" fmla="*/ 1389379 w 4387423"/>
              <a:gd name="connsiteY88" fmla="*/ 516469 h 3234796"/>
              <a:gd name="connsiteX89" fmla="*/ 1347046 w 4387423"/>
              <a:gd name="connsiteY89" fmla="*/ 474136 h 3234796"/>
              <a:gd name="connsiteX90" fmla="*/ 1177713 w 4387423"/>
              <a:gd name="connsiteY90" fmla="*/ 474136 h 3234796"/>
              <a:gd name="connsiteX91" fmla="*/ 1135381 w 4387423"/>
              <a:gd name="connsiteY91" fmla="*/ 516469 h 3234796"/>
              <a:gd name="connsiteX92" fmla="*/ 1177713 w 4387423"/>
              <a:gd name="connsiteY92" fmla="*/ 558802 h 3234796"/>
              <a:gd name="connsiteX93" fmla="*/ 1220046 w 4387423"/>
              <a:gd name="connsiteY93" fmla="*/ 516469 h 3234796"/>
              <a:gd name="connsiteX94" fmla="*/ 1177713 w 4387423"/>
              <a:gd name="connsiteY94" fmla="*/ 474136 h 3234796"/>
              <a:gd name="connsiteX95" fmla="*/ 1008381 w 4387423"/>
              <a:gd name="connsiteY95" fmla="*/ 474136 h 3234796"/>
              <a:gd name="connsiteX96" fmla="*/ 966048 w 4387423"/>
              <a:gd name="connsiteY96" fmla="*/ 516469 h 3234796"/>
              <a:gd name="connsiteX97" fmla="*/ 1008381 w 4387423"/>
              <a:gd name="connsiteY97" fmla="*/ 558802 h 3234796"/>
              <a:gd name="connsiteX98" fmla="*/ 1050714 w 4387423"/>
              <a:gd name="connsiteY98" fmla="*/ 516469 h 3234796"/>
              <a:gd name="connsiteX99" fmla="*/ 1008381 w 4387423"/>
              <a:gd name="connsiteY99" fmla="*/ 474136 h 3234796"/>
              <a:gd name="connsiteX100" fmla="*/ 839048 w 4387423"/>
              <a:gd name="connsiteY100" fmla="*/ 474136 h 3234796"/>
              <a:gd name="connsiteX101" fmla="*/ 796716 w 4387423"/>
              <a:gd name="connsiteY101" fmla="*/ 516469 h 3234796"/>
              <a:gd name="connsiteX102" fmla="*/ 839048 w 4387423"/>
              <a:gd name="connsiteY102" fmla="*/ 558802 h 3234796"/>
              <a:gd name="connsiteX103" fmla="*/ 881381 w 4387423"/>
              <a:gd name="connsiteY103" fmla="*/ 516469 h 3234796"/>
              <a:gd name="connsiteX104" fmla="*/ 839048 w 4387423"/>
              <a:gd name="connsiteY104" fmla="*/ 474136 h 3234796"/>
              <a:gd name="connsiteX105" fmla="*/ 669716 w 4387423"/>
              <a:gd name="connsiteY105" fmla="*/ 474136 h 3234796"/>
              <a:gd name="connsiteX106" fmla="*/ 627383 w 4387423"/>
              <a:gd name="connsiteY106" fmla="*/ 516469 h 3234796"/>
              <a:gd name="connsiteX107" fmla="*/ 669716 w 4387423"/>
              <a:gd name="connsiteY107" fmla="*/ 558802 h 3234796"/>
              <a:gd name="connsiteX108" fmla="*/ 712049 w 4387423"/>
              <a:gd name="connsiteY108" fmla="*/ 516469 h 3234796"/>
              <a:gd name="connsiteX109" fmla="*/ 669716 w 4387423"/>
              <a:gd name="connsiteY109" fmla="*/ 474136 h 3234796"/>
              <a:gd name="connsiteX110" fmla="*/ 500382 w 4387423"/>
              <a:gd name="connsiteY110" fmla="*/ 474136 h 3234796"/>
              <a:gd name="connsiteX111" fmla="*/ 458049 w 4387423"/>
              <a:gd name="connsiteY111" fmla="*/ 516469 h 3234796"/>
              <a:gd name="connsiteX112" fmla="*/ 500382 w 4387423"/>
              <a:gd name="connsiteY112" fmla="*/ 558802 h 3234796"/>
              <a:gd name="connsiteX113" fmla="*/ 542715 w 4387423"/>
              <a:gd name="connsiteY113" fmla="*/ 516469 h 3234796"/>
              <a:gd name="connsiteX114" fmla="*/ 500382 w 4387423"/>
              <a:gd name="connsiteY114" fmla="*/ 474136 h 3234796"/>
              <a:gd name="connsiteX115" fmla="*/ 331050 w 4387423"/>
              <a:gd name="connsiteY115" fmla="*/ 474136 h 3234796"/>
              <a:gd name="connsiteX116" fmla="*/ 288717 w 4387423"/>
              <a:gd name="connsiteY116" fmla="*/ 516469 h 3234796"/>
              <a:gd name="connsiteX117" fmla="*/ 331050 w 4387423"/>
              <a:gd name="connsiteY117" fmla="*/ 558802 h 3234796"/>
              <a:gd name="connsiteX118" fmla="*/ 373382 w 4387423"/>
              <a:gd name="connsiteY118" fmla="*/ 516469 h 3234796"/>
              <a:gd name="connsiteX119" fmla="*/ 331050 w 4387423"/>
              <a:gd name="connsiteY119" fmla="*/ 474136 h 3234796"/>
              <a:gd name="connsiteX120" fmla="*/ 161717 w 4387423"/>
              <a:gd name="connsiteY120" fmla="*/ 474136 h 3234796"/>
              <a:gd name="connsiteX121" fmla="*/ 119384 w 4387423"/>
              <a:gd name="connsiteY121" fmla="*/ 516469 h 3234796"/>
              <a:gd name="connsiteX122" fmla="*/ 161717 w 4387423"/>
              <a:gd name="connsiteY122" fmla="*/ 558802 h 3234796"/>
              <a:gd name="connsiteX123" fmla="*/ 204050 w 4387423"/>
              <a:gd name="connsiteY123" fmla="*/ 516469 h 3234796"/>
              <a:gd name="connsiteX124" fmla="*/ 161717 w 4387423"/>
              <a:gd name="connsiteY124" fmla="*/ 474136 h 3234796"/>
              <a:gd name="connsiteX125" fmla="*/ 0 w 4387423"/>
              <a:gd name="connsiteY125" fmla="*/ 0 h 3234796"/>
              <a:gd name="connsiteX126" fmla="*/ 4387423 w 4387423"/>
              <a:gd name="connsiteY126" fmla="*/ 0 h 3234796"/>
              <a:gd name="connsiteX127" fmla="*/ 4387423 w 4387423"/>
              <a:gd name="connsiteY127" fmla="*/ 152400 h 3234796"/>
              <a:gd name="connsiteX128" fmla="*/ 4387423 w 4387423"/>
              <a:gd name="connsiteY128" fmla="*/ 242993 h 3234796"/>
              <a:gd name="connsiteX129" fmla="*/ 4387423 w 4387423"/>
              <a:gd name="connsiteY129" fmla="*/ 477291 h 3234796"/>
              <a:gd name="connsiteX130" fmla="*/ 4365106 w 4387423"/>
              <a:gd name="connsiteY130" fmla="*/ 486535 h 3234796"/>
              <a:gd name="connsiteX131" fmla="*/ 4352707 w 4387423"/>
              <a:gd name="connsiteY131" fmla="*/ 516469 h 3234796"/>
              <a:gd name="connsiteX132" fmla="*/ 4365106 w 4387423"/>
              <a:gd name="connsiteY132" fmla="*/ 546403 h 3234796"/>
              <a:gd name="connsiteX133" fmla="*/ 4387423 w 4387423"/>
              <a:gd name="connsiteY133" fmla="*/ 555647 h 3234796"/>
              <a:gd name="connsiteX134" fmla="*/ 4387423 w 4387423"/>
              <a:gd name="connsiteY134" fmla="*/ 3164104 h 3234796"/>
              <a:gd name="connsiteX135" fmla="*/ 4369407 w 4387423"/>
              <a:gd name="connsiteY135" fmla="*/ 3167742 h 3234796"/>
              <a:gd name="connsiteX136" fmla="*/ 4326828 w 4387423"/>
              <a:gd name="connsiteY136" fmla="*/ 3210321 h 3234796"/>
              <a:gd name="connsiteX137" fmla="*/ 4321886 w 4387423"/>
              <a:gd name="connsiteY137" fmla="*/ 3234796 h 3234796"/>
              <a:gd name="connsiteX138" fmla="*/ 4248202 w 4387423"/>
              <a:gd name="connsiteY138" fmla="*/ 3234796 h 3234796"/>
              <a:gd name="connsiteX139" fmla="*/ 4243261 w 4387423"/>
              <a:gd name="connsiteY139" fmla="*/ 3210321 h 3234796"/>
              <a:gd name="connsiteX140" fmla="*/ 4169538 w 4387423"/>
              <a:gd name="connsiteY140" fmla="*/ 3161454 h 3234796"/>
              <a:gd name="connsiteX141" fmla="*/ 4095816 w 4387423"/>
              <a:gd name="connsiteY141" fmla="*/ 3210321 h 3234796"/>
              <a:gd name="connsiteX142" fmla="*/ 4090874 w 4387423"/>
              <a:gd name="connsiteY142" fmla="*/ 3234796 h 3234796"/>
              <a:gd name="connsiteX143" fmla="*/ 4017196 w 4387423"/>
              <a:gd name="connsiteY143" fmla="*/ 3234796 h 3234796"/>
              <a:gd name="connsiteX144" fmla="*/ 4012255 w 4387423"/>
              <a:gd name="connsiteY144" fmla="*/ 3210321 h 3234796"/>
              <a:gd name="connsiteX145" fmla="*/ 3938532 w 4387423"/>
              <a:gd name="connsiteY145" fmla="*/ 3161454 h 3234796"/>
              <a:gd name="connsiteX146" fmla="*/ 3864810 w 4387423"/>
              <a:gd name="connsiteY146" fmla="*/ 3210321 h 3234796"/>
              <a:gd name="connsiteX147" fmla="*/ 3859868 w 4387423"/>
              <a:gd name="connsiteY147" fmla="*/ 3234796 h 3234796"/>
              <a:gd name="connsiteX148" fmla="*/ 3786190 w 4387423"/>
              <a:gd name="connsiteY148" fmla="*/ 3234796 h 3234796"/>
              <a:gd name="connsiteX149" fmla="*/ 3781249 w 4387423"/>
              <a:gd name="connsiteY149" fmla="*/ 3210321 h 3234796"/>
              <a:gd name="connsiteX150" fmla="*/ 3707526 w 4387423"/>
              <a:gd name="connsiteY150" fmla="*/ 3161454 h 3234796"/>
              <a:gd name="connsiteX151" fmla="*/ 3633804 w 4387423"/>
              <a:gd name="connsiteY151" fmla="*/ 3210321 h 3234796"/>
              <a:gd name="connsiteX152" fmla="*/ 3628863 w 4387423"/>
              <a:gd name="connsiteY152" fmla="*/ 3234796 h 3234796"/>
              <a:gd name="connsiteX153" fmla="*/ 3555184 w 4387423"/>
              <a:gd name="connsiteY153" fmla="*/ 3234796 h 3234796"/>
              <a:gd name="connsiteX154" fmla="*/ 3550243 w 4387423"/>
              <a:gd name="connsiteY154" fmla="*/ 3210321 h 3234796"/>
              <a:gd name="connsiteX155" fmla="*/ 3476520 w 4387423"/>
              <a:gd name="connsiteY155" fmla="*/ 3161454 h 3234796"/>
              <a:gd name="connsiteX156" fmla="*/ 3402798 w 4387423"/>
              <a:gd name="connsiteY156" fmla="*/ 3210321 h 3234796"/>
              <a:gd name="connsiteX157" fmla="*/ 3397856 w 4387423"/>
              <a:gd name="connsiteY157" fmla="*/ 3234796 h 3234796"/>
              <a:gd name="connsiteX158" fmla="*/ 3324178 w 4387423"/>
              <a:gd name="connsiteY158" fmla="*/ 3234796 h 3234796"/>
              <a:gd name="connsiteX159" fmla="*/ 3319237 w 4387423"/>
              <a:gd name="connsiteY159" fmla="*/ 3210321 h 3234796"/>
              <a:gd name="connsiteX160" fmla="*/ 3245514 w 4387423"/>
              <a:gd name="connsiteY160" fmla="*/ 3161454 h 3234796"/>
              <a:gd name="connsiteX161" fmla="*/ 3171792 w 4387423"/>
              <a:gd name="connsiteY161" fmla="*/ 3210321 h 3234796"/>
              <a:gd name="connsiteX162" fmla="*/ 3166850 w 4387423"/>
              <a:gd name="connsiteY162" fmla="*/ 3234796 h 3234796"/>
              <a:gd name="connsiteX163" fmla="*/ 3093172 w 4387423"/>
              <a:gd name="connsiteY163" fmla="*/ 3234796 h 3234796"/>
              <a:gd name="connsiteX164" fmla="*/ 3088230 w 4387423"/>
              <a:gd name="connsiteY164" fmla="*/ 3210321 h 3234796"/>
              <a:gd name="connsiteX165" fmla="*/ 3014508 w 4387423"/>
              <a:gd name="connsiteY165" fmla="*/ 3161454 h 3234796"/>
              <a:gd name="connsiteX166" fmla="*/ 2940786 w 4387423"/>
              <a:gd name="connsiteY166" fmla="*/ 3210321 h 3234796"/>
              <a:gd name="connsiteX167" fmla="*/ 2935844 w 4387423"/>
              <a:gd name="connsiteY167" fmla="*/ 3234796 h 3234796"/>
              <a:gd name="connsiteX168" fmla="*/ 2862166 w 4387423"/>
              <a:gd name="connsiteY168" fmla="*/ 3234796 h 3234796"/>
              <a:gd name="connsiteX169" fmla="*/ 2857224 w 4387423"/>
              <a:gd name="connsiteY169" fmla="*/ 3210321 h 3234796"/>
              <a:gd name="connsiteX170" fmla="*/ 2783502 w 4387423"/>
              <a:gd name="connsiteY170" fmla="*/ 3161454 h 3234796"/>
              <a:gd name="connsiteX171" fmla="*/ 2709780 w 4387423"/>
              <a:gd name="connsiteY171" fmla="*/ 3210321 h 3234796"/>
              <a:gd name="connsiteX172" fmla="*/ 2704838 w 4387423"/>
              <a:gd name="connsiteY172" fmla="*/ 3234796 h 3234796"/>
              <a:gd name="connsiteX173" fmla="*/ 2631160 w 4387423"/>
              <a:gd name="connsiteY173" fmla="*/ 3234796 h 3234796"/>
              <a:gd name="connsiteX174" fmla="*/ 2626219 w 4387423"/>
              <a:gd name="connsiteY174" fmla="*/ 3210321 h 3234796"/>
              <a:gd name="connsiteX175" fmla="*/ 2552496 w 4387423"/>
              <a:gd name="connsiteY175" fmla="*/ 3161454 h 3234796"/>
              <a:gd name="connsiteX176" fmla="*/ 2478774 w 4387423"/>
              <a:gd name="connsiteY176" fmla="*/ 3210321 h 3234796"/>
              <a:gd name="connsiteX177" fmla="*/ 2473832 w 4387423"/>
              <a:gd name="connsiteY177" fmla="*/ 3234796 h 3234796"/>
              <a:gd name="connsiteX178" fmla="*/ 2400154 w 4387423"/>
              <a:gd name="connsiteY178" fmla="*/ 3234796 h 3234796"/>
              <a:gd name="connsiteX179" fmla="*/ 2395213 w 4387423"/>
              <a:gd name="connsiteY179" fmla="*/ 3210321 h 3234796"/>
              <a:gd name="connsiteX180" fmla="*/ 2321490 w 4387423"/>
              <a:gd name="connsiteY180" fmla="*/ 3161454 h 3234796"/>
              <a:gd name="connsiteX181" fmla="*/ 2247768 w 4387423"/>
              <a:gd name="connsiteY181" fmla="*/ 3210321 h 3234796"/>
              <a:gd name="connsiteX182" fmla="*/ 2242826 w 4387423"/>
              <a:gd name="connsiteY182" fmla="*/ 3234796 h 3234796"/>
              <a:gd name="connsiteX183" fmla="*/ 2169148 w 4387423"/>
              <a:gd name="connsiteY183" fmla="*/ 3234796 h 3234796"/>
              <a:gd name="connsiteX184" fmla="*/ 2164207 w 4387423"/>
              <a:gd name="connsiteY184" fmla="*/ 3210321 h 3234796"/>
              <a:gd name="connsiteX185" fmla="*/ 2090484 w 4387423"/>
              <a:gd name="connsiteY185" fmla="*/ 3161454 h 3234796"/>
              <a:gd name="connsiteX186" fmla="*/ 2016762 w 4387423"/>
              <a:gd name="connsiteY186" fmla="*/ 3210321 h 3234796"/>
              <a:gd name="connsiteX187" fmla="*/ 2011820 w 4387423"/>
              <a:gd name="connsiteY187" fmla="*/ 3234796 h 3234796"/>
              <a:gd name="connsiteX188" fmla="*/ 1938142 w 4387423"/>
              <a:gd name="connsiteY188" fmla="*/ 3234796 h 3234796"/>
              <a:gd name="connsiteX189" fmla="*/ 1933201 w 4387423"/>
              <a:gd name="connsiteY189" fmla="*/ 3210321 h 3234796"/>
              <a:gd name="connsiteX190" fmla="*/ 1859478 w 4387423"/>
              <a:gd name="connsiteY190" fmla="*/ 3161454 h 3234796"/>
              <a:gd name="connsiteX191" fmla="*/ 1785756 w 4387423"/>
              <a:gd name="connsiteY191" fmla="*/ 3210321 h 3234796"/>
              <a:gd name="connsiteX192" fmla="*/ 1780814 w 4387423"/>
              <a:gd name="connsiteY192" fmla="*/ 3234796 h 3234796"/>
              <a:gd name="connsiteX193" fmla="*/ 1707136 w 4387423"/>
              <a:gd name="connsiteY193" fmla="*/ 3234796 h 3234796"/>
              <a:gd name="connsiteX194" fmla="*/ 1702195 w 4387423"/>
              <a:gd name="connsiteY194" fmla="*/ 3210321 h 3234796"/>
              <a:gd name="connsiteX195" fmla="*/ 1628472 w 4387423"/>
              <a:gd name="connsiteY195" fmla="*/ 3161454 h 3234796"/>
              <a:gd name="connsiteX196" fmla="*/ 1554750 w 4387423"/>
              <a:gd name="connsiteY196" fmla="*/ 3210321 h 3234796"/>
              <a:gd name="connsiteX197" fmla="*/ 1549808 w 4387423"/>
              <a:gd name="connsiteY197" fmla="*/ 3234796 h 3234796"/>
              <a:gd name="connsiteX198" fmla="*/ 1476130 w 4387423"/>
              <a:gd name="connsiteY198" fmla="*/ 3234796 h 3234796"/>
              <a:gd name="connsiteX199" fmla="*/ 1471189 w 4387423"/>
              <a:gd name="connsiteY199" fmla="*/ 3210321 h 3234796"/>
              <a:gd name="connsiteX200" fmla="*/ 1397466 w 4387423"/>
              <a:gd name="connsiteY200" fmla="*/ 3161454 h 3234796"/>
              <a:gd name="connsiteX201" fmla="*/ 1323744 w 4387423"/>
              <a:gd name="connsiteY201" fmla="*/ 3210321 h 3234796"/>
              <a:gd name="connsiteX202" fmla="*/ 1318802 w 4387423"/>
              <a:gd name="connsiteY202" fmla="*/ 3234796 h 3234796"/>
              <a:gd name="connsiteX203" fmla="*/ 1245124 w 4387423"/>
              <a:gd name="connsiteY203" fmla="*/ 3234796 h 3234796"/>
              <a:gd name="connsiteX204" fmla="*/ 1240183 w 4387423"/>
              <a:gd name="connsiteY204" fmla="*/ 3210321 h 3234796"/>
              <a:gd name="connsiteX205" fmla="*/ 1166461 w 4387423"/>
              <a:gd name="connsiteY205" fmla="*/ 3161454 h 3234796"/>
              <a:gd name="connsiteX206" fmla="*/ 1092739 w 4387423"/>
              <a:gd name="connsiteY206" fmla="*/ 3210321 h 3234796"/>
              <a:gd name="connsiteX207" fmla="*/ 1087797 w 4387423"/>
              <a:gd name="connsiteY207" fmla="*/ 3234796 h 3234796"/>
              <a:gd name="connsiteX208" fmla="*/ 1014119 w 4387423"/>
              <a:gd name="connsiteY208" fmla="*/ 3234796 h 3234796"/>
              <a:gd name="connsiteX209" fmla="*/ 1009178 w 4387423"/>
              <a:gd name="connsiteY209" fmla="*/ 3210321 h 3234796"/>
              <a:gd name="connsiteX210" fmla="*/ 935455 w 4387423"/>
              <a:gd name="connsiteY210" fmla="*/ 3161454 h 3234796"/>
              <a:gd name="connsiteX211" fmla="*/ 861733 w 4387423"/>
              <a:gd name="connsiteY211" fmla="*/ 3210321 h 3234796"/>
              <a:gd name="connsiteX212" fmla="*/ 856791 w 4387423"/>
              <a:gd name="connsiteY212" fmla="*/ 3234796 h 3234796"/>
              <a:gd name="connsiteX213" fmla="*/ 783113 w 4387423"/>
              <a:gd name="connsiteY213" fmla="*/ 3234796 h 3234796"/>
              <a:gd name="connsiteX214" fmla="*/ 778171 w 4387423"/>
              <a:gd name="connsiteY214" fmla="*/ 3210321 h 3234796"/>
              <a:gd name="connsiteX215" fmla="*/ 704449 w 4387423"/>
              <a:gd name="connsiteY215" fmla="*/ 3161454 h 3234796"/>
              <a:gd name="connsiteX216" fmla="*/ 630727 w 4387423"/>
              <a:gd name="connsiteY216" fmla="*/ 3210321 h 3234796"/>
              <a:gd name="connsiteX217" fmla="*/ 625785 w 4387423"/>
              <a:gd name="connsiteY217" fmla="*/ 3234796 h 3234796"/>
              <a:gd name="connsiteX218" fmla="*/ 552107 w 4387423"/>
              <a:gd name="connsiteY218" fmla="*/ 3234796 h 3234796"/>
              <a:gd name="connsiteX219" fmla="*/ 547165 w 4387423"/>
              <a:gd name="connsiteY219" fmla="*/ 3210321 h 3234796"/>
              <a:gd name="connsiteX220" fmla="*/ 473443 w 4387423"/>
              <a:gd name="connsiteY220" fmla="*/ 3161454 h 3234796"/>
              <a:gd name="connsiteX221" fmla="*/ 399721 w 4387423"/>
              <a:gd name="connsiteY221" fmla="*/ 3210321 h 3234796"/>
              <a:gd name="connsiteX222" fmla="*/ 394779 w 4387423"/>
              <a:gd name="connsiteY222" fmla="*/ 3234796 h 3234796"/>
              <a:gd name="connsiteX223" fmla="*/ 321101 w 4387423"/>
              <a:gd name="connsiteY223" fmla="*/ 3234796 h 3234796"/>
              <a:gd name="connsiteX224" fmla="*/ 316160 w 4387423"/>
              <a:gd name="connsiteY224" fmla="*/ 3210321 h 3234796"/>
              <a:gd name="connsiteX225" fmla="*/ 242438 w 4387423"/>
              <a:gd name="connsiteY225" fmla="*/ 3161454 h 3234796"/>
              <a:gd name="connsiteX226" fmla="*/ 168716 w 4387423"/>
              <a:gd name="connsiteY226" fmla="*/ 3210321 h 3234796"/>
              <a:gd name="connsiteX227" fmla="*/ 163774 w 4387423"/>
              <a:gd name="connsiteY227" fmla="*/ 3234796 h 3234796"/>
              <a:gd name="connsiteX228" fmla="*/ 90095 w 4387423"/>
              <a:gd name="connsiteY228" fmla="*/ 3234796 h 3234796"/>
              <a:gd name="connsiteX229" fmla="*/ 85153 w 4387423"/>
              <a:gd name="connsiteY229" fmla="*/ 3210321 h 3234796"/>
              <a:gd name="connsiteX230" fmla="*/ 11431 w 4387423"/>
              <a:gd name="connsiteY230" fmla="*/ 3161454 h 3234796"/>
              <a:gd name="connsiteX231" fmla="*/ 0 w 4387423"/>
              <a:gd name="connsiteY231" fmla="*/ 3163762 h 3234796"/>
              <a:gd name="connsiteX232" fmla="*/ 0 w 4387423"/>
              <a:gd name="connsiteY232" fmla="*/ 555648 h 3234796"/>
              <a:gd name="connsiteX233" fmla="*/ 22318 w 4387423"/>
              <a:gd name="connsiteY233" fmla="*/ 546403 h 3234796"/>
              <a:gd name="connsiteX234" fmla="*/ 34717 w 4387423"/>
              <a:gd name="connsiteY234" fmla="*/ 516469 h 3234796"/>
              <a:gd name="connsiteX235" fmla="*/ 22318 w 4387423"/>
              <a:gd name="connsiteY235" fmla="*/ 486535 h 3234796"/>
              <a:gd name="connsiteX236" fmla="*/ 0 w 4387423"/>
              <a:gd name="connsiteY236" fmla="*/ 477291 h 3234796"/>
              <a:gd name="connsiteX237" fmla="*/ 0 w 4387423"/>
              <a:gd name="connsiteY237" fmla="*/ 242993 h 3234796"/>
              <a:gd name="connsiteX238" fmla="*/ 0 w 4387423"/>
              <a:gd name="connsiteY238" fmla="*/ 152400 h 32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4387423" h="3234796">
                <a:moveTo>
                  <a:pt x="4225707" y="474136"/>
                </a:moveTo>
                <a:cubicBezTo>
                  <a:pt x="4202327" y="474136"/>
                  <a:pt x="4183374" y="493089"/>
                  <a:pt x="4183374" y="516469"/>
                </a:cubicBezTo>
                <a:cubicBezTo>
                  <a:pt x="4183374" y="539849"/>
                  <a:pt x="4202327" y="558802"/>
                  <a:pt x="4225707" y="558802"/>
                </a:cubicBezTo>
                <a:cubicBezTo>
                  <a:pt x="4249087" y="558802"/>
                  <a:pt x="4268040" y="539849"/>
                  <a:pt x="4268040" y="516469"/>
                </a:cubicBezTo>
                <a:cubicBezTo>
                  <a:pt x="4268040" y="493089"/>
                  <a:pt x="4249087" y="474136"/>
                  <a:pt x="4225707" y="474136"/>
                </a:cubicBezTo>
                <a:close/>
                <a:moveTo>
                  <a:pt x="4056374" y="474136"/>
                </a:moveTo>
                <a:cubicBezTo>
                  <a:pt x="4032994" y="474136"/>
                  <a:pt x="4014041" y="493089"/>
                  <a:pt x="4014041" y="516469"/>
                </a:cubicBezTo>
                <a:cubicBezTo>
                  <a:pt x="4014041" y="539849"/>
                  <a:pt x="4032994" y="558802"/>
                  <a:pt x="4056374" y="558802"/>
                </a:cubicBezTo>
                <a:cubicBezTo>
                  <a:pt x="4079754" y="558802"/>
                  <a:pt x="4098707" y="539849"/>
                  <a:pt x="4098707" y="516469"/>
                </a:cubicBezTo>
                <a:cubicBezTo>
                  <a:pt x="4098707" y="493089"/>
                  <a:pt x="4079754" y="474136"/>
                  <a:pt x="4056374" y="474136"/>
                </a:cubicBezTo>
                <a:close/>
                <a:moveTo>
                  <a:pt x="3887041" y="474136"/>
                </a:moveTo>
                <a:cubicBezTo>
                  <a:pt x="3863661" y="474136"/>
                  <a:pt x="3844708" y="493089"/>
                  <a:pt x="3844708" y="516469"/>
                </a:cubicBezTo>
                <a:cubicBezTo>
                  <a:pt x="3844708" y="539849"/>
                  <a:pt x="3863661" y="558802"/>
                  <a:pt x="3887041" y="558802"/>
                </a:cubicBezTo>
                <a:cubicBezTo>
                  <a:pt x="3910421" y="558802"/>
                  <a:pt x="3929374" y="539849"/>
                  <a:pt x="3929374" y="516469"/>
                </a:cubicBezTo>
                <a:cubicBezTo>
                  <a:pt x="3929374" y="493089"/>
                  <a:pt x="3910421" y="474136"/>
                  <a:pt x="3887041" y="474136"/>
                </a:cubicBezTo>
                <a:close/>
                <a:moveTo>
                  <a:pt x="3717708" y="474136"/>
                </a:moveTo>
                <a:cubicBezTo>
                  <a:pt x="3694328" y="474136"/>
                  <a:pt x="3675375" y="493089"/>
                  <a:pt x="3675375" y="516469"/>
                </a:cubicBezTo>
                <a:cubicBezTo>
                  <a:pt x="3675375" y="539849"/>
                  <a:pt x="3694328" y="558802"/>
                  <a:pt x="3717708" y="558802"/>
                </a:cubicBezTo>
                <a:cubicBezTo>
                  <a:pt x="3741088" y="558802"/>
                  <a:pt x="3760041" y="539849"/>
                  <a:pt x="3760041" y="516469"/>
                </a:cubicBezTo>
                <a:cubicBezTo>
                  <a:pt x="3760041" y="493089"/>
                  <a:pt x="3741088" y="474136"/>
                  <a:pt x="3717708" y="474136"/>
                </a:cubicBezTo>
                <a:close/>
                <a:moveTo>
                  <a:pt x="3548375" y="474136"/>
                </a:moveTo>
                <a:cubicBezTo>
                  <a:pt x="3524995" y="474136"/>
                  <a:pt x="3506042" y="493089"/>
                  <a:pt x="3506042" y="516469"/>
                </a:cubicBezTo>
                <a:cubicBezTo>
                  <a:pt x="3506042" y="539849"/>
                  <a:pt x="3524995" y="558802"/>
                  <a:pt x="3548375" y="558802"/>
                </a:cubicBezTo>
                <a:cubicBezTo>
                  <a:pt x="3571755" y="558802"/>
                  <a:pt x="3590708" y="539849"/>
                  <a:pt x="3590708" y="516469"/>
                </a:cubicBezTo>
                <a:cubicBezTo>
                  <a:pt x="3590708" y="493089"/>
                  <a:pt x="3571755" y="474136"/>
                  <a:pt x="3548375" y="474136"/>
                </a:cubicBezTo>
                <a:close/>
                <a:moveTo>
                  <a:pt x="3379042" y="474136"/>
                </a:moveTo>
                <a:cubicBezTo>
                  <a:pt x="3355662" y="474136"/>
                  <a:pt x="3336709" y="493089"/>
                  <a:pt x="3336709" y="516469"/>
                </a:cubicBezTo>
                <a:cubicBezTo>
                  <a:pt x="3336709" y="539849"/>
                  <a:pt x="3355662" y="558802"/>
                  <a:pt x="3379042" y="558802"/>
                </a:cubicBezTo>
                <a:cubicBezTo>
                  <a:pt x="3402422" y="558802"/>
                  <a:pt x="3421375" y="539849"/>
                  <a:pt x="3421375" y="516469"/>
                </a:cubicBezTo>
                <a:cubicBezTo>
                  <a:pt x="3421375" y="493089"/>
                  <a:pt x="3402422" y="474136"/>
                  <a:pt x="3379042" y="474136"/>
                </a:cubicBezTo>
                <a:close/>
                <a:moveTo>
                  <a:pt x="3209709" y="474136"/>
                </a:moveTo>
                <a:cubicBezTo>
                  <a:pt x="3186329" y="474136"/>
                  <a:pt x="3167376" y="493089"/>
                  <a:pt x="3167376" y="516469"/>
                </a:cubicBezTo>
                <a:cubicBezTo>
                  <a:pt x="3167376" y="539849"/>
                  <a:pt x="3186329" y="558802"/>
                  <a:pt x="3209709" y="558802"/>
                </a:cubicBezTo>
                <a:cubicBezTo>
                  <a:pt x="3233089" y="558802"/>
                  <a:pt x="3252042" y="539849"/>
                  <a:pt x="3252042" y="516469"/>
                </a:cubicBezTo>
                <a:cubicBezTo>
                  <a:pt x="3252042" y="493089"/>
                  <a:pt x="3233089" y="474136"/>
                  <a:pt x="3209709" y="474136"/>
                </a:cubicBezTo>
                <a:close/>
                <a:moveTo>
                  <a:pt x="3040376" y="474136"/>
                </a:moveTo>
                <a:cubicBezTo>
                  <a:pt x="3016996" y="474136"/>
                  <a:pt x="2998043" y="493089"/>
                  <a:pt x="2998043" y="516469"/>
                </a:cubicBezTo>
                <a:cubicBezTo>
                  <a:pt x="2998043" y="539849"/>
                  <a:pt x="3016996" y="558802"/>
                  <a:pt x="3040376" y="558802"/>
                </a:cubicBezTo>
                <a:cubicBezTo>
                  <a:pt x="3063756" y="558802"/>
                  <a:pt x="3082709" y="539849"/>
                  <a:pt x="3082709" y="516469"/>
                </a:cubicBezTo>
                <a:cubicBezTo>
                  <a:pt x="3082709" y="493089"/>
                  <a:pt x="3063756" y="474136"/>
                  <a:pt x="3040376" y="474136"/>
                </a:cubicBezTo>
                <a:close/>
                <a:moveTo>
                  <a:pt x="2871043" y="474136"/>
                </a:moveTo>
                <a:cubicBezTo>
                  <a:pt x="2847663" y="474136"/>
                  <a:pt x="2828710" y="493089"/>
                  <a:pt x="2828710" y="516469"/>
                </a:cubicBezTo>
                <a:cubicBezTo>
                  <a:pt x="2828710" y="539849"/>
                  <a:pt x="2847663" y="558802"/>
                  <a:pt x="2871043" y="558802"/>
                </a:cubicBezTo>
                <a:cubicBezTo>
                  <a:pt x="2894423" y="558802"/>
                  <a:pt x="2913376" y="539849"/>
                  <a:pt x="2913376" y="516469"/>
                </a:cubicBezTo>
                <a:cubicBezTo>
                  <a:pt x="2913376" y="493089"/>
                  <a:pt x="2894423" y="474136"/>
                  <a:pt x="2871043" y="474136"/>
                </a:cubicBezTo>
                <a:close/>
                <a:moveTo>
                  <a:pt x="2701710" y="474136"/>
                </a:moveTo>
                <a:cubicBezTo>
                  <a:pt x="2678330" y="474136"/>
                  <a:pt x="2659377" y="493089"/>
                  <a:pt x="2659377" y="516469"/>
                </a:cubicBezTo>
                <a:cubicBezTo>
                  <a:pt x="2659377" y="539849"/>
                  <a:pt x="2678330" y="558802"/>
                  <a:pt x="2701710" y="558802"/>
                </a:cubicBezTo>
                <a:cubicBezTo>
                  <a:pt x="2725090" y="558802"/>
                  <a:pt x="2744043" y="539849"/>
                  <a:pt x="2744043" y="516469"/>
                </a:cubicBezTo>
                <a:cubicBezTo>
                  <a:pt x="2744043" y="493089"/>
                  <a:pt x="2725090" y="474136"/>
                  <a:pt x="2701710" y="474136"/>
                </a:cubicBezTo>
                <a:close/>
                <a:moveTo>
                  <a:pt x="2532377" y="474136"/>
                </a:moveTo>
                <a:cubicBezTo>
                  <a:pt x="2508997" y="474136"/>
                  <a:pt x="2490044" y="493089"/>
                  <a:pt x="2490044" y="516469"/>
                </a:cubicBezTo>
                <a:cubicBezTo>
                  <a:pt x="2490044" y="539849"/>
                  <a:pt x="2508997" y="558802"/>
                  <a:pt x="2532377" y="558802"/>
                </a:cubicBezTo>
                <a:cubicBezTo>
                  <a:pt x="2555757" y="558802"/>
                  <a:pt x="2574710" y="539849"/>
                  <a:pt x="2574710" y="516469"/>
                </a:cubicBezTo>
                <a:cubicBezTo>
                  <a:pt x="2574710" y="493089"/>
                  <a:pt x="2555757" y="474136"/>
                  <a:pt x="2532377" y="474136"/>
                </a:cubicBezTo>
                <a:close/>
                <a:moveTo>
                  <a:pt x="2363044" y="474136"/>
                </a:moveTo>
                <a:cubicBezTo>
                  <a:pt x="2339664" y="474136"/>
                  <a:pt x="2320711" y="493089"/>
                  <a:pt x="2320711" y="516469"/>
                </a:cubicBezTo>
                <a:cubicBezTo>
                  <a:pt x="2320711" y="539849"/>
                  <a:pt x="2339664" y="558802"/>
                  <a:pt x="2363044" y="558802"/>
                </a:cubicBezTo>
                <a:cubicBezTo>
                  <a:pt x="2386424" y="558802"/>
                  <a:pt x="2405377" y="539849"/>
                  <a:pt x="2405377" y="516469"/>
                </a:cubicBezTo>
                <a:cubicBezTo>
                  <a:pt x="2405377" y="493089"/>
                  <a:pt x="2386424" y="474136"/>
                  <a:pt x="2363044" y="474136"/>
                </a:cubicBezTo>
                <a:close/>
                <a:moveTo>
                  <a:pt x="2193711" y="474136"/>
                </a:moveTo>
                <a:cubicBezTo>
                  <a:pt x="2170331" y="474136"/>
                  <a:pt x="2151378" y="493089"/>
                  <a:pt x="2151378" y="516469"/>
                </a:cubicBezTo>
                <a:cubicBezTo>
                  <a:pt x="2151378" y="539849"/>
                  <a:pt x="2170331" y="558802"/>
                  <a:pt x="2193711" y="558802"/>
                </a:cubicBezTo>
                <a:cubicBezTo>
                  <a:pt x="2217091" y="558802"/>
                  <a:pt x="2236044" y="539849"/>
                  <a:pt x="2236044" y="516469"/>
                </a:cubicBezTo>
                <a:cubicBezTo>
                  <a:pt x="2236044" y="493089"/>
                  <a:pt x="2217091" y="474136"/>
                  <a:pt x="2193711" y="474136"/>
                </a:cubicBezTo>
                <a:close/>
                <a:moveTo>
                  <a:pt x="2024378" y="474136"/>
                </a:moveTo>
                <a:cubicBezTo>
                  <a:pt x="2000998" y="474136"/>
                  <a:pt x="1982045" y="493089"/>
                  <a:pt x="1982045" y="516469"/>
                </a:cubicBezTo>
                <a:cubicBezTo>
                  <a:pt x="1982045" y="539849"/>
                  <a:pt x="2000998" y="558802"/>
                  <a:pt x="2024378" y="558802"/>
                </a:cubicBezTo>
                <a:cubicBezTo>
                  <a:pt x="2047758" y="558802"/>
                  <a:pt x="2066711" y="539849"/>
                  <a:pt x="2066711" y="516469"/>
                </a:cubicBezTo>
                <a:cubicBezTo>
                  <a:pt x="2066711" y="493089"/>
                  <a:pt x="2047758" y="474136"/>
                  <a:pt x="2024378" y="474136"/>
                </a:cubicBezTo>
                <a:close/>
                <a:moveTo>
                  <a:pt x="1855045" y="474136"/>
                </a:moveTo>
                <a:cubicBezTo>
                  <a:pt x="1831665" y="474136"/>
                  <a:pt x="1812712" y="493089"/>
                  <a:pt x="1812712" y="516469"/>
                </a:cubicBezTo>
                <a:cubicBezTo>
                  <a:pt x="1812712" y="539849"/>
                  <a:pt x="1831665" y="558802"/>
                  <a:pt x="1855045" y="558802"/>
                </a:cubicBezTo>
                <a:cubicBezTo>
                  <a:pt x="1878425" y="558802"/>
                  <a:pt x="1897378" y="539849"/>
                  <a:pt x="1897378" y="516469"/>
                </a:cubicBezTo>
                <a:cubicBezTo>
                  <a:pt x="1897378" y="493089"/>
                  <a:pt x="1878425" y="474136"/>
                  <a:pt x="1855045" y="474136"/>
                </a:cubicBezTo>
                <a:close/>
                <a:moveTo>
                  <a:pt x="1685712" y="474136"/>
                </a:moveTo>
                <a:cubicBezTo>
                  <a:pt x="1662332" y="474136"/>
                  <a:pt x="1643379" y="493089"/>
                  <a:pt x="1643379" y="516469"/>
                </a:cubicBezTo>
                <a:cubicBezTo>
                  <a:pt x="1643379" y="539849"/>
                  <a:pt x="1662332" y="558802"/>
                  <a:pt x="1685712" y="558802"/>
                </a:cubicBezTo>
                <a:cubicBezTo>
                  <a:pt x="1709092" y="558802"/>
                  <a:pt x="1728045" y="539849"/>
                  <a:pt x="1728045" y="516469"/>
                </a:cubicBezTo>
                <a:cubicBezTo>
                  <a:pt x="1728045" y="493089"/>
                  <a:pt x="1709092" y="474136"/>
                  <a:pt x="1685712" y="474136"/>
                </a:cubicBezTo>
                <a:close/>
                <a:moveTo>
                  <a:pt x="1516379" y="474136"/>
                </a:moveTo>
                <a:cubicBezTo>
                  <a:pt x="1492999" y="474136"/>
                  <a:pt x="1474046" y="493089"/>
                  <a:pt x="1474046" y="516469"/>
                </a:cubicBezTo>
                <a:cubicBezTo>
                  <a:pt x="1474046" y="539849"/>
                  <a:pt x="1492999" y="558802"/>
                  <a:pt x="1516379" y="558802"/>
                </a:cubicBezTo>
                <a:cubicBezTo>
                  <a:pt x="1539759" y="558802"/>
                  <a:pt x="1558712" y="539849"/>
                  <a:pt x="1558712" y="516469"/>
                </a:cubicBezTo>
                <a:cubicBezTo>
                  <a:pt x="1558712" y="493089"/>
                  <a:pt x="1539759" y="474136"/>
                  <a:pt x="1516379" y="474136"/>
                </a:cubicBezTo>
                <a:close/>
                <a:moveTo>
                  <a:pt x="1347046" y="474136"/>
                </a:moveTo>
                <a:cubicBezTo>
                  <a:pt x="1323666" y="474136"/>
                  <a:pt x="1304713" y="493089"/>
                  <a:pt x="1304713" y="516469"/>
                </a:cubicBezTo>
                <a:cubicBezTo>
                  <a:pt x="1304713" y="539849"/>
                  <a:pt x="1323666" y="558802"/>
                  <a:pt x="1347046" y="558802"/>
                </a:cubicBezTo>
                <a:cubicBezTo>
                  <a:pt x="1370426" y="558802"/>
                  <a:pt x="1389379" y="539849"/>
                  <a:pt x="1389379" y="516469"/>
                </a:cubicBezTo>
                <a:cubicBezTo>
                  <a:pt x="1389379" y="493089"/>
                  <a:pt x="1370426" y="474136"/>
                  <a:pt x="1347046" y="474136"/>
                </a:cubicBezTo>
                <a:close/>
                <a:moveTo>
                  <a:pt x="1177713" y="474136"/>
                </a:moveTo>
                <a:cubicBezTo>
                  <a:pt x="1154334" y="474136"/>
                  <a:pt x="1135381" y="493089"/>
                  <a:pt x="1135381" y="516469"/>
                </a:cubicBezTo>
                <a:cubicBezTo>
                  <a:pt x="1135381" y="539849"/>
                  <a:pt x="1154334" y="558802"/>
                  <a:pt x="1177713" y="558802"/>
                </a:cubicBezTo>
                <a:cubicBezTo>
                  <a:pt x="1201093" y="558802"/>
                  <a:pt x="1220046" y="539849"/>
                  <a:pt x="1220046" y="516469"/>
                </a:cubicBezTo>
                <a:cubicBezTo>
                  <a:pt x="1220046" y="493089"/>
                  <a:pt x="1201093" y="474136"/>
                  <a:pt x="1177713" y="474136"/>
                </a:cubicBezTo>
                <a:close/>
                <a:moveTo>
                  <a:pt x="1008381" y="474136"/>
                </a:moveTo>
                <a:cubicBezTo>
                  <a:pt x="985001" y="474136"/>
                  <a:pt x="966048" y="493089"/>
                  <a:pt x="966048" y="516469"/>
                </a:cubicBezTo>
                <a:cubicBezTo>
                  <a:pt x="966048" y="539849"/>
                  <a:pt x="985001" y="558802"/>
                  <a:pt x="1008381" y="558802"/>
                </a:cubicBezTo>
                <a:cubicBezTo>
                  <a:pt x="1031761" y="558802"/>
                  <a:pt x="1050714" y="539849"/>
                  <a:pt x="1050714" y="516469"/>
                </a:cubicBezTo>
                <a:cubicBezTo>
                  <a:pt x="1050714" y="493089"/>
                  <a:pt x="1031761" y="474136"/>
                  <a:pt x="1008381" y="474136"/>
                </a:cubicBezTo>
                <a:close/>
                <a:moveTo>
                  <a:pt x="839048" y="474136"/>
                </a:moveTo>
                <a:cubicBezTo>
                  <a:pt x="815668" y="474136"/>
                  <a:pt x="796716" y="493089"/>
                  <a:pt x="796716" y="516469"/>
                </a:cubicBezTo>
                <a:cubicBezTo>
                  <a:pt x="796716" y="539849"/>
                  <a:pt x="815668" y="558802"/>
                  <a:pt x="839048" y="558802"/>
                </a:cubicBezTo>
                <a:cubicBezTo>
                  <a:pt x="862428" y="558802"/>
                  <a:pt x="881381" y="539849"/>
                  <a:pt x="881381" y="516469"/>
                </a:cubicBezTo>
                <a:cubicBezTo>
                  <a:pt x="881381" y="493089"/>
                  <a:pt x="862428" y="474136"/>
                  <a:pt x="839048" y="474136"/>
                </a:cubicBezTo>
                <a:close/>
                <a:moveTo>
                  <a:pt x="669716" y="474136"/>
                </a:moveTo>
                <a:cubicBezTo>
                  <a:pt x="646335" y="474136"/>
                  <a:pt x="627383" y="493089"/>
                  <a:pt x="627383" y="516469"/>
                </a:cubicBezTo>
                <a:cubicBezTo>
                  <a:pt x="627383" y="539849"/>
                  <a:pt x="646335" y="558802"/>
                  <a:pt x="669716" y="558802"/>
                </a:cubicBezTo>
                <a:cubicBezTo>
                  <a:pt x="693096" y="558802"/>
                  <a:pt x="712049" y="539849"/>
                  <a:pt x="712049" y="516469"/>
                </a:cubicBezTo>
                <a:cubicBezTo>
                  <a:pt x="712049" y="493089"/>
                  <a:pt x="693096" y="474136"/>
                  <a:pt x="669716" y="474136"/>
                </a:cubicBezTo>
                <a:close/>
                <a:moveTo>
                  <a:pt x="500382" y="474136"/>
                </a:moveTo>
                <a:cubicBezTo>
                  <a:pt x="477002" y="474136"/>
                  <a:pt x="458049" y="493089"/>
                  <a:pt x="458049" y="516469"/>
                </a:cubicBezTo>
                <a:cubicBezTo>
                  <a:pt x="458049" y="539849"/>
                  <a:pt x="477002" y="558802"/>
                  <a:pt x="500382" y="558802"/>
                </a:cubicBezTo>
                <a:cubicBezTo>
                  <a:pt x="523763" y="558802"/>
                  <a:pt x="542715" y="539849"/>
                  <a:pt x="542715" y="516469"/>
                </a:cubicBezTo>
                <a:cubicBezTo>
                  <a:pt x="542715" y="493089"/>
                  <a:pt x="523763" y="474136"/>
                  <a:pt x="500382" y="474136"/>
                </a:cubicBezTo>
                <a:close/>
                <a:moveTo>
                  <a:pt x="331050" y="474136"/>
                </a:moveTo>
                <a:cubicBezTo>
                  <a:pt x="307670" y="474136"/>
                  <a:pt x="288717" y="493089"/>
                  <a:pt x="288717" y="516469"/>
                </a:cubicBezTo>
                <a:cubicBezTo>
                  <a:pt x="288717" y="539849"/>
                  <a:pt x="307670" y="558802"/>
                  <a:pt x="331050" y="558802"/>
                </a:cubicBezTo>
                <a:cubicBezTo>
                  <a:pt x="354430" y="558802"/>
                  <a:pt x="373382" y="539849"/>
                  <a:pt x="373382" y="516469"/>
                </a:cubicBezTo>
                <a:cubicBezTo>
                  <a:pt x="373382" y="493089"/>
                  <a:pt x="354430" y="474136"/>
                  <a:pt x="331050" y="474136"/>
                </a:cubicBezTo>
                <a:close/>
                <a:moveTo>
                  <a:pt x="161717" y="474136"/>
                </a:moveTo>
                <a:cubicBezTo>
                  <a:pt x="138337" y="474136"/>
                  <a:pt x="119384" y="493089"/>
                  <a:pt x="119384" y="516469"/>
                </a:cubicBezTo>
                <a:cubicBezTo>
                  <a:pt x="119384" y="539849"/>
                  <a:pt x="138337" y="558802"/>
                  <a:pt x="161717" y="558802"/>
                </a:cubicBezTo>
                <a:cubicBezTo>
                  <a:pt x="185097" y="558802"/>
                  <a:pt x="204050" y="539849"/>
                  <a:pt x="204050" y="516469"/>
                </a:cubicBezTo>
                <a:cubicBezTo>
                  <a:pt x="204050" y="493089"/>
                  <a:pt x="185097" y="474136"/>
                  <a:pt x="161717" y="474136"/>
                </a:cubicBezTo>
                <a:close/>
                <a:moveTo>
                  <a:pt x="0" y="0"/>
                </a:moveTo>
                <a:lnTo>
                  <a:pt x="4387423" y="0"/>
                </a:lnTo>
                <a:lnTo>
                  <a:pt x="4387423" y="152400"/>
                </a:lnTo>
                <a:lnTo>
                  <a:pt x="4387423" y="242993"/>
                </a:lnTo>
                <a:lnTo>
                  <a:pt x="4387423" y="477291"/>
                </a:lnTo>
                <a:lnTo>
                  <a:pt x="4365106" y="486535"/>
                </a:lnTo>
                <a:cubicBezTo>
                  <a:pt x="4357446" y="494196"/>
                  <a:pt x="4352707" y="504779"/>
                  <a:pt x="4352707" y="516469"/>
                </a:cubicBezTo>
                <a:cubicBezTo>
                  <a:pt x="4352707" y="528159"/>
                  <a:pt x="4357446" y="538742"/>
                  <a:pt x="4365106" y="546403"/>
                </a:cubicBezTo>
                <a:lnTo>
                  <a:pt x="4387423" y="555647"/>
                </a:lnTo>
                <a:lnTo>
                  <a:pt x="4387423" y="3164104"/>
                </a:lnTo>
                <a:lnTo>
                  <a:pt x="4369407" y="3167742"/>
                </a:lnTo>
                <a:cubicBezTo>
                  <a:pt x="4350262" y="3175839"/>
                  <a:pt x="4334925" y="3191176"/>
                  <a:pt x="4326828" y="3210321"/>
                </a:cubicBezTo>
                <a:lnTo>
                  <a:pt x="4321886" y="3234796"/>
                </a:lnTo>
                <a:lnTo>
                  <a:pt x="4248202" y="3234796"/>
                </a:lnTo>
                <a:lnTo>
                  <a:pt x="4243261" y="3210321"/>
                </a:lnTo>
                <a:cubicBezTo>
                  <a:pt x="4231114" y="3181604"/>
                  <a:pt x="4202679" y="3161454"/>
                  <a:pt x="4169538" y="3161454"/>
                </a:cubicBezTo>
                <a:cubicBezTo>
                  <a:pt x="4136397" y="3161454"/>
                  <a:pt x="4107962" y="3181604"/>
                  <a:pt x="4095816" y="3210321"/>
                </a:cubicBezTo>
                <a:lnTo>
                  <a:pt x="4090874" y="3234796"/>
                </a:lnTo>
                <a:lnTo>
                  <a:pt x="4017196" y="3234796"/>
                </a:lnTo>
                <a:lnTo>
                  <a:pt x="4012255" y="3210321"/>
                </a:lnTo>
                <a:cubicBezTo>
                  <a:pt x="4000108" y="3181604"/>
                  <a:pt x="3971673" y="3161454"/>
                  <a:pt x="3938532" y="3161454"/>
                </a:cubicBezTo>
                <a:cubicBezTo>
                  <a:pt x="3905391" y="3161454"/>
                  <a:pt x="3876956" y="3181604"/>
                  <a:pt x="3864810" y="3210321"/>
                </a:cubicBezTo>
                <a:lnTo>
                  <a:pt x="3859868" y="3234796"/>
                </a:lnTo>
                <a:lnTo>
                  <a:pt x="3786190" y="3234796"/>
                </a:lnTo>
                <a:lnTo>
                  <a:pt x="3781249" y="3210321"/>
                </a:lnTo>
                <a:cubicBezTo>
                  <a:pt x="3769102" y="3181604"/>
                  <a:pt x="3740667" y="3161454"/>
                  <a:pt x="3707526" y="3161454"/>
                </a:cubicBezTo>
                <a:cubicBezTo>
                  <a:pt x="3674385" y="3161454"/>
                  <a:pt x="3645950" y="3181604"/>
                  <a:pt x="3633804" y="3210321"/>
                </a:cubicBezTo>
                <a:lnTo>
                  <a:pt x="3628863" y="3234796"/>
                </a:lnTo>
                <a:lnTo>
                  <a:pt x="3555184" y="3234796"/>
                </a:lnTo>
                <a:lnTo>
                  <a:pt x="3550243" y="3210321"/>
                </a:lnTo>
                <a:cubicBezTo>
                  <a:pt x="3538096" y="3181604"/>
                  <a:pt x="3509661" y="3161454"/>
                  <a:pt x="3476520" y="3161454"/>
                </a:cubicBezTo>
                <a:cubicBezTo>
                  <a:pt x="3443379" y="3161454"/>
                  <a:pt x="3414944" y="3181604"/>
                  <a:pt x="3402798" y="3210321"/>
                </a:cubicBezTo>
                <a:lnTo>
                  <a:pt x="3397856" y="3234796"/>
                </a:lnTo>
                <a:lnTo>
                  <a:pt x="3324178" y="3234796"/>
                </a:lnTo>
                <a:lnTo>
                  <a:pt x="3319237" y="3210321"/>
                </a:lnTo>
                <a:cubicBezTo>
                  <a:pt x="3307090" y="3181604"/>
                  <a:pt x="3278655" y="3161454"/>
                  <a:pt x="3245514" y="3161454"/>
                </a:cubicBezTo>
                <a:cubicBezTo>
                  <a:pt x="3212373" y="3161454"/>
                  <a:pt x="3183938" y="3181604"/>
                  <a:pt x="3171792" y="3210321"/>
                </a:cubicBezTo>
                <a:lnTo>
                  <a:pt x="3166850" y="3234796"/>
                </a:lnTo>
                <a:lnTo>
                  <a:pt x="3093172" y="3234796"/>
                </a:lnTo>
                <a:lnTo>
                  <a:pt x="3088230" y="3210321"/>
                </a:lnTo>
                <a:cubicBezTo>
                  <a:pt x="3076084" y="3181604"/>
                  <a:pt x="3047649" y="3161454"/>
                  <a:pt x="3014508" y="3161454"/>
                </a:cubicBezTo>
                <a:cubicBezTo>
                  <a:pt x="2981367" y="3161454"/>
                  <a:pt x="2952932" y="3181604"/>
                  <a:pt x="2940786" y="3210321"/>
                </a:cubicBezTo>
                <a:lnTo>
                  <a:pt x="2935844" y="3234796"/>
                </a:lnTo>
                <a:lnTo>
                  <a:pt x="2862166" y="3234796"/>
                </a:lnTo>
                <a:lnTo>
                  <a:pt x="2857224" y="3210321"/>
                </a:lnTo>
                <a:cubicBezTo>
                  <a:pt x="2845078" y="3181604"/>
                  <a:pt x="2816643" y="3161454"/>
                  <a:pt x="2783502" y="3161454"/>
                </a:cubicBezTo>
                <a:cubicBezTo>
                  <a:pt x="2750361" y="3161454"/>
                  <a:pt x="2721926" y="3181604"/>
                  <a:pt x="2709780" y="3210321"/>
                </a:cubicBezTo>
                <a:lnTo>
                  <a:pt x="2704838" y="3234796"/>
                </a:lnTo>
                <a:lnTo>
                  <a:pt x="2631160" y="3234796"/>
                </a:lnTo>
                <a:lnTo>
                  <a:pt x="2626219" y="3210321"/>
                </a:lnTo>
                <a:cubicBezTo>
                  <a:pt x="2614072" y="3181604"/>
                  <a:pt x="2585637" y="3161454"/>
                  <a:pt x="2552496" y="3161454"/>
                </a:cubicBezTo>
                <a:cubicBezTo>
                  <a:pt x="2519355" y="3161454"/>
                  <a:pt x="2490920" y="3181604"/>
                  <a:pt x="2478774" y="3210321"/>
                </a:cubicBezTo>
                <a:lnTo>
                  <a:pt x="2473832" y="3234796"/>
                </a:lnTo>
                <a:lnTo>
                  <a:pt x="2400154" y="3234796"/>
                </a:lnTo>
                <a:lnTo>
                  <a:pt x="2395213" y="3210321"/>
                </a:lnTo>
                <a:cubicBezTo>
                  <a:pt x="2383066" y="3181604"/>
                  <a:pt x="2354631" y="3161454"/>
                  <a:pt x="2321490" y="3161454"/>
                </a:cubicBezTo>
                <a:cubicBezTo>
                  <a:pt x="2288349" y="3161454"/>
                  <a:pt x="2259914" y="3181604"/>
                  <a:pt x="2247768" y="3210321"/>
                </a:cubicBezTo>
                <a:lnTo>
                  <a:pt x="2242826" y="3234796"/>
                </a:lnTo>
                <a:lnTo>
                  <a:pt x="2169148" y="3234796"/>
                </a:lnTo>
                <a:lnTo>
                  <a:pt x="2164207" y="3210321"/>
                </a:lnTo>
                <a:cubicBezTo>
                  <a:pt x="2152060" y="3181604"/>
                  <a:pt x="2123625" y="3161454"/>
                  <a:pt x="2090484" y="3161454"/>
                </a:cubicBezTo>
                <a:cubicBezTo>
                  <a:pt x="2057343" y="3161454"/>
                  <a:pt x="2028908" y="3181604"/>
                  <a:pt x="2016762" y="3210321"/>
                </a:cubicBezTo>
                <a:lnTo>
                  <a:pt x="2011820" y="3234796"/>
                </a:lnTo>
                <a:lnTo>
                  <a:pt x="1938142" y="3234796"/>
                </a:lnTo>
                <a:lnTo>
                  <a:pt x="1933201" y="3210321"/>
                </a:lnTo>
                <a:cubicBezTo>
                  <a:pt x="1921054" y="3181604"/>
                  <a:pt x="1892619" y="3161454"/>
                  <a:pt x="1859478" y="3161454"/>
                </a:cubicBezTo>
                <a:cubicBezTo>
                  <a:pt x="1826337" y="3161454"/>
                  <a:pt x="1797902" y="3181604"/>
                  <a:pt x="1785756" y="3210321"/>
                </a:cubicBezTo>
                <a:lnTo>
                  <a:pt x="1780814" y="3234796"/>
                </a:lnTo>
                <a:lnTo>
                  <a:pt x="1707136" y="3234796"/>
                </a:lnTo>
                <a:lnTo>
                  <a:pt x="1702195" y="3210321"/>
                </a:lnTo>
                <a:cubicBezTo>
                  <a:pt x="1690048" y="3181604"/>
                  <a:pt x="1661613" y="3161454"/>
                  <a:pt x="1628472" y="3161454"/>
                </a:cubicBezTo>
                <a:cubicBezTo>
                  <a:pt x="1595331" y="3161454"/>
                  <a:pt x="1566896" y="3181604"/>
                  <a:pt x="1554750" y="3210321"/>
                </a:cubicBezTo>
                <a:lnTo>
                  <a:pt x="1549808" y="3234796"/>
                </a:lnTo>
                <a:lnTo>
                  <a:pt x="1476130" y="3234796"/>
                </a:lnTo>
                <a:lnTo>
                  <a:pt x="1471189" y="3210321"/>
                </a:lnTo>
                <a:cubicBezTo>
                  <a:pt x="1459042" y="3181604"/>
                  <a:pt x="1430607" y="3161454"/>
                  <a:pt x="1397466" y="3161454"/>
                </a:cubicBezTo>
                <a:cubicBezTo>
                  <a:pt x="1364325" y="3161454"/>
                  <a:pt x="1335890" y="3181604"/>
                  <a:pt x="1323744" y="3210321"/>
                </a:cubicBezTo>
                <a:lnTo>
                  <a:pt x="1318802" y="3234796"/>
                </a:lnTo>
                <a:lnTo>
                  <a:pt x="1245124" y="3234796"/>
                </a:lnTo>
                <a:lnTo>
                  <a:pt x="1240183" y="3210321"/>
                </a:lnTo>
                <a:cubicBezTo>
                  <a:pt x="1228036" y="3181604"/>
                  <a:pt x="1199601" y="3161454"/>
                  <a:pt x="1166461" y="3161454"/>
                </a:cubicBezTo>
                <a:cubicBezTo>
                  <a:pt x="1133320" y="3161454"/>
                  <a:pt x="1104885" y="3181604"/>
                  <a:pt x="1092739" y="3210321"/>
                </a:cubicBezTo>
                <a:lnTo>
                  <a:pt x="1087797" y="3234796"/>
                </a:lnTo>
                <a:lnTo>
                  <a:pt x="1014119" y="3234796"/>
                </a:lnTo>
                <a:lnTo>
                  <a:pt x="1009178" y="3210321"/>
                </a:lnTo>
                <a:cubicBezTo>
                  <a:pt x="997031" y="3181604"/>
                  <a:pt x="968596" y="3161454"/>
                  <a:pt x="935455" y="3161454"/>
                </a:cubicBezTo>
                <a:cubicBezTo>
                  <a:pt x="902314" y="3161454"/>
                  <a:pt x="873879" y="3181604"/>
                  <a:pt x="861733" y="3210321"/>
                </a:cubicBezTo>
                <a:lnTo>
                  <a:pt x="856791" y="3234796"/>
                </a:lnTo>
                <a:lnTo>
                  <a:pt x="783113" y="3234796"/>
                </a:lnTo>
                <a:lnTo>
                  <a:pt x="778171" y="3210321"/>
                </a:lnTo>
                <a:cubicBezTo>
                  <a:pt x="766025" y="3181604"/>
                  <a:pt x="737590" y="3161454"/>
                  <a:pt x="704449" y="3161454"/>
                </a:cubicBezTo>
                <a:cubicBezTo>
                  <a:pt x="671308" y="3161454"/>
                  <a:pt x="642873" y="3181604"/>
                  <a:pt x="630727" y="3210321"/>
                </a:cubicBezTo>
                <a:lnTo>
                  <a:pt x="625785" y="3234796"/>
                </a:lnTo>
                <a:lnTo>
                  <a:pt x="552107" y="3234796"/>
                </a:lnTo>
                <a:lnTo>
                  <a:pt x="547165" y="3210321"/>
                </a:lnTo>
                <a:cubicBezTo>
                  <a:pt x="535019" y="3181604"/>
                  <a:pt x="506584" y="3161454"/>
                  <a:pt x="473443" y="3161454"/>
                </a:cubicBezTo>
                <a:cubicBezTo>
                  <a:pt x="440302" y="3161454"/>
                  <a:pt x="411867" y="3181604"/>
                  <a:pt x="399721" y="3210321"/>
                </a:cubicBezTo>
                <a:lnTo>
                  <a:pt x="394779" y="3234796"/>
                </a:lnTo>
                <a:lnTo>
                  <a:pt x="321101" y="3234796"/>
                </a:lnTo>
                <a:lnTo>
                  <a:pt x="316160" y="3210321"/>
                </a:lnTo>
                <a:cubicBezTo>
                  <a:pt x="304013" y="3181604"/>
                  <a:pt x="275578" y="3161454"/>
                  <a:pt x="242438" y="3161454"/>
                </a:cubicBezTo>
                <a:cubicBezTo>
                  <a:pt x="209297" y="3161454"/>
                  <a:pt x="180862" y="3181604"/>
                  <a:pt x="168716" y="3210321"/>
                </a:cubicBezTo>
                <a:lnTo>
                  <a:pt x="163774" y="3234796"/>
                </a:lnTo>
                <a:lnTo>
                  <a:pt x="90095" y="3234796"/>
                </a:lnTo>
                <a:lnTo>
                  <a:pt x="85153" y="3210321"/>
                </a:lnTo>
                <a:cubicBezTo>
                  <a:pt x="73007" y="3181604"/>
                  <a:pt x="44572" y="3161454"/>
                  <a:pt x="11431" y="3161454"/>
                </a:cubicBezTo>
                <a:lnTo>
                  <a:pt x="0" y="3163762"/>
                </a:lnTo>
                <a:lnTo>
                  <a:pt x="0" y="555648"/>
                </a:lnTo>
                <a:lnTo>
                  <a:pt x="22318" y="546403"/>
                </a:lnTo>
                <a:cubicBezTo>
                  <a:pt x="29979" y="538742"/>
                  <a:pt x="34717" y="528159"/>
                  <a:pt x="34717" y="516469"/>
                </a:cubicBezTo>
                <a:cubicBezTo>
                  <a:pt x="34717" y="504779"/>
                  <a:pt x="29979" y="494196"/>
                  <a:pt x="22318" y="486535"/>
                </a:cubicBezTo>
                <a:lnTo>
                  <a:pt x="0" y="477291"/>
                </a:lnTo>
                <a:lnTo>
                  <a:pt x="0" y="242993"/>
                </a:lnTo>
                <a:lnTo>
                  <a:pt x="0" y="152400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2000" b="1" spc="300" dirty="0">
              <a:solidFill>
                <a:srgbClr val="FA85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6338072" y="2440195"/>
            <a:ext cx="4624411" cy="2653491"/>
          </a:xfrm>
          <a:prstGeom prst="rect">
            <a:avLst/>
          </a:prstGeom>
          <a:solidFill>
            <a:srgbClr val="FA85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加载状态</a:t>
            </a:r>
            <a:r>
              <a:rPr lang="en-US" altLang="zh-CN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const [isLoading, setIsLoading] = React.useState(false);</a:t>
            </a:r>
            <a:endParaRPr lang="zh-CN" altLang="en-US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接口返回数据存储</a:t>
            </a:r>
            <a:r>
              <a:rPr lang="en-US" altLang="zh-CN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:const [data, setData] = React.useState('');</a:t>
            </a:r>
            <a:endParaRPr lang="en-US" altLang="zh-CN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报错信息</a:t>
            </a:r>
            <a:r>
              <a:rPr lang="en-US" altLang="zh-CN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:const [isError, setIsError] = React.useState(false);</a:t>
            </a:r>
            <a:endParaRPr lang="en-US" altLang="zh-CN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刷新数据</a:t>
            </a:r>
            <a:r>
              <a:rPr lang="en-US" altLang="zh-CN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const fetchData = ()</a:t>
            </a:r>
            <a:r>
              <a:rPr lang="en-US" altLang="zh-CN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=&gt;{...}</a:t>
            </a:r>
            <a:endParaRPr lang="en-US" altLang="zh-CN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等等</a:t>
            </a:r>
            <a:r>
              <a:rPr lang="en-US" altLang="zh-CN" sz="1400" spc="15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...</a:t>
            </a:r>
            <a:endParaRPr lang="en-US" altLang="zh-CN" sz="1400" spc="15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005427" y="1617355"/>
            <a:ext cx="4298961" cy="59789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A85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动机</a:t>
            </a:r>
            <a:endParaRPr lang="zh-CN" altLang="en-US" b="1" spc="300">
              <a:solidFill>
                <a:srgbClr val="FA85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6501431" y="1617355"/>
            <a:ext cx="4298961" cy="59789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A85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例子</a:t>
            </a:r>
            <a:endParaRPr lang="zh-CN" altLang="en-US" b="1" spc="300">
              <a:solidFill>
                <a:srgbClr val="FA85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74866" y="279855"/>
            <a:ext cx="8304210" cy="457200"/>
          </a:xfrm>
        </p:spPr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devTools</a:t>
            </a:r>
            <a:endParaRPr lang="en-US" altLang="zh-CN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76935" y="1976120"/>
            <a:ext cx="1064895" cy="110744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941830" y="1976120"/>
            <a:ext cx="9374505" cy="1107440"/>
          </a:xfrm>
          <a:prstGeom prst="rect">
            <a:avLst/>
          </a:prstGeom>
          <a:solidFill>
            <a:srgbClr val="FFFFFF">
              <a:lumMod val="9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2094230" y="2125345"/>
            <a:ext cx="9069705" cy="80962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zh-CN" altLang="en-US" sz="1800" spc="100" dirty="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导入工具</a:t>
            </a:r>
            <a:endParaRPr lang="zh-CN" altLang="en-US" sz="1800" spc="100" dirty="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1800" spc="100" dirty="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import { ReactQueryDevtools } from 'react-query/devtools'</a:t>
            </a:r>
            <a:endParaRPr lang="zh-CN" altLang="en-US" sz="1800" spc="100" dirty="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76935" y="3774440"/>
            <a:ext cx="1064895" cy="110744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941830" y="3774440"/>
            <a:ext cx="9374505" cy="1107440"/>
          </a:xfrm>
          <a:prstGeom prst="rect">
            <a:avLst/>
          </a:prstGeom>
          <a:solidFill>
            <a:srgbClr val="FFFFFF">
              <a:lumMod val="9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2094230" y="3923665"/>
            <a:ext cx="9069705" cy="80962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defRPr sz="1400">
                <a:solidFill>
                  <a:prstClr val="white"/>
                </a:solidFill>
              </a:defRPr>
            </a:lvl1pPr>
          </a:lstStyle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1800" spc="100" dirty="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以下代码尽可能地放在 React 应用的顶部</a:t>
            </a:r>
            <a:endParaRPr lang="zh-CN" altLang="en-US" sz="1800" spc="100" dirty="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1800" spc="100" dirty="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&lt;ReactQueryDevtools initialIsOpen={false} /&gt;</a:t>
            </a:r>
            <a:endParaRPr lang="zh-CN" altLang="en-US" sz="1800" spc="100" dirty="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161415" y="2176145"/>
            <a:ext cx="495935" cy="7067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161415" y="3974465"/>
            <a:ext cx="495935" cy="7067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74866" y="279855"/>
            <a:ext cx="8304210" cy="457200"/>
          </a:xfrm>
        </p:spPr>
        <p:txBody>
          <a:bodyPr/>
          <a:lstStyle/>
          <a:p>
            <a:r>
              <a:rPr lang="zh-CN" altLang="en-US" dirty="0">
                <a:cs typeface="Segoe UI" panose="020B0502040204020203" pitchFamily="34" charset="0"/>
                <a:sym typeface="+mn-ea"/>
              </a:rPr>
              <a:t>全局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配置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228090"/>
            <a:ext cx="10451465" cy="4117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3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个核心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概念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Freeform 55"/>
          <p:cNvSpPr/>
          <p:nvPr>
            <p:custDataLst>
              <p:tags r:id="rId1"/>
            </p:custDataLst>
          </p:nvPr>
        </p:nvSpPr>
        <p:spPr bwMode="auto">
          <a:xfrm>
            <a:off x="2859726" y="2774711"/>
            <a:ext cx="2902173" cy="1210248"/>
          </a:xfrm>
          <a:custGeom>
            <a:avLst/>
            <a:gdLst>
              <a:gd name="T0" fmla="*/ 1155 w 1155"/>
              <a:gd name="T1" fmla="*/ 0 h 482"/>
              <a:gd name="T2" fmla="*/ 792 w 1155"/>
              <a:gd name="T3" fmla="*/ 363 h 482"/>
              <a:gd name="T4" fmla="*/ 362 w 1155"/>
              <a:gd name="T5" fmla="*/ 363 h 482"/>
              <a:gd name="T6" fmla="*/ 0 w 1155"/>
              <a:gd name="T7" fmla="*/ 0 h 482"/>
              <a:gd name="T8" fmla="*/ 1155 w 1155"/>
              <a:gd name="T9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5" h="482">
                <a:moveTo>
                  <a:pt x="1155" y="0"/>
                </a:moveTo>
                <a:cubicBezTo>
                  <a:pt x="792" y="363"/>
                  <a:pt x="792" y="363"/>
                  <a:pt x="792" y="363"/>
                </a:cubicBezTo>
                <a:cubicBezTo>
                  <a:pt x="674" y="482"/>
                  <a:pt x="481" y="482"/>
                  <a:pt x="362" y="363"/>
                </a:cubicBezTo>
                <a:cubicBezTo>
                  <a:pt x="0" y="0"/>
                  <a:pt x="0" y="0"/>
                  <a:pt x="0" y="0"/>
                </a:cubicBezTo>
                <a:lnTo>
                  <a:pt x="1155" y="0"/>
                </a:lnTo>
                <a:close/>
              </a:path>
            </a:pathLst>
          </a:custGeom>
          <a:solidFill>
            <a:srgbClr val="8590CA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79BB8F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reeform 56"/>
          <p:cNvSpPr/>
          <p:nvPr>
            <p:custDataLst>
              <p:tags r:id="rId2"/>
            </p:custDataLst>
          </p:nvPr>
        </p:nvSpPr>
        <p:spPr bwMode="auto">
          <a:xfrm>
            <a:off x="2859726" y="1551151"/>
            <a:ext cx="2902173" cy="1223560"/>
          </a:xfrm>
          <a:custGeom>
            <a:avLst/>
            <a:gdLst>
              <a:gd name="T0" fmla="*/ 0 w 1155"/>
              <a:gd name="T1" fmla="*/ 487 h 487"/>
              <a:gd name="T2" fmla="*/ 0 w 1155"/>
              <a:gd name="T3" fmla="*/ 138 h 487"/>
              <a:gd name="T4" fmla="*/ 137 w 1155"/>
              <a:gd name="T5" fmla="*/ 0 h 487"/>
              <a:gd name="T6" fmla="*/ 1018 w 1155"/>
              <a:gd name="T7" fmla="*/ 0 h 487"/>
              <a:gd name="T8" fmla="*/ 1155 w 1155"/>
              <a:gd name="T9" fmla="*/ 138 h 487"/>
              <a:gd name="T10" fmla="*/ 1155 w 1155"/>
              <a:gd name="T11" fmla="*/ 487 h 487"/>
              <a:gd name="T12" fmla="*/ 0 w 1155"/>
              <a:gd name="T13" fmla="*/ 48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5" h="487">
                <a:moveTo>
                  <a:pt x="0" y="487"/>
                </a:moveTo>
                <a:cubicBezTo>
                  <a:pt x="0" y="138"/>
                  <a:pt x="0" y="138"/>
                  <a:pt x="0" y="138"/>
                </a:cubicBezTo>
                <a:cubicBezTo>
                  <a:pt x="0" y="62"/>
                  <a:pt x="61" y="0"/>
                  <a:pt x="137" y="0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1094" y="0"/>
                  <a:pt x="1155" y="62"/>
                  <a:pt x="1155" y="138"/>
                </a:cubicBezTo>
                <a:cubicBezTo>
                  <a:pt x="1155" y="487"/>
                  <a:pt x="1155" y="487"/>
                  <a:pt x="1155" y="487"/>
                </a:cubicBezTo>
                <a:lnTo>
                  <a:pt x="0" y="487"/>
                </a:lnTo>
                <a:close/>
              </a:path>
            </a:pathLst>
          </a:custGeom>
          <a:solidFill>
            <a:srgbClr val="8590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79BB8F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Oval 5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82384" y="2889685"/>
            <a:ext cx="856855" cy="859276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>
            <p:custDataLst>
              <p:tags r:id="rId4"/>
            </p:custDataLst>
          </p:nvPr>
        </p:nvSpPr>
        <p:spPr>
          <a:xfrm>
            <a:off x="3218395" y="1610475"/>
            <a:ext cx="2181710" cy="505245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pPr algn="ctr" defTabSz="685800">
              <a:lnSpc>
                <a:spcPct val="120000"/>
              </a:lnSpc>
            </a:pPr>
            <a:r>
              <a:rPr lang="zh-CN" altLang="en-US" sz="1600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Queries</a:t>
            </a:r>
            <a:endParaRPr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Freeform 52"/>
          <p:cNvSpPr/>
          <p:nvPr>
            <p:custDataLst>
              <p:tags r:id="rId5"/>
            </p:custDataLst>
          </p:nvPr>
        </p:nvSpPr>
        <p:spPr bwMode="auto">
          <a:xfrm>
            <a:off x="6289845" y="2774711"/>
            <a:ext cx="2903383" cy="1210248"/>
          </a:xfrm>
          <a:custGeom>
            <a:avLst/>
            <a:gdLst>
              <a:gd name="T0" fmla="*/ 1155 w 1155"/>
              <a:gd name="T1" fmla="*/ 0 h 482"/>
              <a:gd name="T2" fmla="*/ 792 w 1155"/>
              <a:gd name="T3" fmla="*/ 363 h 482"/>
              <a:gd name="T4" fmla="*/ 362 w 1155"/>
              <a:gd name="T5" fmla="*/ 363 h 482"/>
              <a:gd name="T6" fmla="*/ 0 w 1155"/>
              <a:gd name="T7" fmla="*/ 0 h 482"/>
              <a:gd name="T8" fmla="*/ 1155 w 1155"/>
              <a:gd name="T9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5" h="482">
                <a:moveTo>
                  <a:pt x="1155" y="0"/>
                </a:moveTo>
                <a:cubicBezTo>
                  <a:pt x="792" y="363"/>
                  <a:pt x="792" y="363"/>
                  <a:pt x="792" y="363"/>
                </a:cubicBezTo>
                <a:cubicBezTo>
                  <a:pt x="673" y="482"/>
                  <a:pt x="481" y="482"/>
                  <a:pt x="362" y="363"/>
                </a:cubicBezTo>
                <a:cubicBezTo>
                  <a:pt x="0" y="0"/>
                  <a:pt x="0" y="0"/>
                  <a:pt x="0" y="0"/>
                </a:cubicBezTo>
                <a:lnTo>
                  <a:pt x="1155" y="0"/>
                </a:lnTo>
                <a:close/>
              </a:path>
            </a:pathLst>
          </a:custGeom>
          <a:solidFill>
            <a:srgbClr val="8EAADC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79BB8F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Freeform 53"/>
          <p:cNvSpPr/>
          <p:nvPr>
            <p:custDataLst>
              <p:tags r:id="rId6"/>
            </p:custDataLst>
          </p:nvPr>
        </p:nvSpPr>
        <p:spPr bwMode="auto">
          <a:xfrm>
            <a:off x="6289845" y="1551151"/>
            <a:ext cx="2903383" cy="1223560"/>
          </a:xfrm>
          <a:custGeom>
            <a:avLst/>
            <a:gdLst>
              <a:gd name="T0" fmla="*/ 0 w 1155"/>
              <a:gd name="T1" fmla="*/ 487 h 487"/>
              <a:gd name="T2" fmla="*/ 0 w 1155"/>
              <a:gd name="T3" fmla="*/ 137 h 487"/>
              <a:gd name="T4" fmla="*/ 137 w 1155"/>
              <a:gd name="T5" fmla="*/ 0 h 487"/>
              <a:gd name="T6" fmla="*/ 1018 w 1155"/>
              <a:gd name="T7" fmla="*/ 0 h 487"/>
              <a:gd name="T8" fmla="*/ 1155 w 1155"/>
              <a:gd name="T9" fmla="*/ 137 h 487"/>
              <a:gd name="T10" fmla="*/ 1155 w 1155"/>
              <a:gd name="T11" fmla="*/ 487 h 487"/>
              <a:gd name="T12" fmla="*/ 0 w 1155"/>
              <a:gd name="T13" fmla="*/ 48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5" h="487">
                <a:moveTo>
                  <a:pt x="0" y="487"/>
                </a:moveTo>
                <a:cubicBezTo>
                  <a:pt x="0" y="137"/>
                  <a:pt x="0" y="137"/>
                  <a:pt x="0" y="137"/>
                </a:cubicBezTo>
                <a:cubicBezTo>
                  <a:pt x="0" y="62"/>
                  <a:pt x="61" y="0"/>
                  <a:pt x="137" y="0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1094" y="0"/>
                  <a:pt x="1155" y="62"/>
                  <a:pt x="1155" y="137"/>
                </a:cubicBezTo>
                <a:cubicBezTo>
                  <a:pt x="1155" y="487"/>
                  <a:pt x="1155" y="487"/>
                  <a:pt x="1155" y="487"/>
                </a:cubicBezTo>
                <a:lnTo>
                  <a:pt x="0" y="487"/>
                </a:lnTo>
                <a:close/>
              </a:path>
            </a:pathLst>
          </a:custGeom>
          <a:solidFill>
            <a:srgbClr val="8EA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79BB8F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Oval 5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13110" y="2890895"/>
            <a:ext cx="856855" cy="85685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6718395" y="1610475"/>
            <a:ext cx="2043582" cy="505245"/>
          </a:xfrm>
          <a:prstGeom prst="rect">
            <a:avLst/>
          </a:prstGeom>
        </p:spPr>
        <p:txBody>
          <a:bodyPr wrap="square">
            <a:normAutofit lnSpcReduction="10000"/>
          </a:bodyPr>
          <a:p>
            <a:pPr algn="ctr" defTabSz="685800">
              <a:lnSpc>
                <a:spcPct val="120000"/>
              </a:lnSpc>
            </a:pPr>
            <a:r>
              <a:rPr lang="zh-CN" altLang="en-US" sz="1600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Mutations</a:t>
            </a:r>
            <a:endParaRPr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" name="Freeform 46"/>
          <p:cNvSpPr/>
          <p:nvPr>
            <p:custDataLst>
              <p:tags r:id="rId9"/>
            </p:custDataLst>
          </p:nvPr>
        </p:nvSpPr>
        <p:spPr bwMode="auto">
          <a:xfrm>
            <a:off x="4573132" y="3340559"/>
            <a:ext cx="2904594" cy="1207827"/>
          </a:xfrm>
          <a:custGeom>
            <a:avLst/>
            <a:gdLst>
              <a:gd name="T0" fmla="*/ 1156 w 1156"/>
              <a:gd name="T1" fmla="*/ 481 h 481"/>
              <a:gd name="T2" fmla="*/ 793 w 1156"/>
              <a:gd name="T3" fmla="*/ 118 h 481"/>
              <a:gd name="T4" fmla="*/ 363 w 1156"/>
              <a:gd name="T5" fmla="*/ 118 h 481"/>
              <a:gd name="T6" fmla="*/ 0 w 1156"/>
              <a:gd name="T7" fmla="*/ 481 h 481"/>
              <a:gd name="T8" fmla="*/ 1156 w 1156"/>
              <a:gd name="T9" fmla="*/ 48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481">
                <a:moveTo>
                  <a:pt x="1156" y="481"/>
                </a:moveTo>
                <a:cubicBezTo>
                  <a:pt x="793" y="118"/>
                  <a:pt x="793" y="118"/>
                  <a:pt x="793" y="118"/>
                </a:cubicBezTo>
                <a:cubicBezTo>
                  <a:pt x="674" y="0"/>
                  <a:pt x="482" y="0"/>
                  <a:pt x="363" y="118"/>
                </a:cubicBezTo>
                <a:cubicBezTo>
                  <a:pt x="0" y="481"/>
                  <a:pt x="0" y="481"/>
                  <a:pt x="0" y="481"/>
                </a:cubicBezTo>
                <a:lnTo>
                  <a:pt x="1156" y="481"/>
                </a:lnTo>
                <a:close/>
              </a:path>
            </a:pathLst>
          </a:custGeom>
          <a:solidFill>
            <a:srgbClr val="7AC2C7">
              <a:lumMod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79BB8F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Freeform 47"/>
          <p:cNvSpPr/>
          <p:nvPr>
            <p:custDataLst>
              <p:tags r:id="rId10"/>
            </p:custDataLst>
          </p:nvPr>
        </p:nvSpPr>
        <p:spPr bwMode="auto">
          <a:xfrm>
            <a:off x="4573132" y="4548386"/>
            <a:ext cx="2904594" cy="1223560"/>
          </a:xfrm>
          <a:custGeom>
            <a:avLst/>
            <a:gdLst>
              <a:gd name="T0" fmla="*/ 0 w 1156"/>
              <a:gd name="T1" fmla="*/ 0 h 487"/>
              <a:gd name="T2" fmla="*/ 0 w 1156"/>
              <a:gd name="T3" fmla="*/ 350 h 487"/>
              <a:gd name="T4" fmla="*/ 138 w 1156"/>
              <a:gd name="T5" fmla="*/ 487 h 487"/>
              <a:gd name="T6" fmla="*/ 1019 w 1156"/>
              <a:gd name="T7" fmla="*/ 487 h 487"/>
              <a:gd name="T8" fmla="*/ 1156 w 1156"/>
              <a:gd name="T9" fmla="*/ 350 h 487"/>
              <a:gd name="T10" fmla="*/ 1156 w 1156"/>
              <a:gd name="T11" fmla="*/ 0 h 487"/>
              <a:gd name="T12" fmla="*/ 0 w 1156"/>
              <a:gd name="T13" fmla="*/ 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6" h="487">
                <a:moveTo>
                  <a:pt x="0" y="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426"/>
                  <a:pt x="62" y="487"/>
                  <a:pt x="138" y="487"/>
                </a:cubicBezTo>
                <a:cubicBezTo>
                  <a:pt x="1019" y="487"/>
                  <a:pt x="1019" y="487"/>
                  <a:pt x="1019" y="487"/>
                </a:cubicBezTo>
                <a:cubicBezTo>
                  <a:pt x="1094" y="487"/>
                  <a:pt x="1156" y="426"/>
                  <a:pt x="1156" y="350"/>
                </a:cubicBezTo>
                <a:cubicBezTo>
                  <a:pt x="1156" y="0"/>
                  <a:pt x="1156" y="0"/>
                  <a:pt x="115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AC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79BB8F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Oval 4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97002" y="3576559"/>
            <a:ext cx="856855" cy="856855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algn="ctr">
              <a:lnSpc>
                <a:spcPct val="120000"/>
              </a:lnSpc>
            </a:pPr>
            <a:endParaRPr lang="zh-CN" altLang="en-US" sz="13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4865325" y="4573969"/>
            <a:ext cx="2322494" cy="505245"/>
          </a:xfrm>
          <a:prstGeom prst="rect">
            <a:avLst/>
          </a:prstGeom>
        </p:spPr>
        <p:txBody>
          <a:bodyPr wrap="square">
            <a:normAutofit/>
          </a:bodyPr>
          <a:p>
            <a:pPr algn="ctr" defTabSz="685800">
              <a:lnSpc>
                <a:spcPct val="120000"/>
              </a:lnSpc>
            </a:pPr>
            <a:r>
              <a:rPr lang="zh-CN" altLang="en-US" sz="1600" b="1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Query Invalidation</a:t>
            </a: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3147045" y="2044553"/>
            <a:ext cx="2614687" cy="70834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en-US" altLang="zh-CN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(useQuery,useQueries)</a:t>
            </a:r>
            <a:endParaRPr lang="en-US" altLang="zh-CN" sz="14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>
            <a:off x="6454141" y="2030386"/>
            <a:ext cx="2738648" cy="73845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en-US" altLang="zh-CN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删除</a:t>
            </a:r>
            <a:r>
              <a:rPr lang="en-US" altLang="zh-CN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14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useMutation</a:t>
            </a:r>
            <a:endParaRPr lang="en-US" altLang="zh-CN" sz="14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4739055" y="4971798"/>
            <a:ext cx="2615573" cy="70834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queryClient.invalidateQueries(</a:t>
            </a:r>
            <a:r>
              <a:rPr lang="en-US" altLang="zh-CN" sz="14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‘...’</a:t>
            </a:r>
            <a:r>
              <a:rPr lang="zh-CN" altLang="en-US" sz="14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Segoe UI" panose="020B0502040204020203" pitchFamily="34" charset="0"/>
                <a:sym typeface="+mn-ea"/>
              </a:rPr>
              <a:t>查询</a:t>
            </a:r>
            <a:r>
              <a:rPr lang="en-US" altLang="zh-CN" dirty="0">
                <a:cs typeface="Segoe UI" panose="020B0502040204020203" pitchFamily="34" charset="0"/>
                <a:sym typeface="+mn-ea"/>
              </a:rPr>
              <a:t>Queries</a:t>
            </a:r>
            <a:endParaRPr lang="en-US" altLang="zh-CN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7375" y="935990"/>
            <a:ext cx="1157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基本使用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304290"/>
            <a:ext cx="5943600" cy="1651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6740" y="3185795"/>
            <a:ext cx="434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两个条件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8" name="圆角矩形 2"/>
          <p:cNvSpPr/>
          <p:nvPr>
            <p:custDataLst>
              <p:tags r:id="rId2"/>
            </p:custDataLst>
          </p:nvPr>
        </p:nvSpPr>
        <p:spPr>
          <a:xfrm>
            <a:off x="1282068" y="3595082"/>
            <a:ext cx="4423563" cy="2546638"/>
          </a:xfrm>
          <a:prstGeom prst="roundRect">
            <a:avLst>
              <a:gd name="adj" fmla="val 841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1723945" y="3706845"/>
            <a:ext cx="3738533" cy="469931"/>
          </a:xfrm>
          <a:prstGeom prst="rect">
            <a:avLst/>
          </a:prstGeom>
          <a:noFill/>
        </p:spPr>
        <p:txBody>
          <a:bodyPr wrap="square" anchor="b" anchorCtr="0">
            <a:normAutofit lnSpcReduction="20000"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40000"/>
              </a:lnSpc>
            </a:pPr>
            <a:r>
              <a:rPr lang="zh-CN" altLang="en-US" sz="2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唯一的键</a:t>
            </a:r>
            <a:r>
              <a:rPr lang="zh-CN" altLang="en-US" sz="2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值</a:t>
            </a:r>
            <a:endParaRPr lang="zh-CN" altLang="en-US" sz="20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1723945" y="4358640"/>
            <a:ext cx="3738533" cy="1516308"/>
          </a:xfrm>
          <a:prstGeom prst="rect">
            <a:avLst/>
          </a:prstGeom>
        </p:spPr>
        <p:txBody>
          <a:bodyPr wrap="square">
            <a:normAutofit fontScale="90000" lnSpcReduction="10000"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字符串</a:t>
            </a:r>
            <a:r>
              <a:rPr lang="en-US" altLang="zh-CN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:useQuery('todos', ...)</a:t>
            </a:r>
            <a:endParaRPr lang="en-US" altLang="zh-CN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</a:t>
            </a:r>
            <a:r>
              <a:rPr lang="en-US" altLang="zh-CN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:useQuery(['todo', 5, { preview: true }], ...)</a:t>
            </a:r>
            <a:endParaRPr lang="en-US" altLang="zh-CN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数组带变量</a:t>
            </a:r>
            <a:r>
              <a:rPr lang="en-US" altLang="zh-CN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:useQuery(['todos', { status, page }], ...)</a:t>
            </a:r>
            <a:endParaRPr lang="en-US" altLang="zh-CN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971578" y="4545211"/>
            <a:ext cx="646381" cy="646381"/>
          </a:xfrm>
          <a:prstGeom prst="ellipse">
            <a:avLst/>
          </a:prstGeom>
          <a:solidFill>
            <a:srgbClr val="8590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圆角矩形 2"/>
          <p:cNvSpPr/>
          <p:nvPr>
            <p:custDataLst>
              <p:tags r:id="rId6"/>
            </p:custDataLst>
          </p:nvPr>
        </p:nvSpPr>
        <p:spPr>
          <a:xfrm>
            <a:off x="5950430" y="3595082"/>
            <a:ext cx="4423563" cy="2546638"/>
          </a:xfrm>
          <a:prstGeom prst="roundRect">
            <a:avLst>
              <a:gd name="adj" fmla="val 841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6312269" y="3887820"/>
            <a:ext cx="3738533" cy="469931"/>
          </a:xfrm>
          <a:prstGeom prst="rect">
            <a:avLst/>
          </a:prstGeom>
          <a:noFill/>
        </p:spPr>
        <p:txBody>
          <a:bodyPr wrap="square" anchor="b" anchorCtr="0">
            <a:normAutofit lnSpcReduction="20000"/>
          </a:bodyPr>
          <a:lstStyle>
            <a:defPPr>
              <a:defRPr lang="zh-CN"/>
            </a:defPPr>
            <a:lvl1pPr algn="ctr">
              <a:defRPr>
                <a:solidFill>
                  <a:sysClr val="window" lastClr="FFFFFF"/>
                </a:solidFill>
              </a:defRPr>
            </a:lvl1pPr>
          </a:lstStyle>
          <a:p>
            <a:pPr algn="l">
              <a:lnSpc>
                <a:spcPct val="140000"/>
              </a:lnSpc>
            </a:pPr>
            <a:r>
              <a:rPr lang="zh-CN" altLang="en-US" sz="2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返回</a:t>
            </a:r>
            <a:r>
              <a:rPr lang="en-US" altLang="zh-CN" sz="2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promise的</a:t>
            </a:r>
            <a:r>
              <a:rPr lang="zh-CN" altLang="en-US" sz="2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20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6117590" y="4358640"/>
            <a:ext cx="3933190" cy="1783080"/>
          </a:xfrm>
          <a:prstGeom prst="rect">
            <a:avLst/>
          </a:prstGeom>
        </p:spPr>
        <p:txBody>
          <a:bodyPr wrap="square">
            <a:normAutofit fontScale="70000"/>
          </a:bodyPr>
          <a:lstStyle>
            <a:defPPr>
              <a:defRPr lang="zh-CN"/>
            </a:defPPr>
            <a:lvl1pPr algn="ctr">
              <a:defRPr sz="1400">
                <a:solidFill>
                  <a:sysClr val="window" lastClr="FFFFFF"/>
                </a:solidFill>
              </a:defRPr>
            </a:lvl1pPr>
          </a:lstStyle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useQuery(["todos", todoId], () =&gt; fetchTodoById(todoId));</a:t>
            </a:r>
            <a:endParaRPr lang="zh-CN" altLang="en-US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"/>
            </a:pP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useQuery(["todos", todoId], async () =&gt; {</a:t>
            </a:r>
            <a:endParaRPr lang="zh-CN" altLang="en-US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 data = await </a:t>
            </a:r>
            <a:r>
              <a:rPr lang="en-US" altLang="zh-CN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fetchTodoById(todoId)</a:t>
            </a:r>
            <a:endParaRPr lang="zh-CN" altLang="en-US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return data;</a:t>
            </a:r>
            <a:endParaRPr lang="zh-CN" altLang="en-US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spc="15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});</a:t>
            </a:r>
            <a:endParaRPr lang="zh-CN" altLang="en-US" sz="1600" spc="15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9"/>
            </p:custDataLst>
          </p:nvPr>
        </p:nvSpPr>
        <p:spPr>
          <a:xfrm>
            <a:off x="10050802" y="4545211"/>
            <a:ext cx="646381" cy="646381"/>
          </a:xfrm>
          <a:prstGeom prst="ellipse">
            <a:avLst/>
          </a:prstGeom>
          <a:solidFill>
            <a:srgbClr val="8EAAD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KSO_Shape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0206344" y="4694972"/>
            <a:ext cx="335297" cy="346859"/>
          </a:xfrm>
          <a:custGeom>
            <a:avLst/>
            <a:gdLst>
              <a:gd name="T0" fmla="*/ 2147483646 w 90"/>
              <a:gd name="T1" fmla="*/ 2147483646 h 93"/>
              <a:gd name="T2" fmla="*/ 2147483646 w 90"/>
              <a:gd name="T3" fmla="*/ 2147483646 h 93"/>
              <a:gd name="T4" fmla="*/ 2147483646 w 90"/>
              <a:gd name="T5" fmla="*/ 2147483646 h 93"/>
              <a:gd name="T6" fmla="*/ 2147483646 w 90"/>
              <a:gd name="T7" fmla="*/ 2147483646 h 93"/>
              <a:gd name="T8" fmla="*/ 2147483646 w 90"/>
              <a:gd name="T9" fmla="*/ 2147483646 h 93"/>
              <a:gd name="T10" fmla="*/ 0 w 90"/>
              <a:gd name="T11" fmla="*/ 2147483646 h 93"/>
              <a:gd name="T12" fmla="*/ 0 w 90"/>
              <a:gd name="T13" fmla="*/ 2147483646 h 93"/>
              <a:gd name="T14" fmla="*/ 2147483646 w 90"/>
              <a:gd name="T15" fmla="*/ 2147483646 h 93"/>
              <a:gd name="T16" fmla="*/ 2147483646 w 90"/>
              <a:gd name="T17" fmla="*/ 2147483646 h 93"/>
              <a:gd name="T18" fmla="*/ 2147483646 w 90"/>
              <a:gd name="T19" fmla="*/ 2147483646 h 93"/>
              <a:gd name="T20" fmla="*/ 2147483646 w 90"/>
              <a:gd name="T21" fmla="*/ 2147483646 h 93"/>
              <a:gd name="T22" fmla="*/ 2147483646 w 90"/>
              <a:gd name="T23" fmla="*/ 2147483646 h 93"/>
              <a:gd name="T24" fmla="*/ 2147483646 w 90"/>
              <a:gd name="T25" fmla="*/ 2147483646 h 93"/>
              <a:gd name="T26" fmla="*/ 2147483646 w 90"/>
              <a:gd name="T27" fmla="*/ 2147483646 h 93"/>
              <a:gd name="T28" fmla="*/ 2147483646 w 90"/>
              <a:gd name="T29" fmla="*/ 2147483646 h 93"/>
              <a:gd name="T30" fmla="*/ 2147483646 w 90"/>
              <a:gd name="T31" fmla="*/ 2147483646 h 93"/>
              <a:gd name="T32" fmla="*/ 2147483646 w 90"/>
              <a:gd name="T33" fmla="*/ 2147483646 h 93"/>
              <a:gd name="T34" fmla="*/ 2147483646 w 90"/>
              <a:gd name="T35" fmla="*/ 2147483646 h 93"/>
              <a:gd name="T36" fmla="*/ 2147483646 w 90"/>
              <a:gd name="T37" fmla="*/ 2147483646 h 93"/>
              <a:gd name="T38" fmla="*/ 2147483646 w 90"/>
              <a:gd name="T39" fmla="*/ 2147483646 h 93"/>
              <a:gd name="T40" fmla="*/ 2147483646 w 90"/>
              <a:gd name="T41" fmla="*/ 2147483646 h 93"/>
              <a:gd name="T42" fmla="*/ 2147483646 w 90"/>
              <a:gd name="T43" fmla="*/ 2147483646 h 93"/>
              <a:gd name="T44" fmla="*/ 2147483646 w 90"/>
              <a:gd name="T45" fmla="*/ 2147483646 h 93"/>
              <a:gd name="T46" fmla="*/ 2147483646 w 90"/>
              <a:gd name="T47" fmla="*/ 2147483646 h 93"/>
              <a:gd name="T48" fmla="*/ 2147483646 w 90"/>
              <a:gd name="T49" fmla="*/ 2147483646 h 93"/>
              <a:gd name="T50" fmla="*/ 2147483646 w 90"/>
              <a:gd name="T51" fmla="*/ 2147483646 h 93"/>
              <a:gd name="T52" fmla="*/ 2147483646 w 90"/>
              <a:gd name="T53" fmla="*/ 2147483646 h 93"/>
              <a:gd name="T54" fmla="*/ 2147483646 w 90"/>
              <a:gd name="T55" fmla="*/ 2147483646 h 93"/>
              <a:gd name="T56" fmla="*/ 2147483646 w 90"/>
              <a:gd name="T57" fmla="*/ 2147483646 h 93"/>
              <a:gd name="T58" fmla="*/ 2147483646 w 90"/>
              <a:gd name="T59" fmla="*/ 2147483646 h 93"/>
              <a:gd name="T60" fmla="*/ 2147483646 w 90"/>
              <a:gd name="T61" fmla="*/ 2147483646 h 93"/>
              <a:gd name="T62" fmla="*/ 2147483646 w 90"/>
              <a:gd name="T63" fmla="*/ 2147483646 h 93"/>
              <a:gd name="T64" fmla="*/ 2147483646 w 90"/>
              <a:gd name="T65" fmla="*/ 2147483646 h 93"/>
              <a:gd name="T66" fmla="*/ 2147483646 w 90"/>
              <a:gd name="T67" fmla="*/ 2147483646 h 93"/>
              <a:gd name="T68" fmla="*/ 2147483646 w 90"/>
              <a:gd name="T69" fmla="*/ 2147483646 h 93"/>
              <a:gd name="T70" fmla="*/ 2147483646 w 90"/>
              <a:gd name="T71" fmla="*/ 2147483646 h 93"/>
              <a:gd name="T72" fmla="*/ 2147483646 w 90"/>
              <a:gd name="T73" fmla="*/ 2147483646 h 93"/>
              <a:gd name="T74" fmla="*/ 2147483646 w 90"/>
              <a:gd name="T75" fmla="*/ 2147483646 h 93"/>
              <a:gd name="T76" fmla="*/ 2147483646 w 90"/>
              <a:gd name="T77" fmla="*/ 2147483646 h 93"/>
              <a:gd name="T78" fmla="*/ 2147483646 w 90"/>
              <a:gd name="T79" fmla="*/ 2147483646 h 93"/>
              <a:gd name="T80" fmla="*/ 2147483646 w 90"/>
              <a:gd name="T81" fmla="*/ 2147483646 h 93"/>
              <a:gd name="T82" fmla="*/ 2147483646 w 90"/>
              <a:gd name="T83" fmla="*/ 2147483646 h 93"/>
              <a:gd name="T84" fmla="*/ 2147483646 w 90"/>
              <a:gd name="T85" fmla="*/ 2147483646 h 93"/>
              <a:gd name="T86" fmla="*/ 2147483646 w 90"/>
              <a:gd name="T87" fmla="*/ 2147483646 h 93"/>
              <a:gd name="T88" fmla="*/ 2147483646 w 90"/>
              <a:gd name="T89" fmla="*/ 2147483646 h 93"/>
              <a:gd name="T90" fmla="*/ 2147483646 w 90"/>
              <a:gd name="T91" fmla="*/ 2147483646 h 93"/>
              <a:gd name="T92" fmla="*/ 2147483646 w 90"/>
              <a:gd name="T93" fmla="*/ 2147483646 h 93"/>
              <a:gd name="T94" fmla="*/ 2147483646 w 90"/>
              <a:gd name="T95" fmla="*/ 2147483646 h 93"/>
              <a:gd name="T96" fmla="*/ 2147483646 w 90"/>
              <a:gd name="T97" fmla="*/ 2147483646 h 9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图形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5267" y="4694972"/>
            <a:ext cx="459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Segoe UI" panose="020B0502040204020203" pitchFamily="34" charset="0"/>
                <a:sym typeface="+mn-ea"/>
              </a:rPr>
              <a:t>查询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返回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KSO_Shape"/>
          <p:cNvSpPr/>
          <p:nvPr>
            <p:custDataLst>
              <p:tags r:id="rId1"/>
            </p:custDataLst>
          </p:nvPr>
        </p:nvSpPr>
        <p:spPr bwMode="auto">
          <a:xfrm>
            <a:off x="720258" y="1200954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342515" y="1526028"/>
            <a:ext cx="6312878" cy="362343"/>
          </a:xfrm>
          <a:prstGeom prst="rect">
            <a:avLst/>
          </a:prstGeom>
        </p:spPr>
        <p:txBody>
          <a:bodyPr lIns="91440" tIns="45720" rIns="91440" bIns="4572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查询返回的最新的</a:t>
            </a: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endParaRPr lang="zh-CN" altLang="en-US" sz="1600" spc="15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42515" y="1058820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</a:t>
            </a:r>
            <a:endParaRPr lang="en-US" altLang="zh-CN" sz="20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KSO_Shape"/>
          <p:cNvSpPr/>
          <p:nvPr>
            <p:custDataLst>
              <p:tags r:id="rId4"/>
            </p:custDataLst>
          </p:nvPr>
        </p:nvSpPr>
        <p:spPr bwMode="auto">
          <a:xfrm>
            <a:off x="720258" y="2057030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矩形 62"/>
          <p:cNvSpPr/>
          <p:nvPr>
            <p:custDataLst>
              <p:tags r:id="rId5"/>
            </p:custDataLst>
          </p:nvPr>
        </p:nvSpPr>
        <p:spPr>
          <a:xfrm>
            <a:off x="1342515" y="2382104"/>
            <a:ext cx="6312878" cy="362343"/>
          </a:xfrm>
          <a:prstGeom prst="rect">
            <a:avLst/>
          </a:prstGeom>
        </p:spPr>
        <p:txBody>
          <a:bodyPr lIns="91440" tIns="45720" rIns="91440" bIns="4572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查询的状态</a:t>
            </a:r>
            <a:r>
              <a:rPr lang="en-US" altLang="zh-CN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idle/loading/error/success</a:t>
            </a:r>
            <a:endParaRPr lang="en-US" altLang="zh-CN" sz="1600" spc="15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6"/>
            </p:custDataLst>
          </p:nvPr>
        </p:nvSpPr>
        <p:spPr>
          <a:xfrm>
            <a:off x="1342515" y="1914896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status</a:t>
            </a:r>
            <a:endParaRPr lang="en-US" altLang="zh-CN" sz="20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KSO_Shape"/>
          <p:cNvSpPr/>
          <p:nvPr>
            <p:custDataLst>
              <p:tags r:id="rId7"/>
            </p:custDataLst>
          </p:nvPr>
        </p:nvSpPr>
        <p:spPr bwMode="auto">
          <a:xfrm>
            <a:off x="720258" y="2913106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6"/>
          <p:cNvSpPr/>
          <p:nvPr>
            <p:custDataLst>
              <p:tags r:id="rId8"/>
            </p:custDataLst>
          </p:nvPr>
        </p:nvSpPr>
        <p:spPr>
          <a:xfrm>
            <a:off x="1342515" y="3238180"/>
            <a:ext cx="6312878" cy="362343"/>
          </a:xfrm>
          <a:prstGeom prst="rect">
            <a:avLst/>
          </a:prstGeom>
        </p:spPr>
        <p:txBody>
          <a:bodyPr lIns="91440" tIns="45720" rIns="91440" bIns="4572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手动触发请求的</a:t>
            </a: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</a:t>
            </a:r>
            <a:endParaRPr lang="zh-CN" altLang="en-US" sz="1600" spc="15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>
            <p:custDataLst>
              <p:tags r:id="rId9"/>
            </p:custDataLst>
          </p:nvPr>
        </p:nvSpPr>
        <p:spPr>
          <a:xfrm>
            <a:off x="1342515" y="2770972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refetch</a:t>
            </a:r>
            <a:endParaRPr lang="en-US" altLang="zh-CN" sz="20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KSO_Shape"/>
          <p:cNvSpPr/>
          <p:nvPr>
            <p:custDataLst>
              <p:tags r:id="rId10"/>
            </p:custDataLst>
          </p:nvPr>
        </p:nvSpPr>
        <p:spPr bwMode="auto">
          <a:xfrm>
            <a:off x="720258" y="3769182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矩形 70"/>
          <p:cNvSpPr/>
          <p:nvPr>
            <p:custDataLst>
              <p:tags r:id="rId11"/>
            </p:custDataLst>
          </p:nvPr>
        </p:nvSpPr>
        <p:spPr>
          <a:xfrm>
            <a:off x="1342515" y="4094256"/>
            <a:ext cx="6312878" cy="362343"/>
          </a:xfrm>
          <a:prstGeom prst="rect">
            <a:avLst/>
          </a:prstGeom>
        </p:spPr>
        <p:txBody>
          <a:bodyPr lIns="91440" tIns="45720" rIns="91440" bIns="4572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没有缓存时的加载</a:t>
            </a:r>
            <a:endParaRPr lang="zh-CN" altLang="en-US" sz="1600" spc="15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矩形 71"/>
          <p:cNvSpPr/>
          <p:nvPr>
            <p:custDataLst>
              <p:tags r:id="rId12"/>
            </p:custDataLst>
          </p:nvPr>
        </p:nvSpPr>
        <p:spPr>
          <a:xfrm>
            <a:off x="1342515" y="3627048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isLoading</a:t>
            </a:r>
            <a:endParaRPr lang="zh-CN" altLang="en-US" sz="20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KSO_Shape"/>
          <p:cNvSpPr/>
          <p:nvPr>
            <p:custDataLst>
              <p:tags r:id="rId13"/>
            </p:custDataLst>
          </p:nvPr>
        </p:nvSpPr>
        <p:spPr bwMode="auto">
          <a:xfrm>
            <a:off x="720258" y="4625258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>
            <p:custDataLst>
              <p:tags r:id="rId14"/>
            </p:custDataLst>
          </p:nvPr>
        </p:nvSpPr>
        <p:spPr>
          <a:xfrm>
            <a:off x="1342515" y="4950332"/>
            <a:ext cx="6312878" cy="362343"/>
          </a:xfrm>
          <a:prstGeom prst="rect">
            <a:avLst/>
          </a:prstGeom>
        </p:spPr>
        <p:txBody>
          <a:bodyPr lIns="91440" tIns="45720" rIns="91440" bIns="4572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每次请求时的加载</a:t>
            </a:r>
            <a:endParaRPr lang="zh-CN" altLang="en-US" sz="1600" spc="15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15"/>
            </p:custDataLst>
          </p:nvPr>
        </p:nvSpPr>
        <p:spPr>
          <a:xfrm>
            <a:off x="1342515" y="4483124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isFetching</a:t>
            </a:r>
            <a:endParaRPr lang="zh-CN" altLang="en-US" sz="20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KSO_Shape"/>
          <p:cNvSpPr/>
          <p:nvPr>
            <p:custDataLst>
              <p:tags r:id="rId16"/>
            </p:custDataLst>
          </p:nvPr>
        </p:nvSpPr>
        <p:spPr bwMode="auto">
          <a:xfrm>
            <a:off x="720258" y="5481333"/>
            <a:ext cx="536659" cy="528610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6AA8DD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矩形 78"/>
          <p:cNvSpPr/>
          <p:nvPr>
            <p:custDataLst>
              <p:tags r:id="rId17"/>
            </p:custDataLst>
          </p:nvPr>
        </p:nvSpPr>
        <p:spPr>
          <a:xfrm>
            <a:off x="1342515" y="5806407"/>
            <a:ext cx="6312878" cy="362343"/>
          </a:xfrm>
          <a:prstGeom prst="rect">
            <a:avLst/>
          </a:prstGeom>
        </p:spPr>
        <p:txBody>
          <a:bodyPr lIns="91440" tIns="45720" rIns="91440" bIns="4572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请求的错误</a:t>
            </a:r>
            <a:r>
              <a:rPr lang="zh-CN" altLang="en-US" sz="1600" spc="15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</a:t>
            </a:r>
            <a:endParaRPr lang="zh-CN" altLang="en-US" sz="1600" spc="15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18"/>
            </p:custDataLst>
          </p:nvPr>
        </p:nvSpPr>
        <p:spPr>
          <a:xfrm>
            <a:off x="1342515" y="5339199"/>
            <a:ext cx="6312878" cy="429861"/>
          </a:xfrm>
          <a:prstGeom prst="rect">
            <a:avLst/>
          </a:prstGeom>
        </p:spPr>
        <p:txBody>
          <a:bodyPr lIns="91440" tIns="45720" rIns="91440" bIns="4572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6AA8DD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error</a:t>
            </a:r>
            <a:endParaRPr lang="zh-CN" altLang="en-US" sz="2000" b="1" spc="300">
              <a:solidFill>
                <a:srgbClr val="6AA8D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Segoe UI" panose="020B0502040204020203" pitchFamily="34" charset="0"/>
                <a:sym typeface="+mn-ea"/>
              </a:rPr>
              <a:t>请求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配置项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 flipH="1">
            <a:off x="1517332" y="1704340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en-US" altLang="zh-CN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取消自动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请求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517332" y="1134110"/>
            <a:ext cx="1912620" cy="54991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4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enabled</a:t>
            </a:r>
            <a:endParaRPr lang="zh-CN" altLang="en-US" sz="24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 flipH="1">
            <a:off x="4738370" y="1704340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请求失败重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试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738370" y="1134110"/>
            <a:ext cx="1912620" cy="54991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4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retry</a:t>
            </a:r>
            <a:endParaRPr lang="zh-CN" altLang="en-US" sz="24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 flipH="1">
            <a:off x="7959407" y="1704340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缓存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7959407" y="1134110"/>
            <a:ext cx="1912620" cy="549910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4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cacheTime</a:t>
            </a:r>
            <a:endParaRPr lang="zh-CN" altLang="en-US" sz="24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 flipH="1">
            <a:off x="1517332" y="3423285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保鲜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517332" y="2853055"/>
            <a:ext cx="1912620" cy="54991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4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staleTime</a:t>
            </a:r>
            <a:endParaRPr lang="zh-CN" altLang="en-US" sz="24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 flipH="1">
            <a:off x="4738370" y="3423285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重新请求时间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间隔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4738370" y="2853055"/>
            <a:ext cx="1912620" cy="549910"/>
          </a:xfrm>
          <a:prstGeom prst="rect">
            <a:avLst/>
          </a:prstGeom>
        </p:spPr>
        <p:txBody>
          <a:bodyPr wrap="square">
            <a:normAutofit fontScale="50000"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665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refetchInterval</a:t>
            </a:r>
            <a:endParaRPr lang="zh-CN" altLang="en-US" sz="2665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 flipH="1">
            <a:off x="7959407" y="3423285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聚焦重新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请求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7959090" y="2853055"/>
            <a:ext cx="2565400" cy="5499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14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refetchOnWindowFocus</a:t>
            </a:r>
            <a:endParaRPr lang="zh-CN" altLang="en-US" sz="14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 flipH="1">
            <a:off x="1517332" y="5142230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重连重新请求</a:t>
            </a:r>
            <a:endParaRPr lang="en-US" altLang="zh-CN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>
            <p:custDataLst>
              <p:tags r:id="rId14"/>
            </p:custDataLst>
          </p:nvPr>
        </p:nvSpPr>
        <p:spPr>
          <a:xfrm>
            <a:off x="1517332" y="4572000"/>
            <a:ext cx="1912620" cy="549910"/>
          </a:xfrm>
          <a:prstGeom prst="rect">
            <a:avLst/>
          </a:prstGeom>
        </p:spPr>
        <p:txBody>
          <a:bodyPr wrap="square">
            <a:normAutofit fontScale="25000"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64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refetchOnReconnect</a:t>
            </a:r>
            <a:endParaRPr lang="zh-CN" altLang="en-US" sz="64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 flipH="1">
            <a:off x="4738370" y="5142230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向缓存提供默认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16"/>
            </p:custDataLst>
          </p:nvPr>
        </p:nvSpPr>
        <p:spPr>
          <a:xfrm>
            <a:off x="4738370" y="4572000"/>
            <a:ext cx="1912620" cy="549910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4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initialData</a:t>
            </a:r>
            <a:endParaRPr lang="zh-CN" altLang="en-US" sz="24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 flipH="1">
            <a:off x="7959407" y="5142230"/>
            <a:ext cx="2715260" cy="5816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占位符数据</a:t>
            </a:r>
            <a:r>
              <a:rPr lang="en-US" altLang="zh-CN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不会保存在缓存</a:t>
            </a:r>
            <a:r>
              <a:rPr lang="zh-CN" altLang="en-US" sz="12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8"/>
            </p:custDataLst>
          </p:nvPr>
        </p:nvSpPr>
        <p:spPr>
          <a:xfrm>
            <a:off x="7959407" y="4572000"/>
            <a:ext cx="1912620" cy="5499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1500" spc="300" dirty="0">
                <a:solidFill>
                  <a:srgbClr val="1D6DC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charset="0"/>
              </a:rPr>
              <a:t>placeholderData</a:t>
            </a:r>
            <a:endParaRPr lang="zh-CN" altLang="en-US" sz="1500" spc="300" dirty="0">
              <a:solidFill>
                <a:srgbClr val="1D6DC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74866" y="279855"/>
            <a:ext cx="8304210" cy="457200"/>
          </a:xfrm>
        </p:spPr>
        <p:txBody>
          <a:bodyPr/>
          <a:lstStyle/>
          <a:p>
            <a:r>
              <a:rPr lang="zh-CN" altLang="en-US" dirty="0">
                <a:cs typeface="Segoe UI" panose="020B0502040204020203" pitchFamily="34" charset="0"/>
                <a:sym typeface="+mn-ea"/>
              </a:rPr>
              <a:t>并行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查询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直角三角形 1"/>
          <p:cNvSpPr/>
          <p:nvPr>
            <p:custDataLst>
              <p:tags r:id="rId1"/>
            </p:custDataLst>
          </p:nvPr>
        </p:nvSpPr>
        <p:spPr>
          <a:xfrm rot="5400000" flipV="1">
            <a:off x="1645273" y="2602502"/>
            <a:ext cx="213451" cy="367090"/>
          </a:xfrm>
          <a:prstGeom prst="rtTriangle">
            <a:avLst/>
          </a:prstGeom>
          <a:solidFill>
            <a:srgbClr val="1F74A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rot="16200000">
            <a:off x="1646108" y="893283"/>
            <a:ext cx="211783" cy="367090"/>
          </a:xfrm>
          <a:prstGeom prst="rtTriangle">
            <a:avLst/>
          </a:prstGeom>
          <a:solidFill>
            <a:srgbClr val="1F74A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>
            <a:off x="1756696" y="933287"/>
            <a:ext cx="7699498" cy="1995469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160000" tIns="45720" rIns="108000" bIns="45720" numCol="1" spcCol="0" rtlCol="0" fromWordArt="0" anchor="ctr" anchorCtr="0" forceAA="0" compatLnSpc="1">
            <a:noAutofit/>
          </a:bodyPr>
          <a:p>
            <a:pPr algn="just"/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4"/>
            </p:custDataLst>
          </p:nvPr>
        </p:nvSpPr>
        <p:spPr>
          <a:xfrm>
            <a:off x="1568449" y="1178014"/>
            <a:ext cx="2691998" cy="1506015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da-DK" altLang="zh-CN" sz="20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9456195" y="933287"/>
            <a:ext cx="884783" cy="1995469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280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16" name="直角三角形 15"/>
          <p:cNvSpPr/>
          <p:nvPr>
            <p:custDataLst>
              <p:tags r:id="rId6"/>
            </p:custDataLst>
          </p:nvPr>
        </p:nvSpPr>
        <p:spPr>
          <a:xfrm rot="5400000" flipV="1">
            <a:off x="1645273" y="5814162"/>
            <a:ext cx="213451" cy="367090"/>
          </a:xfrm>
          <a:prstGeom prst="rtTriangle">
            <a:avLst/>
          </a:prstGeom>
          <a:solidFill>
            <a:srgbClr val="1F74A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" name="直角三角形 16"/>
          <p:cNvSpPr/>
          <p:nvPr>
            <p:custDataLst>
              <p:tags r:id="rId7"/>
            </p:custDataLst>
          </p:nvPr>
        </p:nvSpPr>
        <p:spPr>
          <a:xfrm rot="16200000">
            <a:off x="1646108" y="4104943"/>
            <a:ext cx="211783" cy="367090"/>
          </a:xfrm>
          <a:prstGeom prst="rtTriangle">
            <a:avLst/>
          </a:prstGeom>
          <a:solidFill>
            <a:srgbClr val="1F74A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8"/>
            </p:custDataLst>
          </p:nvPr>
        </p:nvSpPr>
        <p:spPr>
          <a:xfrm>
            <a:off x="1756696" y="4144947"/>
            <a:ext cx="7699498" cy="1995469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160000" tIns="45720" rIns="108000" bIns="45720" numCol="1" spcCol="0" rtlCol="0" fromWordArt="0" anchor="ctr" anchorCtr="0" forceAA="0" compatLnSpc="1">
            <a:noAutofit/>
          </a:bodyPr>
          <a:p>
            <a:pPr algn="just"/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9"/>
            </p:custDataLst>
          </p:nvPr>
        </p:nvSpPr>
        <p:spPr>
          <a:xfrm>
            <a:off x="1568449" y="4389675"/>
            <a:ext cx="2691998" cy="1506015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da-DK" altLang="zh-CN" sz="20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10"/>
            </p:custDataLst>
          </p:nvPr>
        </p:nvSpPr>
        <p:spPr>
          <a:xfrm>
            <a:off x="9456195" y="4144947"/>
            <a:ext cx="884783" cy="1995469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280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2122566" y="1594957"/>
            <a:ext cx="1583766" cy="67212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 fontScale="70000"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手动并行</a:t>
            </a: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查询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4260449" y="933287"/>
            <a:ext cx="5195747" cy="1995469"/>
          </a:xfrm>
          <a:prstGeom prst="rect">
            <a:avLst/>
          </a:prstGeom>
        </p:spPr>
        <p:txBody>
          <a:bodyPr wrap="square" anchor="ctr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function App () {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// 下面的查询将自动地并行执行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const usersQuery = useQuery('users', fetchUsers)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const teamsQuery = useQuery('teams', fetchTeams)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const projectsQuery = useQuery('projects', fetchProjects)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...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3"/>
            </p:custDataLst>
          </p:nvPr>
        </p:nvSpPr>
        <p:spPr>
          <a:xfrm>
            <a:off x="4260449" y="4144947"/>
            <a:ext cx="5195747" cy="1995469"/>
          </a:xfrm>
          <a:prstGeom prst="rect">
            <a:avLst/>
          </a:prstGeom>
        </p:spPr>
        <p:txBody>
          <a:bodyPr wrap="square" anchor="ctr">
            <a:normAutofit fontScale="70000"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function App({ users }) {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const userQueries = useQueries(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users.map((user) =&gt; {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return {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queryKey: ["user", user.id],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queryFn: () =&gt; fetchUserById(user.id),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};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}),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);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sz="1400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2122566" y="4806618"/>
            <a:ext cx="1583766" cy="67212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 fontScale="70000"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动态并行查询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9711009" y="4840895"/>
            <a:ext cx="375156" cy="60357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endParaRPr lang="zh-CN" altLang="en-US" sz="2000" spc="30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/>
          <p:nvPr/>
        </p:nvSpPr>
        <p:spPr>
          <a:xfrm>
            <a:off x="8180433" y="2789592"/>
            <a:ext cx="2916303" cy="867781"/>
          </a:xfrm>
          <a:prstGeom prst="rect">
            <a:avLst/>
          </a:prstGeom>
        </p:spPr>
        <p:txBody>
          <a:bodyPr/>
          <a:lstStyle>
            <a:lvl1pPr marL="0" indent="0" algn="ctr" defTabSz="14605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37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62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51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7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1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2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814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39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3375" dirty="0">
              <a:solidFill>
                <a:schemeClr val="tx1"/>
              </a:solidFill>
              <a:latin typeface="Geomanist Regular" panose="02000503000000020004" pitchFamily="50" charset="0"/>
            </a:endParaRPr>
          </a:p>
        </p:txBody>
      </p:sp>
      <p:grpSp>
        <p:nvGrpSpPr>
          <p:cNvPr id="14" name="Group 21" descr="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"/>
          <p:cNvGrpSpPr/>
          <p:nvPr/>
        </p:nvGrpSpPr>
        <p:grpSpPr>
          <a:xfrm>
            <a:off x="6359002" y="4386797"/>
            <a:ext cx="470604" cy="470604"/>
            <a:chOff x="9466691" y="5485130"/>
            <a:chExt cx="1041918" cy="1041918"/>
          </a:xfrm>
          <a:solidFill>
            <a:schemeClr val="tx1">
              <a:alpha val="41000"/>
            </a:schemeClr>
          </a:solidFill>
        </p:grpSpPr>
        <p:sp>
          <p:nvSpPr>
            <p:cNvPr id="15" name="Oval 22"/>
            <p:cNvSpPr/>
            <p:nvPr/>
          </p:nvSpPr>
          <p:spPr>
            <a:xfrm>
              <a:off x="9466691" y="5485130"/>
              <a:ext cx="1041918" cy="1041918"/>
            </a:xfrm>
            <a:prstGeom prst="ellipse">
              <a:avLst/>
            </a:prstGeom>
            <a:ln w="25400" cap="rnd">
              <a:gradFill>
                <a:gsLst>
                  <a:gs pos="100000">
                    <a:srgbClr val="EF5604"/>
                  </a:gs>
                  <a:gs pos="0">
                    <a:srgbClr val="009CD6"/>
                  </a:gs>
                  <a:gs pos="50000">
                    <a:schemeClr val="accent5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/>
              <a:endParaRPr lang="id-ID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16" name="Group 23"/>
            <p:cNvGrpSpPr/>
            <p:nvPr/>
          </p:nvGrpSpPr>
          <p:grpSpPr>
            <a:xfrm>
              <a:off x="9755478" y="5773917"/>
              <a:ext cx="464344" cy="464344"/>
              <a:chOff x="4427654" y="3049909"/>
              <a:chExt cx="464344" cy="464344"/>
            </a:xfrm>
            <a:grpFill/>
          </p:grpSpPr>
          <p:sp>
            <p:nvSpPr>
              <p:cNvPr id="17" name="AutoShape 123"/>
              <p:cNvSpPr/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ln w="25400" cap="rnd">
                <a:gradFill>
                  <a:gsLst>
                    <a:gs pos="100000">
                      <a:srgbClr val="EF5604"/>
                    </a:gs>
                    <a:gs pos="0">
                      <a:srgbClr val="009CD6"/>
                    </a:gs>
                    <a:gs pos="5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en-US" sz="9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  <a:sym typeface="Gill Sans" panose="020B0502020104020203" charset="0"/>
                </a:endParaRPr>
              </a:p>
            </p:txBody>
          </p:sp>
          <p:sp>
            <p:nvSpPr>
              <p:cNvPr id="18" name="AutoShape 124"/>
              <p:cNvSpPr/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ln w="25400" cap="rnd">
                <a:gradFill>
                  <a:gsLst>
                    <a:gs pos="100000">
                      <a:srgbClr val="EF5604"/>
                    </a:gs>
                    <a:gs pos="0">
                      <a:srgbClr val="009CD6"/>
                    </a:gs>
                    <a:gs pos="5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en-US" sz="9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  <a:sym typeface="Gill Sans" panose="020B0502020104020203" charset="0"/>
                </a:endParaRPr>
              </a:p>
            </p:txBody>
          </p:sp>
          <p:sp>
            <p:nvSpPr>
              <p:cNvPr id="19" name="AutoShape 125"/>
              <p:cNvSpPr/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ln w="25400" cap="rnd">
                <a:gradFill>
                  <a:gsLst>
                    <a:gs pos="100000">
                      <a:srgbClr val="EF5604"/>
                    </a:gs>
                    <a:gs pos="0">
                      <a:srgbClr val="009CD6"/>
                    </a:gs>
                    <a:gs pos="5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en-US" sz="9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  <a:sym typeface="Gill Sans" panose="020B0502020104020203" charset="0"/>
                </a:endParaRPr>
              </a:p>
            </p:txBody>
          </p:sp>
        </p:grpSp>
      </p:grpSp>
      <p:grpSp>
        <p:nvGrpSpPr>
          <p:cNvPr id="20" name="Group 27" descr="e7d195523061f1c08d347f6bf0421bdacd46f3c1815d51b81E1CE79090F8942429A56C6AE2B3163BABA1A3FCE285BEC4FF43A5085572A94AD2C0A17AE448F24FA68DD62479D8C0666FEB6710638384D2F47D54AD7F2B38C35FB471DA93D5D009532F6ECE234AD3D5F59404E621C998123AC0810981182C6DE77318ECFDB0AF4B3921644C752837C844B7BEA5FFB9386F"/>
          <p:cNvGrpSpPr/>
          <p:nvPr/>
        </p:nvGrpSpPr>
        <p:grpSpPr>
          <a:xfrm>
            <a:off x="6359002" y="1605138"/>
            <a:ext cx="470604" cy="470604"/>
            <a:chOff x="7775114" y="5499814"/>
            <a:chExt cx="1041918" cy="1041918"/>
          </a:xfrm>
          <a:solidFill>
            <a:schemeClr val="tx1">
              <a:alpha val="50000"/>
            </a:schemeClr>
          </a:solidFill>
        </p:grpSpPr>
        <p:sp>
          <p:nvSpPr>
            <p:cNvPr id="21" name="Oval 28"/>
            <p:cNvSpPr/>
            <p:nvPr/>
          </p:nvSpPr>
          <p:spPr>
            <a:xfrm>
              <a:off x="7775114" y="5499814"/>
              <a:ext cx="1041918" cy="1041918"/>
            </a:xfrm>
            <a:prstGeom prst="ellipse">
              <a:avLst/>
            </a:prstGeom>
            <a:ln w="25400" cap="rnd">
              <a:gradFill>
                <a:gsLst>
                  <a:gs pos="100000">
                    <a:srgbClr val="EF5604"/>
                  </a:gs>
                  <a:gs pos="0">
                    <a:srgbClr val="009CD6"/>
                  </a:gs>
                  <a:gs pos="50000">
                    <a:schemeClr val="accent5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400"/>
              <a:endParaRPr lang="id-ID" sz="9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22" name="Group 29"/>
            <p:cNvGrpSpPr/>
            <p:nvPr/>
          </p:nvGrpSpPr>
          <p:grpSpPr>
            <a:xfrm>
              <a:off x="8063901" y="5788601"/>
              <a:ext cx="464344" cy="464344"/>
              <a:chOff x="3498967" y="3049909"/>
              <a:chExt cx="464344" cy="464344"/>
            </a:xfrm>
            <a:grpFill/>
          </p:grpSpPr>
          <p:sp>
            <p:nvSpPr>
              <p:cNvPr id="23" name="AutoShape 126"/>
              <p:cNvSpPr/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ln w="25400" cap="rnd">
                <a:gradFill>
                  <a:gsLst>
                    <a:gs pos="100000">
                      <a:srgbClr val="EF5604"/>
                    </a:gs>
                    <a:gs pos="0">
                      <a:srgbClr val="009CD6"/>
                    </a:gs>
                    <a:gs pos="5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en-US" sz="9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  <a:sym typeface="Gill Sans" panose="020B0502020104020203" charset="0"/>
                </a:endParaRPr>
              </a:p>
            </p:txBody>
          </p:sp>
          <p:sp>
            <p:nvSpPr>
              <p:cNvPr id="24" name="AutoShape 127"/>
              <p:cNvSpPr/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ln w="25400" cap="rnd">
                <a:gradFill>
                  <a:gsLst>
                    <a:gs pos="100000">
                      <a:srgbClr val="EF5604"/>
                    </a:gs>
                    <a:gs pos="0">
                      <a:srgbClr val="009CD6"/>
                    </a:gs>
                    <a:gs pos="50000">
                      <a:schemeClr val="accent5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en-US" sz="9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26" name="TextBox 33"/>
          <p:cNvSpPr txBox="1"/>
          <p:nvPr/>
        </p:nvSpPr>
        <p:spPr>
          <a:xfrm flipH="1">
            <a:off x="7056755" y="1605280"/>
            <a:ext cx="4792345" cy="410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axios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介绍及常规用法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axios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特性和浏览器支持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基本用法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请求配置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响应结构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拦截器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取消请求</a:t>
            </a:r>
            <a:endParaRPr lang="zh-CN" altLang="en-US" sz="225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25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25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25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25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25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7057390" y="4419600"/>
            <a:ext cx="47917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react-query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介绍及常规用法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react-query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介绍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开发工具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全局配置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基本查询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查询返回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查询请求配置项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并行查询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依赖查询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取消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查询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useMutation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4681" y="1198025"/>
            <a:ext cx="3801585" cy="6772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64681" y="744257"/>
            <a:ext cx="2287776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74866" y="279855"/>
            <a:ext cx="8304210" cy="457200"/>
          </a:xfrm>
        </p:spPr>
        <p:txBody>
          <a:bodyPr/>
          <a:lstStyle/>
          <a:p>
            <a:r>
              <a:rPr lang="zh-CN" altLang="en-US" dirty="0">
                <a:cs typeface="Segoe UI" panose="020B0502040204020203" pitchFamily="34" charset="0"/>
                <a:sym typeface="+mn-ea"/>
              </a:rPr>
              <a:t>依赖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查询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4675" y="984250"/>
            <a:ext cx="11072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依赖查询（或串行查询）取决于先前的查询结果。要实现这一点，只需使用enabled选项就可以告诉查询何时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可以运行</a:t>
            </a:r>
            <a:r>
              <a:rPr lang="zh-CN" altLang="en-US"/>
              <a:t>行：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1629410"/>
            <a:ext cx="7874000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react-query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取消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请求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38" name="等腰三角形 37"/>
          <p:cNvSpPr/>
          <p:nvPr>
            <p:custDataLst>
              <p:tags r:id="rId1"/>
            </p:custDataLst>
          </p:nvPr>
        </p:nvSpPr>
        <p:spPr>
          <a:xfrm rot="10800000">
            <a:off x="1304772" y="2396452"/>
            <a:ext cx="696967" cy="344843"/>
          </a:xfrm>
          <a:prstGeom prst="triangle">
            <a:avLst/>
          </a:prstGeom>
          <a:solidFill>
            <a:srgbClr val="1D6DC2">
              <a:lumMod val="60000"/>
              <a:lumOff val="40000"/>
            </a:srgbClr>
          </a:solidFill>
          <a:ln w="12700" cap="flat" cmpd="sng" algn="ctr">
            <a:solidFill>
              <a:srgbClr val="1D6DC2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>
            <p:custDataLst>
              <p:tags r:id="rId2"/>
            </p:custDataLst>
          </p:nvPr>
        </p:nvSpPr>
        <p:spPr>
          <a:xfrm>
            <a:off x="787956" y="2396452"/>
            <a:ext cx="1730600" cy="362617"/>
          </a:xfrm>
          <a:custGeom>
            <a:avLst/>
            <a:gdLst>
              <a:gd name="connsiteX0" fmla="*/ 0 w 1473200"/>
              <a:gd name="connsiteY0" fmla="*/ 0 h 308610"/>
              <a:gd name="connsiteX1" fmla="*/ 485701 w 1473200"/>
              <a:gd name="connsiteY1" fmla="*/ 0 h 308610"/>
              <a:gd name="connsiteX2" fmla="*/ 736600 w 1473200"/>
              <a:gd name="connsiteY2" fmla="*/ 250899 h 308610"/>
              <a:gd name="connsiteX3" fmla="*/ 987499 w 1473200"/>
              <a:gd name="connsiteY3" fmla="*/ 0 h 308610"/>
              <a:gd name="connsiteX4" fmla="*/ 1473200 w 1473200"/>
              <a:gd name="connsiteY4" fmla="*/ 0 h 308610"/>
              <a:gd name="connsiteX5" fmla="*/ 1473200 w 1473200"/>
              <a:gd name="connsiteY5" fmla="*/ 44291 h 308610"/>
              <a:gd name="connsiteX6" fmla="*/ 1005681 w 1473200"/>
              <a:gd name="connsiteY6" fmla="*/ 44291 h 308610"/>
              <a:gd name="connsiteX7" fmla="*/ 1003300 w 1473200"/>
              <a:gd name="connsiteY7" fmla="*/ 41910 h 308610"/>
              <a:gd name="connsiteX8" fmla="*/ 736600 w 1473200"/>
              <a:gd name="connsiteY8" fmla="*/ 308610 h 308610"/>
              <a:gd name="connsiteX9" fmla="*/ 469900 w 1473200"/>
              <a:gd name="connsiteY9" fmla="*/ 41910 h 308610"/>
              <a:gd name="connsiteX10" fmla="*/ 467519 w 1473200"/>
              <a:gd name="connsiteY10" fmla="*/ 44291 h 308610"/>
              <a:gd name="connsiteX11" fmla="*/ 0 w 1473200"/>
              <a:gd name="connsiteY11" fmla="*/ 44291 h 308610"/>
              <a:gd name="connsiteX0-1" fmla="*/ 0 w 1473200"/>
              <a:gd name="connsiteY0-2" fmla="*/ 0 h 308610"/>
              <a:gd name="connsiteX1-3" fmla="*/ 485701 w 1473200"/>
              <a:gd name="connsiteY1-4" fmla="*/ 0 h 308610"/>
              <a:gd name="connsiteX2-5" fmla="*/ 736600 w 1473200"/>
              <a:gd name="connsiteY2-6" fmla="*/ 250899 h 308610"/>
              <a:gd name="connsiteX3-7" fmla="*/ 987499 w 1473200"/>
              <a:gd name="connsiteY3-8" fmla="*/ 0 h 308610"/>
              <a:gd name="connsiteX4-9" fmla="*/ 1473200 w 1473200"/>
              <a:gd name="connsiteY4-10" fmla="*/ 0 h 308610"/>
              <a:gd name="connsiteX5-11" fmla="*/ 1473200 w 1473200"/>
              <a:gd name="connsiteY5-12" fmla="*/ 44291 h 308610"/>
              <a:gd name="connsiteX6-13" fmla="*/ 1005681 w 1473200"/>
              <a:gd name="connsiteY6-14" fmla="*/ 44291 h 308610"/>
              <a:gd name="connsiteX7-15" fmla="*/ 1003300 w 1473200"/>
              <a:gd name="connsiteY7-16" fmla="*/ 41910 h 308610"/>
              <a:gd name="connsiteX8-17" fmla="*/ 736600 w 1473200"/>
              <a:gd name="connsiteY8-18" fmla="*/ 308610 h 308610"/>
              <a:gd name="connsiteX9-19" fmla="*/ 469900 w 1473200"/>
              <a:gd name="connsiteY9-20" fmla="*/ 41910 h 308610"/>
              <a:gd name="connsiteX10-21" fmla="*/ 0 w 1473200"/>
              <a:gd name="connsiteY10-22" fmla="*/ 44291 h 308610"/>
              <a:gd name="connsiteX11-23" fmla="*/ 0 w 1473200"/>
              <a:gd name="connsiteY11-24" fmla="*/ 0 h 308610"/>
              <a:gd name="connsiteX0-25" fmla="*/ 0 w 1473200"/>
              <a:gd name="connsiteY0-26" fmla="*/ 0 h 308610"/>
              <a:gd name="connsiteX1-27" fmla="*/ 485701 w 1473200"/>
              <a:gd name="connsiteY1-28" fmla="*/ 0 h 308610"/>
              <a:gd name="connsiteX2-29" fmla="*/ 736600 w 1473200"/>
              <a:gd name="connsiteY2-30" fmla="*/ 250899 h 308610"/>
              <a:gd name="connsiteX3-31" fmla="*/ 987499 w 1473200"/>
              <a:gd name="connsiteY3-32" fmla="*/ 0 h 308610"/>
              <a:gd name="connsiteX4-33" fmla="*/ 1473200 w 1473200"/>
              <a:gd name="connsiteY4-34" fmla="*/ 0 h 308610"/>
              <a:gd name="connsiteX5-35" fmla="*/ 1473200 w 1473200"/>
              <a:gd name="connsiteY5-36" fmla="*/ 44291 h 308610"/>
              <a:gd name="connsiteX6-37" fmla="*/ 1005681 w 1473200"/>
              <a:gd name="connsiteY6-38" fmla="*/ 44291 h 308610"/>
              <a:gd name="connsiteX7-39" fmla="*/ 736600 w 1473200"/>
              <a:gd name="connsiteY7-40" fmla="*/ 308610 h 308610"/>
              <a:gd name="connsiteX8-41" fmla="*/ 469900 w 1473200"/>
              <a:gd name="connsiteY8-42" fmla="*/ 41910 h 308610"/>
              <a:gd name="connsiteX9-43" fmla="*/ 0 w 1473200"/>
              <a:gd name="connsiteY9-44" fmla="*/ 44291 h 308610"/>
              <a:gd name="connsiteX10-45" fmla="*/ 0 w 1473200"/>
              <a:gd name="connsiteY10-46" fmla="*/ 0 h 308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473200" h="308610">
                <a:moveTo>
                  <a:pt x="0" y="0"/>
                </a:moveTo>
                <a:lnTo>
                  <a:pt x="485701" y="0"/>
                </a:lnTo>
                <a:lnTo>
                  <a:pt x="736600" y="250899"/>
                </a:lnTo>
                <a:lnTo>
                  <a:pt x="987499" y="0"/>
                </a:lnTo>
                <a:lnTo>
                  <a:pt x="1473200" y="0"/>
                </a:lnTo>
                <a:lnTo>
                  <a:pt x="1473200" y="44291"/>
                </a:lnTo>
                <a:lnTo>
                  <a:pt x="1005681" y="44291"/>
                </a:lnTo>
                <a:lnTo>
                  <a:pt x="736600" y="308610"/>
                </a:lnTo>
                <a:lnTo>
                  <a:pt x="469900" y="41910"/>
                </a:lnTo>
                <a:lnTo>
                  <a:pt x="0" y="44291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1186174" y="1519303"/>
            <a:ext cx="934165" cy="77452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rgbClr val="1D6D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</a:t>
            </a:r>
            <a:r>
              <a:rPr lang="zh-CN" altLang="en-US" sz="4000" b="1" spc="300" dirty="0">
                <a:solidFill>
                  <a:srgbClr val="1D6D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</a:t>
            </a:r>
            <a:endParaRPr lang="zh-CN" altLang="en-US" sz="4000" b="1" spc="300" dirty="0">
              <a:solidFill>
                <a:srgbClr val="1D6D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>
            <p:custDataLst>
              <p:tags r:id="rId4"/>
            </p:custDataLst>
          </p:nvPr>
        </p:nvSpPr>
        <p:spPr>
          <a:xfrm>
            <a:off x="2827752" y="1305560"/>
            <a:ext cx="7201383" cy="18283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const query = useQuery(["todos"], ({ signal }) =&gt;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axios.get("/todos", {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// 传递可撤销的信号到 `axios`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signal,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}),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5"/>
            </p:custDataLst>
          </p:nvPr>
        </p:nvSpPr>
        <p:spPr>
          <a:xfrm rot="10800000">
            <a:off x="1304772" y="4426865"/>
            <a:ext cx="696967" cy="344843"/>
          </a:xfrm>
          <a:prstGeom prst="triangle">
            <a:avLst/>
          </a:prstGeom>
          <a:solidFill>
            <a:srgbClr val="1D6DC2">
              <a:lumMod val="60000"/>
              <a:lumOff val="40000"/>
            </a:srgbClr>
          </a:solidFill>
          <a:ln w="12700" cap="flat" cmpd="sng" algn="ctr">
            <a:solidFill>
              <a:srgbClr val="1D6DC2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30"/>
          <p:cNvSpPr/>
          <p:nvPr>
            <p:custDataLst>
              <p:tags r:id="rId6"/>
            </p:custDataLst>
          </p:nvPr>
        </p:nvSpPr>
        <p:spPr>
          <a:xfrm>
            <a:off x="787956" y="4426865"/>
            <a:ext cx="1730600" cy="362617"/>
          </a:xfrm>
          <a:custGeom>
            <a:avLst/>
            <a:gdLst>
              <a:gd name="connsiteX0" fmla="*/ 0 w 1473200"/>
              <a:gd name="connsiteY0" fmla="*/ 0 h 308610"/>
              <a:gd name="connsiteX1" fmla="*/ 485701 w 1473200"/>
              <a:gd name="connsiteY1" fmla="*/ 0 h 308610"/>
              <a:gd name="connsiteX2" fmla="*/ 736600 w 1473200"/>
              <a:gd name="connsiteY2" fmla="*/ 250899 h 308610"/>
              <a:gd name="connsiteX3" fmla="*/ 987499 w 1473200"/>
              <a:gd name="connsiteY3" fmla="*/ 0 h 308610"/>
              <a:gd name="connsiteX4" fmla="*/ 1473200 w 1473200"/>
              <a:gd name="connsiteY4" fmla="*/ 0 h 308610"/>
              <a:gd name="connsiteX5" fmla="*/ 1473200 w 1473200"/>
              <a:gd name="connsiteY5" fmla="*/ 44291 h 308610"/>
              <a:gd name="connsiteX6" fmla="*/ 1005681 w 1473200"/>
              <a:gd name="connsiteY6" fmla="*/ 44291 h 308610"/>
              <a:gd name="connsiteX7" fmla="*/ 1003300 w 1473200"/>
              <a:gd name="connsiteY7" fmla="*/ 41910 h 308610"/>
              <a:gd name="connsiteX8" fmla="*/ 736600 w 1473200"/>
              <a:gd name="connsiteY8" fmla="*/ 308610 h 308610"/>
              <a:gd name="connsiteX9" fmla="*/ 469900 w 1473200"/>
              <a:gd name="connsiteY9" fmla="*/ 41910 h 308610"/>
              <a:gd name="connsiteX10" fmla="*/ 467519 w 1473200"/>
              <a:gd name="connsiteY10" fmla="*/ 44291 h 308610"/>
              <a:gd name="connsiteX11" fmla="*/ 0 w 1473200"/>
              <a:gd name="connsiteY11" fmla="*/ 44291 h 308610"/>
              <a:gd name="connsiteX0-1" fmla="*/ 0 w 1473200"/>
              <a:gd name="connsiteY0-2" fmla="*/ 0 h 308610"/>
              <a:gd name="connsiteX1-3" fmla="*/ 485701 w 1473200"/>
              <a:gd name="connsiteY1-4" fmla="*/ 0 h 308610"/>
              <a:gd name="connsiteX2-5" fmla="*/ 736600 w 1473200"/>
              <a:gd name="connsiteY2-6" fmla="*/ 250899 h 308610"/>
              <a:gd name="connsiteX3-7" fmla="*/ 987499 w 1473200"/>
              <a:gd name="connsiteY3-8" fmla="*/ 0 h 308610"/>
              <a:gd name="connsiteX4-9" fmla="*/ 1473200 w 1473200"/>
              <a:gd name="connsiteY4-10" fmla="*/ 0 h 308610"/>
              <a:gd name="connsiteX5-11" fmla="*/ 1473200 w 1473200"/>
              <a:gd name="connsiteY5-12" fmla="*/ 44291 h 308610"/>
              <a:gd name="connsiteX6-13" fmla="*/ 1005681 w 1473200"/>
              <a:gd name="connsiteY6-14" fmla="*/ 44291 h 308610"/>
              <a:gd name="connsiteX7-15" fmla="*/ 1003300 w 1473200"/>
              <a:gd name="connsiteY7-16" fmla="*/ 41910 h 308610"/>
              <a:gd name="connsiteX8-17" fmla="*/ 736600 w 1473200"/>
              <a:gd name="connsiteY8-18" fmla="*/ 308610 h 308610"/>
              <a:gd name="connsiteX9-19" fmla="*/ 469900 w 1473200"/>
              <a:gd name="connsiteY9-20" fmla="*/ 41910 h 308610"/>
              <a:gd name="connsiteX10-21" fmla="*/ 0 w 1473200"/>
              <a:gd name="connsiteY10-22" fmla="*/ 44291 h 308610"/>
              <a:gd name="connsiteX11-23" fmla="*/ 0 w 1473200"/>
              <a:gd name="connsiteY11-24" fmla="*/ 0 h 308610"/>
              <a:gd name="connsiteX0-25" fmla="*/ 0 w 1473200"/>
              <a:gd name="connsiteY0-26" fmla="*/ 0 h 308610"/>
              <a:gd name="connsiteX1-27" fmla="*/ 485701 w 1473200"/>
              <a:gd name="connsiteY1-28" fmla="*/ 0 h 308610"/>
              <a:gd name="connsiteX2-29" fmla="*/ 736600 w 1473200"/>
              <a:gd name="connsiteY2-30" fmla="*/ 250899 h 308610"/>
              <a:gd name="connsiteX3-31" fmla="*/ 987499 w 1473200"/>
              <a:gd name="connsiteY3-32" fmla="*/ 0 h 308610"/>
              <a:gd name="connsiteX4-33" fmla="*/ 1473200 w 1473200"/>
              <a:gd name="connsiteY4-34" fmla="*/ 0 h 308610"/>
              <a:gd name="connsiteX5-35" fmla="*/ 1473200 w 1473200"/>
              <a:gd name="connsiteY5-36" fmla="*/ 44291 h 308610"/>
              <a:gd name="connsiteX6-37" fmla="*/ 1005681 w 1473200"/>
              <a:gd name="connsiteY6-38" fmla="*/ 44291 h 308610"/>
              <a:gd name="connsiteX7-39" fmla="*/ 736600 w 1473200"/>
              <a:gd name="connsiteY7-40" fmla="*/ 308610 h 308610"/>
              <a:gd name="connsiteX8-41" fmla="*/ 469900 w 1473200"/>
              <a:gd name="connsiteY8-42" fmla="*/ 41910 h 308610"/>
              <a:gd name="connsiteX9-43" fmla="*/ 0 w 1473200"/>
              <a:gd name="connsiteY9-44" fmla="*/ 44291 h 308610"/>
              <a:gd name="connsiteX10-45" fmla="*/ 0 w 1473200"/>
              <a:gd name="connsiteY10-46" fmla="*/ 0 h 308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473200" h="308610">
                <a:moveTo>
                  <a:pt x="0" y="0"/>
                </a:moveTo>
                <a:lnTo>
                  <a:pt x="485701" y="0"/>
                </a:lnTo>
                <a:lnTo>
                  <a:pt x="736600" y="250899"/>
                </a:lnTo>
                <a:lnTo>
                  <a:pt x="987499" y="0"/>
                </a:lnTo>
                <a:lnTo>
                  <a:pt x="1473200" y="0"/>
                </a:lnTo>
                <a:lnTo>
                  <a:pt x="1473200" y="44291"/>
                </a:lnTo>
                <a:lnTo>
                  <a:pt x="1005681" y="44291"/>
                </a:lnTo>
                <a:lnTo>
                  <a:pt x="736600" y="308610"/>
                </a:lnTo>
                <a:lnTo>
                  <a:pt x="469900" y="41910"/>
                </a:lnTo>
                <a:lnTo>
                  <a:pt x="0" y="44291"/>
                </a:lnTo>
                <a:lnTo>
                  <a:pt x="0" y="0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186174" y="3549716"/>
            <a:ext cx="934165" cy="77452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rgbClr val="1D6D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步骤</a:t>
            </a:r>
            <a:r>
              <a:rPr lang="zh-CN" altLang="en-US" sz="4000" b="1" spc="300" dirty="0">
                <a:solidFill>
                  <a:srgbClr val="1D6D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</a:t>
            </a:r>
            <a:endParaRPr lang="zh-CN" altLang="en-US" sz="4000" b="1" spc="300" dirty="0">
              <a:solidFill>
                <a:srgbClr val="1D6D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2828124" y="3335629"/>
            <a:ext cx="7201383" cy="1667194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const queryClient = useQueryClient();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queryClient.cancelQueries(["todos"]);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74866" y="279855"/>
            <a:ext cx="8304210" cy="457200"/>
          </a:xfrm>
        </p:spPr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useMutation</a:t>
            </a:r>
            <a:endParaRPr lang="en-US" altLang="zh-CN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9395" y="972185"/>
            <a:ext cx="107981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与查询不同，修改通常意味着用于创建/更新/删除数据或执行服务器命令等副作用。 为此，React Query 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导出了useMutation hook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617345"/>
            <a:ext cx="600392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9765409" y="630344"/>
            <a:ext cx="2098231" cy="655731"/>
          </a:xfrm>
          <a:prstGeom prst="rect">
            <a:avLst/>
          </a:prstGeom>
        </p:spPr>
      </p:pic>
      <p:sp>
        <p:nvSpPr>
          <p:cNvPr id="3" name="文本框 10"/>
          <p:cNvSpPr txBox="1"/>
          <p:nvPr/>
        </p:nvSpPr>
        <p:spPr>
          <a:xfrm>
            <a:off x="1219161" y="4545347"/>
            <a:ext cx="68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谢谢！</a:t>
            </a:r>
            <a:endParaRPr lang="zh-CN" altLang="en-US" sz="4800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9920" y="2922905"/>
            <a:ext cx="4664075" cy="165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 smtClean="0">
                <a:latin typeface="微软雅黑"/>
                <a:ea typeface="微软雅黑"/>
              </a:rPr>
              <a:t>什么是</a:t>
            </a:r>
            <a:r>
              <a:rPr lang="en-US" altLang="zh-CN" sz="3000" dirty="0" smtClean="0">
                <a:latin typeface="微软雅黑"/>
                <a:ea typeface="微软雅黑"/>
              </a:rPr>
              <a:t>axios?</a:t>
            </a:r>
            <a:endParaRPr lang="en-US" altLang="zh-CN" sz="3000" dirty="0" smtClean="0"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 是一个基于 promise 的 HTTP 库，可以用在浏览器和 node.js 中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7366" y="2349061"/>
            <a:ext cx="160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F5604"/>
                </a:solidFill>
                <a:latin typeface="Impact" panose="020B0806030902050204" pitchFamily="34" charset="0"/>
              </a:rPr>
              <a:t>1</a:t>
            </a:r>
            <a:endParaRPr lang="zh-CN" altLang="en-US" sz="5400" dirty="0">
              <a:solidFill>
                <a:srgbClr val="EF5604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特性和浏览器支持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560" y="1900555"/>
            <a:ext cx="595503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从浏览器中创建 XMLHttpRequests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从 node.js 创建 http 请求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支持 Promise API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拦截请求和响应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转换请求数据和响应数据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取消请求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自动转换 JSON 数据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1"/>
                </a:solidFill>
                <a:latin typeface="微软雅黑" charset="0"/>
                <a:ea typeface="微软雅黑" charset="0"/>
              </a:rPr>
              <a:t>客户端支持防御 XSRF</a:t>
            </a:r>
            <a:endParaRPr lang="en-US" altLang="zh-CN" sz="240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134745"/>
            <a:ext cx="1521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</a:rPr>
              <a:t>特性</a:t>
            </a:r>
            <a:r>
              <a:rPr lang="en-US" altLang="zh-CN" sz="2800" b="1">
                <a:solidFill>
                  <a:schemeClr val="accent1"/>
                </a:solidFill>
              </a:rPr>
              <a:t>: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78270" y="1134745"/>
            <a:ext cx="2553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</a:rPr>
              <a:t>浏览器支持</a:t>
            </a:r>
            <a:r>
              <a:rPr lang="en-US" altLang="zh-CN" sz="2800" b="1">
                <a:solidFill>
                  <a:schemeClr val="accent1"/>
                </a:solidFill>
              </a:rPr>
              <a:t>: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332855" y="942975"/>
            <a:ext cx="0" cy="516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270" y="1900555"/>
            <a:ext cx="5470525" cy="1271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基本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用法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3765" y="1287780"/>
            <a:ext cx="144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执行</a:t>
            </a:r>
            <a:r>
              <a:rPr lang="en-US" altLang="zh-CN">
                <a:solidFill>
                  <a:schemeClr val="accent1"/>
                </a:solidFill>
              </a:rPr>
              <a:t>get</a:t>
            </a:r>
            <a:r>
              <a:rPr lang="zh-CN" altLang="en-US">
                <a:solidFill>
                  <a:schemeClr val="accent1"/>
                </a:solidFill>
              </a:rPr>
              <a:t>请求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1968500"/>
            <a:ext cx="426847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64885" y="1287780"/>
            <a:ext cx="163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执行</a:t>
            </a:r>
            <a:r>
              <a:rPr lang="en-US" altLang="zh-CN">
                <a:solidFill>
                  <a:schemeClr val="accent1"/>
                </a:solidFill>
              </a:rPr>
              <a:t>post</a:t>
            </a:r>
            <a:r>
              <a:rPr lang="zh-CN" altLang="en-US">
                <a:solidFill>
                  <a:schemeClr val="accent1"/>
                </a:solidFill>
              </a:rPr>
              <a:t>请求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85" y="1968500"/>
            <a:ext cx="450977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基本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用法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3860" y="1108710"/>
            <a:ext cx="2072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并发执行多个请求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endParaRPr lang="en-US" altLang="zh-CN">
              <a:solidFill>
                <a:schemeClr val="accent1"/>
              </a:solidFill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</a:rPr>
              <a:t>axios.all(iterable)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57950" y="1115695"/>
            <a:ext cx="4316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实例对象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可以使用自定义配置新建一个 axios 实例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axios.create([config])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2398395"/>
            <a:ext cx="5960110" cy="3530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372995"/>
            <a:ext cx="5434330" cy="1572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axio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请求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配置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7" name="文本框 60"/>
          <p:cNvSpPr txBox="1"/>
          <p:nvPr>
            <p:custDataLst>
              <p:tags r:id="rId1"/>
            </p:custDataLst>
          </p:nvPr>
        </p:nvSpPr>
        <p:spPr>
          <a:xfrm>
            <a:off x="833967" y="1842764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请求的服务器 URL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 bwMode="auto">
          <a:xfrm>
            <a:off x="935684" y="1537613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任意多边形: 形状 10"/>
          <p:cNvSpPr/>
          <p:nvPr>
            <p:custDataLst>
              <p:tags r:id="rId3"/>
            </p:custDataLst>
          </p:nvPr>
        </p:nvSpPr>
        <p:spPr>
          <a:xfrm>
            <a:off x="935684" y="1056654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61"/>
          <p:cNvSpPr txBox="1"/>
          <p:nvPr>
            <p:custDataLst>
              <p:tags r:id="rId4"/>
            </p:custDataLst>
          </p:nvPr>
        </p:nvSpPr>
        <p:spPr>
          <a:xfrm>
            <a:off x="980892" y="1076119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url</a:t>
            </a:r>
            <a:endParaRPr lang="en-US" altLang="zh-CN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60"/>
          <p:cNvSpPr txBox="1"/>
          <p:nvPr>
            <p:custDataLst>
              <p:tags r:id="rId5"/>
            </p:custDataLst>
          </p:nvPr>
        </p:nvSpPr>
        <p:spPr>
          <a:xfrm>
            <a:off x="3215389" y="1842764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创建请求时使用的方法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默认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: 形状 4"/>
          <p:cNvSpPr/>
          <p:nvPr>
            <p:custDataLst>
              <p:tags r:id="rId6"/>
            </p:custDataLst>
          </p:nvPr>
        </p:nvSpPr>
        <p:spPr bwMode="auto">
          <a:xfrm>
            <a:off x="3317106" y="1537613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任意多边形: 形状 10"/>
          <p:cNvSpPr/>
          <p:nvPr>
            <p:custDataLst>
              <p:tags r:id="rId7"/>
            </p:custDataLst>
          </p:nvPr>
        </p:nvSpPr>
        <p:spPr>
          <a:xfrm>
            <a:off x="3317106" y="1056654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61"/>
          <p:cNvSpPr txBox="1"/>
          <p:nvPr>
            <p:custDataLst>
              <p:tags r:id="rId8"/>
            </p:custDataLst>
          </p:nvPr>
        </p:nvSpPr>
        <p:spPr>
          <a:xfrm>
            <a:off x="3362313" y="1076119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method</a:t>
            </a:r>
            <a:endParaRPr lang="en-US" altLang="zh-CN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60"/>
          <p:cNvSpPr txBox="1"/>
          <p:nvPr>
            <p:custDataLst>
              <p:tags r:id="rId9"/>
            </p:custDataLst>
          </p:nvPr>
        </p:nvSpPr>
        <p:spPr>
          <a:xfrm>
            <a:off x="5596809" y="1842764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baseURL 将自动加在 url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前面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4"/>
          <p:cNvSpPr/>
          <p:nvPr>
            <p:custDataLst>
              <p:tags r:id="rId10"/>
            </p:custDataLst>
          </p:nvPr>
        </p:nvSpPr>
        <p:spPr bwMode="auto">
          <a:xfrm>
            <a:off x="5698526" y="1537613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任意多边形: 形状 10"/>
          <p:cNvSpPr/>
          <p:nvPr>
            <p:custDataLst>
              <p:tags r:id="rId11"/>
            </p:custDataLst>
          </p:nvPr>
        </p:nvSpPr>
        <p:spPr>
          <a:xfrm>
            <a:off x="5698526" y="1056654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61"/>
          <p:cNvSpPr txBox="1"/>
          <p:nvPr>
            <p:custDataLst>
              <p:tags r:id="rId12"/>
            </p:custDataLst>
          </p:nvPr>
        </p:nvSpPr>
        <p:spPr>
          <a:xfrm>
            <a:off x="5743735" y="1076119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baseURL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60"/>
          <p:cNvSpPr txBox="1"/>
          <p:nvPr>
            <p:custDataLst>
              <p:tags r:id="rId13"/>
            </p:custDataLst>
          </p:nvPr>
        </p:nvSpPr>
        <p:spPr>
          <a:xfrm>
            <a:off x="7978230" y="1842764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允许在请求前修改请求数据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(put,post,patch)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4"/>
          <p:cNvSpPr/>
          <p:nvPr>
            <p:custDataLst>
              <p:tags r:id="rId14"/>
            </p:custDataLst>
          </p:nvPr>
        </p:nvSpPr>
        <p:spPr bwMode="auto">
          <a:xfrm>
            <a:off x="8079948" y="1537613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任意多边形: 形状 10"/>
          <p:cNvSpPr/>
          <p:nvPr>
            <p:custDataLst>
              <p:tags r:id="rId15"/>
            </p:custDataLst>
          </p:nvPr>
        </p:nvSpPr>
        <p:spPr>
          <a:xfrm>
            <a:off x="8079948" y="1056654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61"/>
          <p:cNvSpPr txBox="1"/>
          <p:nvPr>
            <p:custDataLst>
              <p:tags r:id="rId16"/>
            </p:custDataLst>
          </p:nvPr>
        </p:nvSpPr>
        <p:spPr>
          <a:xfrm>
            <a:off x="8125156" y="1076119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fontScale="2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4000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transformRequest</a:t>
            </a:r>
            <a:endParaRPr lang="zh-CN" altLang="en-US" sz="4000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60"/>
          <p:cNvSpPr txBox="1"/>
          <p:nvPr>
            <p:custDataLst>
              <p:tags r:id="rId17"/>
            </p:custDataLst>
          </p:nvPr>
        </p:nvSpPr>
        <p:spPr>
          <a:xfrm>
            <a:off x="833967" y="3710717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允许在返回给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then/catch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前修改响应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: 形状 4"/>
          <p:cNvSpPr/>
          <p:nvPr>
            <p:custDataLst>
              <p:tags r:id="rId18"/>
            </p:custDataLst>
          </p:nvPr>
        </p:nvSpPr>
        <p:spPr bwMode="auto">
          <a:xfrm>
            <a:off x="935684" y="3405565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" name="任意多边形: 形状 10"/>
          <p:cNvSpPr/>
          <p:nvPr>
            <p:custDataLst>
              <p:tags r:id="rId19"/>
            </p:custDataLst>
          </p:nvPr>
        </p:nvSpPr>
        <p:spPr>
          <a:xfrm>
            <a:off x="935684" y="2924607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文本框 61"/>
          <p:cNvSpPr txBox="1"/>
          <p:nvPr>
            <p:custDataLst>
              <p:tags r:id="rId20"/>
            </p:custDataLst>
          </p:nvPr>
        </p:nvSpPr>
        <p:spPr>
          <a:xfrm>
            <a:off x="981075" y="2943860"/>
            <a:ext cx="1582420" cy="44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transformResponse</a:t>
            </a:r>
            <a:endParaRPr lang="zh-CN" altLang="en-US" sz="1000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60"/>
          <p:cNvSpPr txBox="1"/>
          <p:nvPr>
            <p:custDataLst>
              <p:tags r:id="rId21"/>
            </p:custDataLst>
          </p:nvPr>
        </p:nvSpPr>
        <p:spPr>
          <a:xfrm>
            <a:off x="3215389" y="3710717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自定义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请求头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: 形状 4"/>
          <p:cNvSpPr/>
          <p:nvPr>
            <p:custDataLst>
              <p:tags r:id="rId22"/>
            </p:custDataLst>
          </p:nvPr>
        </p:nvSpPr>
        <p:spPr bwMode="auto">
          <a:xfrm>
            <a:off x="3317106" y="3405565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9" name="任意多边形: 形状 10"/>
          <p:cNvSpPr/>
          <p:nvPr>
            <p:custDataLst>
              <p:tags r:id="rId23"/>
            </p:custDataLst>
          </p:nvPr>
        </p:nvSpPr>
        <p:spPr>
          <a:xfrm>
            <a:off x="3317106" y="2924607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61"/>
          <p:cNvSpPr txBox="1"/>
          <p:nvPr>
            <p:custDataLst>
              <p:tags r:id="rId24"/>
            </p:custDataLst>
          </p:nvPr>
        </p:nvSpPr>
        <p:spPr>
          <a:xfrm>
            <a:off x="3362313" y="2944071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headers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60"/>
          <p:cNvSpPr txBox="1"/>
          <p:nvPr>
            <p:custDataLst>
              <p:tags r:id="rId25"/>
            </p:custDataLst>
          </p:nvPr>
        </p:nvSpPr>
        <p:spPr>
          <a:xfrm>
            <a:off x="5596809" y="3710717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与请求一起发送的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URL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: 形状 4"/>
          <p:cNvSpPr/>
          <p:nvPr>
            <p:custDataLst>
              <p:tags r:id="rId26"/>
            </p:custDataLst>
          </p:nvPr>
        </p:nvSpPr>
        <p:spPr bwMode="auto">
          <a:xfrm>
            <a:off x="5698527" y="3405565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3" name="任意多边形: 形状 10"/>
          <p:cNvSpPr/>
          <p:nvPr>
            <p:custDataLst>
              <p:tags r:id="rId27"/>
            </p:custDataLst>
          </p:nvPr>
        </p:nvSpPr>
        <p:spPr>
          <a:xfrm>
            <a:off x="5698527" y="2924607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文本框 61"/>
          <p:cNvSpPr txBox="1"/>
          <p:nvPr>
            <p:custDataLst>
              <p:tags r:id="rId28"/>
            </p:custDataLst>
          </p:nvPr>
        </p:nvSpPr>
        <p:spPr>
          <a:xfrm>
            <a:off x="5743735" y="2944071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params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60"/>
          <p:cNvSpPr txBox="1"/>
          <p:nvPr>
            <p:custDataLst>
              <p:tags r:id="rId29"/>
            </p:custDataLst>
          </p:nvPr>
        </p:nvSpPr>
        <p:spPr>
          <a:xfrm>
            <a:off x="7978230" y="3710717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作为请求主体被发送的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: 形状 4"/>
          <p:cNvSpPr/>
          <p:nvPr>
            <p:custDataLst>
              <p:tags r:id="rId30"/>
            </p:custDataLst>
          </p:nvPr>
        </p:nvSpPr>
        <p:spPr bwMode="auto">
          <a:xfrm>
            <a:off x="8079948" y="3405565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任意多边形: 形状 10"/>
          <p:cNvSpPr/>
          <p:nvPr>
            <p:custDataLst>
              <p:tags r:id="rId31"/>
            </p:custDataLst>
          </p:nvPr>
        </p:nvSpPr>
        <p:spPr>
          <a:xfrm>
            <a:off x="8079948" y="2924607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文本框 61"/>
          <p:cNvSpPr txBox="1"/>
          <p:nvPr>
            <p:custDataLst>
              <p:tags r:id="rId32"/>
            </p:custDataLst>
          </p:nvPr>
        </p:nvSpPr>
        <p:spPr>
          <a:xfrm>
            <a:off x="8125156" y="2944071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data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60"/>
          <p:cNvSpPr txBox="1"/>
          <p:nvPr>
            <p:custDataLst>
              <p:tags r:id="rId33"/>
            </p:custDataLst>
          </p:nvPr>
        </p:nvSpPr>
        <p:spPr>
          <a:xfrm>
            <a:off x="833967" y="5578669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请求超时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时间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: 形状 4"/>
          <p:cNvSpPr/>
          <p:nvPr>
            <p:custDataLst>
              <p:tags r:id="rId34"/>
            </p:custDataLst>
          </p:nvPr>
        </p:nvSpPr>
        <p:spPr bwMode="auto">
          <a:xfrm>
            <a:off x="935684" y="5273518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1" name="任意多边形: 形状 10"/>
          <p:cNvSpPr/>
          <p:nvPr>
            <p:custDataLst>
              <p:tags r:id="rId35"/>
            </p:custDataLst>
          </p:nvPr>
        </p:nvSpPr>
        <p:spPr>
          <a:xfrm>
            <a:off x="935684" y="4792559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文本框 61"/>
          <p:cNvSpPr txBox="1"/>
          <p:nvPr>
            <p:custDataLst>
              <p:tags r:id="rId36"/>
            </p:custDataLst>
          </p:nvPr>
        </p:nvSpPr>
        <p:spPr>
          <a:xfrm>
            <a:off x="980892" y="4812024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timeout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60"/>
          <p:cNvSpPr txBox="1"/>
          <p:nvPr>
            <p:custDataLst>
              <p:tags r:id="rId37"/>
            </p:custDataLst>
          </p:nvPr>
        </p:nvSpPr>
        <p:spPr>
          <a:xfrm>
            <a:off x="3215389" y="5578669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服务器响应类型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(blob,json,stream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"/>
          <p:cNvSpPr/>
          <p:nvPr>
            <p:custDataLst>
              <p:tags r:id="rId38"/>
            </p:custDataLst>
          </p:nvPr>
        </p:nvSpPr>
        <p:spPr bwMode="auto">
          <a:xfrm>
            <a:off x="3317106" y="5273518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" name="任意多边形: 形状 10"/>
          <p:cNvSpPr/>
          <p:nvPr>
            <p:custDataLst>
              <p:tags r:id="rId39"/>
            </p:custDataLst>
          </p:nvPr>
        </p:nvSpPr>
        <p:spPr>
          <a:xfrm>
            <a:off x="3317106" y="4792559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文本框 61"/>
          <p:cNvSpPr txBox="1"/>
          <p:nvPr>
            <p:custDataLst>
              <p:tags r:id="rId40"/>
            </p:custDataLst>
          </p:nvPr>
        </p:nvSpPr>
        <p:spPr>
          <a:xfrm>
            <a:off x="3362313" y="4812024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responseType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文本框 60"/>
          <p:cNvSpPr txBox="1"/>
          <p:nvPr>
            <p:custDataLst>
              <p:tags r:id="rId41"/>
            </p:custDataLst>
          </p:nvPr>
        </p:nvSpPr>
        <p:spPr>
          <a:xfrm>
            <a:off x="5596809" y="5578669"/>
            <a:ext cx="1875487" cy="689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取消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axios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请求的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一种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: 形状 4"/>
          <p:cNvSpPr/>
          <p:nvPr>
            <p:custDataLst>
              <p:tags r:id="rId42"/>
            </p:custDataLst>
          </p:nvPr>
        </p:nvSpPr>
        <p:spPr bwMode="auto">
          <a:xfrm>
            <a:off x="5698527" y="5273518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9" name="任意多边形: 形状 10"/>
          <p:cNvSpPr/>
          <p:nvPr>
            <p:custDataLst>
              <p:tags r:id="rId43"/>
            </p:custDataLst>
          </p:nvPr>
        </p:nvSpPr>
        <p:spPr>
          <a:xfrm>
            <a:off x="5698527" y="4792559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" name="文本框 61"/>
          <p:cNvSpPr txBox="1"/>
          <p:nvPr>
            <p:custDataLst>
              <p:tags r:id="rId44"/>
            </p:custDataLst>
          </p:nvPr>
        </p:nvSpPr>
        <p:spPr>
          <a:xfrm>
            <a:off x="5743735" y="4812024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signal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任意多边形: 形状 4"/>
          <p:cNvSpPr/>
          <p:nvPr>
            <p:custDataLst>
              <p:tags r:id="rId45"/>
            </p:custDataLst>
          </p:nvPr>
        </p:nvSpPr>
        <p:spPr bwMode="auto">
          <a:xfrm>
            <a:off x="8114873" y="5245160"/>
            <a:ext cx="280664" cy="182714"/>
          </a:xfrm>
          <a:custGeom>
            <a:avLst/>
            <a:gdLst>
              <a:gd name="connsiteX0" fmla="*/ 0 w 228459"/>
              <a:gd name="connsiteY0" fmla="*/ 0 h 148924"/>
              <a:gd name="connsiteX1" fmla="*/ 228427 w 228459"/>
              <a:gd name="connsiteY1" fmla="*/ 0 h 148924"/>
              <a:gd name="connsiteX2" fmla="*/ 228455 w 228459"/>
              <a:gd name="connsiteY2" fmla="*/ 6843 h 148924"/>
              <a:gd name="connsiteX3" fmla="*/ 227716 w 228459"/>
              <a:gd name="connsiteY3" fmla="*/ 148924 h 14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59" h="148924">
                <a:moveTo>
                  <a:pt x="0" y="0"/>
                </a:moveTo>
                <a:lnTo>
                  <a:pt x="228427" y="0"/>
                </a:lnTo>
                <a:lnTo>
                  <a:pt x="228455" y="6843"/>
                </a:lnTo>
                <a:cubicBezTo>
                  <a:pt x="228516" y="56776"/>
                  <a:pt x="227936" y="142301"/>
                  <a:pt x="227716" y="148924"/>
                </a:cubicBezTo>
                <a:close/>
              </a:path>
            </a:pathLst>
          </a:custGeom>
          <a:solidFill>
            <a:srgbClr val="1D6DC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6" name="任意多边形: 形状 10"/>
          <p:cNvSpPr/>
          <p:nvPr>
            <p:custDataLst>
              <p:tags r:id="rId46"/>
            </p:custDataLst>
          </p:nvPr>
        </p:nvSpPr>
        <p:spPr>
          <a:xfrm>
            <a:off x="8114873" y="4764202"/>
            <a:ext cx="1672681" cy="480959"/>
          </a:xfrm>
          <a:custGeom>
            <a:avLst/>
            <a:gdLst>
              <a:gd name="connsiteX0" fmla="*/ 673904 w 1691424"/>
              <a:gd name="connsiteY0" fmla="*/ 0 h 486170"/>
              <a:gd name="connsiteX1" fmla="*/ 1610394 w 1691424"/>
              <a:gd name="connsiteY1" fmla="*/ 0 h 486170"/>
              <a:gd name="connsiteX2" fmla="*/ 1691424 w 1691424"/>
              <a:gd name="connsiteY2" fmla="*/ 81030 h 486170"/>
              <a:gd name="connsiteX3" fmla="*/ 1691424 w 1691424"/>
              <a:gd name="connsiteY3" fmla="*/ 134369 h 486170"/>
              <a:gd name="connsiteX4" fmla="*/ 1691424 w 1691424"/>
              <a:gd name="connsiteY4" fmla="*/ 351803 h 486170"/>
              <a:gd name="connsiteX5" fmla="*/ 1691424 w 1691424"/>
              <a:gd name="connsiteY5" fmla="*/ 405138 h 486170"/>
              <a:gd name="connsiteX6" fmla="*/ 1610394 w 1691424"/>
              <a:gd name="connsiteY6" fmla="*/ 486168 h 486170"/>
              <a:gd name="connsiteX7" fmla="*/ 1438167 w 1691424"/>
              <a:gd name="connsiteY7" fmla="*/ 486168 h 486170"/>
              <a:gd name="connsiteX8" fmla="*/ 1438148 w 1691424"/>
              <a:gd name="connsiteY8" fmla="*/ 486170 h 486170"/>
              <a:gd name="connsiteX9" fmla="*/ 0 w 1691424"/>
              <a:gd name="connsiteY9" fmla="*/ 486170 h 486170"/>
              <a:gd name="connsiteX10" fmla="*/ 0 w 1691424"/>
              <a:gd name="connsiteY10" fmla="*/ 2 h 486170"/>
              <a:gd name="connsiteX11" fmla="*/ 673894 w 1691424"/>
              <a:gd name="connsiteY11" fmla="*/ 2 h 48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1424" h="486170">
                <a:moveTo>
                  <a:pt x="673904" y="0"/>
                </a:moveTo>
                <a:lnTo>
                  <a:pt x="1610394" y="0"/>
                </a:lnTo>
                <a:cubicBezTo>
                  <a:pt x="1655146" y="0"/>
                  <a:pt x="1691424" y="36278"/>
                  <a:pt x="1691424" y="81030"/>
                </a:cubicBezTo>
                <a:lnTo>
                  <a:pt x="1691424" y="134369"/>
                </a:lnTo>
                <a:lnTo>
                  <a:pt x="1691424" y="351803"/>
                </a:lnTo>
                <a:lnTo>
                  <a:pt x="1691424" y="405138"/>
                </a:lnTo>
                <a:cubicBezTo>
                  <a:pt x="1691424" y="449890"/>
                  <a:pt x="1655146" y="486168"/>
                  <a:pt x="1610394" y="486168"/>
                </a:cubicBezTo>
                <a:lnTo>
                  <a:pt x="1438167" y="486168"/>
                </a:lnTo>
                <a:lnTo>
                  <a:pt x="1438148" y="486170"/>
                </a:lnTo>
                <a:lnTo>
                  <a:pt x="0" y="486170"/>
                </a:lnTo>
                <a:lnTo>
                  <a:pt x="0" y="2"/>
                </a:lnTo>
                <a:lnTo>
                  <a:pt x="673894" y="2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" name="文本框 61"/>
          <p:cNvSpPr txBox="1"/>
          <p:nvPr>
            <p:custDataLst>
              <p:tags r:id="rId47"/>
            </p:custDataLst>
          </p:nvPr>
        </p:nvSpPr>
        <p:spPr>
          <a:xfrm>
            <a:off x="8159446" y="4784301"/>
            <a:ext cx="1582266" cy="44140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...</a:t>
            </a: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其它</a:t>
            </a:r>
            <a:r>
              <a:rPr lang="zh-CN" altLang="en-US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</a:t>
            </a:r>
            <a:endParaRPr lang="zh-CN" altLang="en-US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signal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响应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结构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8" name="矩形: 圆角 6"/>
          <p:cNvSpPr/>
          <p:nvPr>
            <p:custDataLst>
              <p:tags r:id="rId1"/>
            </p:custDataLst>
          </p:nvPr>
        </p:nvSpPr>
        <p:spPr>
          <a:xfrm>
            <a:off x="1480899" y="1397508"/>
            <a:ext cx="2747645" cy="595630"/>
          </a:xfrm>
          <a:prstGeom prst="roundRect">
            <a:avLst>
              <a:gd name="adj" fmla="val 50000"/>
            </a:avLst>
          </a:pr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ardrop 3"/>
          <p:cNvSpPr/>
          <p:nvPr>
            <p:custDataLst>
              <p:tags r:id="rId2"/>
            </p:custDataLst>
          </p:nvPr>
        </p:nvSpPr>
        <p:spPr>
          <a:xfrm>
            <a:off x="1480899" y="1397508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ardrop 3"/>
          <p:cNvSpPr/>
          <p:nvPr>
            <p:custDataLst>
              <p:tags r:id="rId3"/>
            </p:custDataLst>
          </p:nvPr>
        </p:nvSpPr>
        <p:spPr>
          <a:xfrm>
            <a:off x="1480899" y="1397508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4"/>
            </p:custDataLst>
          </p:nvPr>
        </p:nvSpPr>
        <p:spPr>
          <a:xfrm flipH="1">
            <a:off x="1490424" y="1436243"/>
            <a:ext cx="616585" cy="5454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000" b="1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51" name="TextBox 21"/>
          <p:cNvSpPr txBox="1"/>
          <p:nvPr>
            <p:custDataLst>
              <p:tags r:id="rId5"/>
            </p:custDataLst>
          </p:nvPr>
        </p:nvSpPr>
        <p:spPr>
          <a:xfrm flipH="1">
            <a:off x="1657429" y="2000123"/>
            <a:ext cx="2589530" cy="10864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服务器提供的响应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数据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Rectangle 29"/>
          <p:cNvSpPr/>
          <p:nvPr>
            <p:custDataLst>
              <p:tags r:id="rId6"/>
            </p:custDataLst>
          </p:nvPr>
        </p:nvSpPr>
        <p:spPr>
          <a:xfrm flipH="1">
            <a:off x="2226389" y="1369568"/>
            <a:ext cx="1743075" cy="5956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spc="3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data</a:t>
            </a:r>
            <a:endParaRPr lang="en-US" altLang="zh-CN" b="1" spc="300" dirty="0">
              <a:solidFill>
                <a:srgbClr val="FFFFFF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矩形: 圆角 6"/>
          <p:cNvSpPr/>
          <p:nvPr>
            <p:custDataLst>
              <p:tags r:id="rId7"/>
            </p:custDataLst>
          </p:nvPr>
        </p:nvSpPr>
        <p:spPr>
          <a:xfrm>
            <a:off x="4722177" y="1397508"/>
            <a:ext cx="2747645" cy="595630"/>
          </a:xfrm>
          <a:prstGeom prst="roundRect">
            <a:avLst>
              <a:gd name="adj" fmla="val 50000"/>
            </a:avLst>
          </a:prstGeom>
          <a:solidFill>
            <a:srgbClr val="E34C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ardrop 3"/>
          <p:cNvSpPr/>
          <p:nvPr>
            <p:custDataLst>
              <p:tags r:id="rId8"/>
            </p:custDataLst>
          </p:nvPr>
        </p:nvSpPr>
        <p:spPr>
          <a:xfrm>
            <a:off x="4722177" y="1397508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E34C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ardrop 3"/>
          <p:cNvSpPr/>
          <p:nvPr>
            <p:custDataLst>
              <p:tags r:id="rId9"/>
            </p:custDataLst>
          </p:nvPr>
        </p:nvSpPr>
        <p:spPr>
          <a:xfrm>
            <a:off x="4722177" y="1397508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 flipH="1">
            <a:off x="4731702" y="1436243"/>
            <a:ext cx="616585" cy="5454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000" b="1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57" name="TextBox 21"/>
          <p:cNvSpPr txBox="1"/>
          <p:nvPr>
            <p:custDataLst>
              <p:tags r:id="rId11"/>
            </p:custDataLst>
          </p:nvPr>
        </p:nvSpPr>
        <p:spPr>
          <a:xfrm flipH="1">
            <a:off x="4880292" y="2000123"/>
            <a:ext cx="2589530" cy="10864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来自服务器响应的 HTTP 状态码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Rectangle 29"/>
          <p:cNvSpPr/>
          <p:nvPr>
            <p:custDataLst>
              <p:tags r:id="rId12"/>
            </p:custDataLst>
          </p:nvPr>
        </p:nvSpPr>
        <p:spPr>
          <a:xfrm flipH="1">
            <a:off x="5467667" y="1369568"/>
            <a:ext cx="1743075" cy="5956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spc="3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status</a:t>
            </a:r>
            <a:endParaRPr lang="en-US" altLang="zh-CN" b="1" spc="300" dirty="0">
              <a:solidFill>
                <a:srgbClr val="FFFFFF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矩形: 圆角 6"/>
          <p:cNvSpPr/>
          <p:nvPr>
            <p:custDataLst>
              <p:tags r:id="rId13"/>
            </p:custDataLst>
          </p:nvPr>
        </p:nvSpPr>
        <p:spPr>
          <a:xfrm>
            <a:off x="7963455" y="1397508"/>
            <a:ext cx="2747645" cy="595630"/>
          </a:xfrm>
          <a:prstGeom prst="roundRect">
            <a:avLst>
              <a:gd name="adj" fmla="val 50000"/>
            </a:avLst>
          </a:pr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ardrop 3"/>
          <p:cNvSpPr/>
          <p:nvPr>
            <p:custDataLst>
              <p:tags r:id="rId14"/>
            </p:custDataLst>
          </p:nvPr>
        </p:nvSpPr>
        <p:spPr>
          <a:xfrm>
            <a:off x="7963455" y="1397508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ardrop 3"/>
          <p:cNvSpPr/>
          <p:nvPr>
            <p:custDataLst>
              <p:tags r:id="rId15"/>
            </p:custDataLst>
          </p:nvPr>
        </p:nvSpPr>
        <p:spPr>
          <a:xfrm>
            <a:off x="7963455" y="1397508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 flipH="1">
            <a:off x="7972980" y="1436243"/>
            <a:ext cx="616585" cy="5454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000" b="1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63" name="TextBox 21"/>
          <p:cNvSpPr txBox="1"/>
          <p:nvPr>
            <p:custDataLst>
              <p:tags r:id="rId17"/>
            </p:custDataLst>
          </p:nvPr>
        </p:nvSpPr>
        <p:spPr>
          <a:xfrm flipH="1">
            <a:off x="8121570" y="2000123"/>
            <a:ext cx="2589530" cy="10864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来自服务器响应的 HTTP 状态信息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Rectangle 29"/>
          <p:cNvSpPr/>
          <p:nvPr>
            <p:custDataLst>
              <p:tags r:id="rId18"/>
            </p:custDataLst>
          </p:nvPr>
        </p:nvSpPr>
        <p:spPr>
          <a:xfrm flipH="1">
            <a:off x="8708945" y="1369568"/>
            <a:ext cx="1743075" cy="5956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spc="3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statusText</a:t>
            </a:r>
            <a:endParaRPr lang="en-US" altLang="zh-CN" b="1" spc="300" dirty="0">
              <a:solidFill>
                <a:srgbClr val="FFFFFF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矩形: 圆角 6"/>
          <p:cNvSpPr/>
          <p:nvPr>
            <p:custDataLst>
              <p:tags r:id="rId19"/>
            </p:custDataLst>
          </p:nvPr>
        </p:nvSpPr>
        <p:spPr>
          <a:xfrm>
            <a:off x="1480899" y="3799332"/>
            <a:ext cx="2747645" cy="595630"/>
          </a:xfrm>
          <a:prstGeom prst="roundRect">
            <a:avLst>
              <a:gd name="adj" fmla="val 50000"/>
            </a:avLst>
          </a:prstGeom>
          <a:solidFill>
            <a:srgbClr val="E34C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ardrop 3"/>
          <p:cNvSpPr/>
          <p:nvPr>
            <p:custDataLst>
              <p:tags r:id="rId20"/>
            </p:custDataLst>
          </p:nvPr>
        </p:nvSpPr>
        <p:spPr>
          <a:xfrm>
            <a:off x="1480899" y="3799332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E34C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ardrop 3"/>
          <p:cNvSpPr/>
          <p:nvPr>
            <p:custDataLst>
              <p:tags r:id="rId21"/>
            </p:custDataLst>
          </p:nvPr>
        </p:nvSpPr>
        <p:spPr>
          <a:xfrm>
            <a:off x="1480899" y="3799332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2"/>
            </p:custDataLst>
          </p:nvPr>
        </p:nvSpPr>
        <p:spPr>
          <a:xfrm flipH="1">
            <a:off x="1490424" y="3838067"/>
            <a:ext cx="616585" cy="5454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000" b="1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2" name="TextBox 21"/>
          <p:cNvSpPr txBox="1"/>
          <p:nvPr>
            <p:custDataLst>
              <p:tags r:id="rId23"/>
            </p:custDataLst>
          </p:nvPr>
        </p:nvSpPr>
        <p:spPr>
          <a:xfrm flipH="1">
            <a:off x="1639014" y="4401947"/>
            <a:ext cx="2589530" cy="10864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服务器响应的头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Rectangle 29"/>
          <p:cNvSpPr/>
          <p:nvPr>
            <p:custDataLst>
              <p:tags r:id="rId24"/>
            </p:custDataLst>
          </p:nvPr>
        </p:nvSpPr>
        <p:spPr>
          <a:xfrm flipH="1">
            <a:off x="2226389" y="3771392"/>
            <a:ext cx="1743075" cy="5956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spc="3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headers</a:t>
            </a:r>
            <a:endParaRPr lang="en-US" altLang="zh-CN" b="1" spc="300" dirty="0">
              <a:solidFill>
                <a:srgbClr val="FFFFFF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矩形: 圆角 6"/>
          <p:cNvSpPr/>
          <p:nvPr>
            <p:custDataLst>
              <p:tags r:id="rId25"/>
            </p:custDataLst>
          </p:nvPr>
        </p:nvSpPr>
        <p:spPr>
          <a:xfrm>
            <a:off x="4722177" y="3799332"/>
            <a:ext cx="2747645" cy="595630"/>
          </a:xfrm>
          <a:prstGeom prst="roundRect">
            <a:avLst>
              <a:gd name="adj" fmla="val 50000"/>
            </a:avLst>
          </a:pr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ardrop 3"/>
          <p:cNvSpPr/>
          <p:nvPr>
            <p:custDataLst>
              <p:tags r:id="rId26"/>
            </p:custDataLst>
          </p:nvPr>
        </p:nvSpPr>
        <p:spPr>
          <a:xfrm>
            <a:off x="4722177" y="3799332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ardrop 3"/>
          <p:cNvSpPr/>
          <p:nvPr>
            <p:custDataLst>
              <p:tags r:id="rId27"/>
            </p:custDataLst>
          </p:nvPr>
        </p:nvSpPr>
        <p:spPr>
          <a:xfrm>
            <a:off x="4722177" y="3799332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8"/>
            </p:custDataLst>
          </p:nvPr>
        </p:nvSpPr>
        <p:spPr>
          <a:xfrm flipH="1">
            <a:off x="4731702" y="3838067"/>
            <a:ext cx="616585" cy="5454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000" b="1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8" name="TextBox 21"/>
          <p:cNvSpPr txBox="1"/>
          <p:nvPr>
            <p:custDataLst>
              <p:tags r:id="rId29"/>
            </p:custDataLst>
          </p:nvPr>
        </p:nvSpPr>
        <p:spPr>
          <a:xfrm flipH="1">
            <a:off x="4880292" y="4401947"/>
            <a:ext cx="2589530" cy="10864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为请求提供的配置信息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Rectangle 29"/>
          <p:cNvSpPr/>
          <p:nvPr>
            <p:custDataLst>
              <p:tags r:id="rId30"/>
            </p:custDataLst>
          </p:nvPr>
        </p:nvSpPr>
        <p:spPr>
          <a:xfrm flipH="1">
            <a:off x="5467667" y="3771392"/>
            <a:ext cx="1743075" cy="5956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spc="3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config</a:t>
            </a:r>
            <a:endParaRPr lang="en-US" altLang="zh-CN" b="1" spc="300" dirty="0">
              <a:solidFill>
                <a:srgbClr val="FFFFFF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矩形: 圆角 6"/>
          <p:cNvSpPr/>
          <p:nvPr>
            <p:custDataLst>
              <p:tags r:id="rId31"/>
            </p:custDataLst>
          </p:nvPr>
        </p:nvSpPr>
        <p:spPr>
          <a:xfrm>
            <a:off x="7963455" y="3799332"/>
            <a:ext cx="2747645" cy="595630"/>
          </a:xfrm>
          <a:prstGeom prst="roundRect">
            <a:avLst>
              <a:gd name="adj" fmla="val 50000"/>
            </a:avLst>
          </a:prstGeom>
          <a:solidFill>
            <a:srgbClr val="E34C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ardrop 3"/>
          <p:cNvSpPr/>
          <p:nvPr>
            <p:custDataLst>
              <p:tags r:id="rId32"/>
            </p:custDataLst>
          </p:nvPr>
        </p:nvSpPr>
        <p:spPr>
          <a:xfrm>
            <a:off x="7963455" y="3799332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E34C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ardrop 3"/>
          <p:cNvSpPr/>
          <p:nvPr>
            <p:custDataLst>
              <p:tags r:id="rId33"/>
            </p:custDataLst>
          </p:nvPr>
        </p:nvSpPr>
        <p:spPr>
          <a:xfrm>
            <a:off x="7963455" y="3799332"/>
            <a:ext cx="595630" cy="595630"/>
          </a:xfrm>
          <a:custGeom>
            <a:avLst/>
            <a:gdLst>
              <a:gd name="connsiteX0" fmla="*/ 330994 w 661988"/>
              <a:gd name="connsiteY0" fmla="*/ 0 h 661988"/>
              <a:gd name="connsiteX1" fmla="*/ 661988 w 661988"/>
              <a:gd name="connsiteY1" fmla="*/ 330994 h 661988"/>
              <a:gd name="connsiteX2" fmla="*/ 661988 w 661988"/>
              <a:gd name="connsiteY2" fmla="*/ 661988 h 661988"/>
              <a:gd name="connsiteX3" fmla="*/ 330995 w 661988"/>
              <a:gd name="connsiteY3" fmla="*/ 661988 h 661988"/>
              <a:gd name="connsiteX4" fmla="*/ 1 w 661988"/>
              <a:gd name="connsiteY4" fmla="*/ 330994 h 661988"/>
              <a:gd name="connsiteX5" fmla="*/ 0 w 661988"/>
              <a:gd name="connsiteY5" fmla="*/ 330994 h 661988"/>
              <a:gd name="connsiteX6" fmla="*/ 330994 w 661988"/>
              <a:gd name="connsiteY6" fmla="*/ 0 h 66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88" h="661988">
                <a:moveTo>
                  <a:pt x="330994" y="0"/>
                </a:moveTo>
                <a:cubicBezTo>
                  <a:pt x="513797" y="0"/>
                  <a:pt x="661988" y="148191"/>
                  <a:pt x="661988" y="330994"/>
                </a:cubicBezTo>
                <a:lnTo>
                  <a:pt x="661988" y="661988"/>
                </a:lnTo>
                <a:lnTo>
                  <a:pt x="330995" y="661988"/>
                </a:lnTo>
                <a:cubicBezTo>
                  <a:pt x="148192" y="661988"/>
                  <a:pt x="1" y="513797"/>
                  <a:pt x="1" y="330994"/>
                </a:cubicBezTo>
                <a:lnTo>
                  <a:pt x="0" y="330994"/>
                </a:lnTo>
                <a:cubicBezTo>
                  <a:pt x="0" y="148191"/>
                  <a:pt x="148191" y="0"/>
                  <a:pt x="330994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4"/>
            </p:custDataLst>
          </p:nvPr>
        </p:nvSpPr>
        <p:spPr>
          <a:xfrm flipH="1">
            <a:off x="7972980" y="3838067"/>
            <a:ext cx="616585" cy="5454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20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06</a:t>
            </a:r>
            <a:endParaRPr lang="en-US" sz="2000" b="1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TextBox 21"/>
          <p:cNvSpPr txBox="1"/>
          <p:nvPr>
            <p:custDataLst>
              <p:tags r:id="rId35"/>
            </p:custDataLst>
          </p:nvPr>
        </p:nvSpPr>
        <p:spPr>
          <a:xfrm flipH="1">
            <a:off x="8121570" y="4401947"/>
            <a:ext cx="2589530" cy="10864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请求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信息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Rectangle 29"/>
          <p:cNvSpPr/>
          <p:nvPr>
            <p:custDataLst>
              <p:tags r:id="rId36"/>
            </p:custDataLst>
          </p:nvPr>
        </p:nvSpPr>
        <p:spPr>
          <a:xfrm flipH="1">
            <a:off x="8708945" y="3771392"/>
            <a:ext cx="1743075" cy="5956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spc="3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request</a:t>
            </a:r>
            <a:endParaRPr lang="en-US" altLang="zh-CN" b="1" spc="300" dirty="0">
              <a:solidFill>
                <a:srgbClr val="FFFFFF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Segoe UI" panose="020B0502040204020203" pitchFamily="34" charset="0"/>
                <a:sym typeface="+mn-ea"/>
              </a:rPr>
              <a:t>axios</a:t>
            </a:r>
            <a:r>
              <a:rPr lang="zh-CN" altLang="en-US" dirty="0">
                <a:cs typeface="Segoe UI" panose="020B0502040204020203" pitchFamily="34" charset="0"/>
                <a:sym typeface="+mn-ea"/>
              </a:rPr>
              <a:t>拦截器</a:t>
            </a:r>
            <a:endParaRPr lang="zh-CN" altLang="en-US" dirty="0">
              <a:cs typeface="Segoe UI" panose="020B0502040204020203" pitchFamily="34" charset="0"/>
              <a:sym typeface="+mn-ea"/>
            </a:endParaRPr>
          </a:p>
        </p:txBody>
      </p:sp>
      <p:sp>
        <p:nvSpPr>
          <p:cNvPr id="5" name="任意多边形: 形状 9"/>
          <p:cNvSpPr/>
          <p:nvPr>
            <p:custDataLst>
              <p:tags r:id="rId1"/>
            </p:custDataLst>
          </p:nvPr>
        </p:nvSpPr>
        <p:spPr>
          <a:xfrm>
            <a:off x="1053630" y="1477495"/>
            <a:ext cx="2037120" cy="1003052"/>
          </a:xfrm>
          <a:custGeom>
            <a:avLst/>
            <a:gdLst>
              <a:gd name="connsiteX0" fmla="*/ 0 w 1790700"/>
              <a:gd name="connsiteY0" fmla="*/ 0 h 881718"/>
              <a:gd name="connsiteX1" fmla="*/ 1790700 w 1790700"/>
              <a:gd name="connsiteY1" fmla="*/ 0 h 881718"/>
              <a:gd name="connsiteX2" fmla="*/ 1790700 w 1790700"/>
              <a:gd name="connsiteY2" fmla="*/ 676275 h 881718"/>
              <a:gd name="connsiteX3" fmla="*/ 1014508 w 1790700"/>
              <a:gd name="connsiteY3" fmla="*/ 676275 h 881718"/>
              <a:gd name="connsiteX4" fmla="*/ 895350 w 1790700"/>
              <a:gd name="connsiteY4" fmla="*/ 881718 h 881718"/>
              <a:gd name="connsiteX5" fmla="*/ 776194 w 1790700"/>
              <a:gd name="connsiteY5" fmla="*/ 676275 h 881718"/>
              <a:gd name="connsiteX6" fmla="*/ 0 w 1790700"/>
              <a:gd name="connsiteY6" fmla="*/ 676275 h 88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700" h="881718">
                <a:moveTo>
                  <a:pt x="0" y="0"/>
                </a:moveTo>
                <a:lnTo>
                  <a:pt x="1790700" y="0"/>
                </a:lnTo>
                <a:lnTo>
                  <a:pt x="1790700" y="676275"/>
                </a:lnTo>
                <a:lnTo>
                  <a:pt x="1014508" y="676275"/>
                </a:lnTo>
                <a:lnTo>
                  <a:pt x="895350" y="881718"/>
                </a:lnTo>
                <a:lnTo>
                  <a:pt x="776194" y="676275"/>
                </a:lnTo>
                <a:lnTo>
                  <a:pt x="0" y="676275"/>
                </a:lnTo>
                <a:close/>
              </a:path>
            </a:pathLst>
          </a:cu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12"/>
          <p:cNvSpPr txBox="1"/>
          <p:nvPr>
            <p:custDataLst>
              <p:tags r:id="rId2"/>
            </p:custDataLst>
          </p:nvPr>
        </p:nvSpPr>
        <p:spPr>
          <a:xfrm>
            <a:off x="1052830" y="1569768"/>
            <a:ext cx="2036849" cy="577563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6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请求</a:t>
            </a:r>
            <a:r>
              <a:rPr lang="zh-CN" altLang="en-US" sz="400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拦截器</a:t>
            </a:r>
            <a:endParaRPr lang="zh-CN" altLang="en-US" sz="4000" b="1" spc="3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任意多边形: 形状 9"/>
          <p:cNvSpPr/>
          <p:nvPr>
            <p:custDataLst>
              <p:tags r:id="rId3"/>
            </p:custDataLst>
          </p:nvPr>
        </p:nvSpPr>
        <p:spPr>
          <a:xfrm>
            <a:off x="1053630" y="3656308"/>
            <a:ext cx="2037120" cy="1003052"/>
          </a:xfrm>
          <a:custGeom>
            <a:avLst/>
            <a:gdLst>
              <a:gd name="connsiteX0" fmla="*/ 0 w 1790700"/>
              <a:gd name="connsiteY0" fmla="*/ 0 h 881718"/>
              <a:gd name="connsiteX1" fmla="*/ 1790700 w 1790700"/>
              <a:gd name="connsiteY1" fmla="*/ 0 h 881718"/>
              <a:gd name="connsiteX2" fmla="*/ 1790700 w 1790700"/>
              <a:gd name="connsiteY2" fmla="*/ 676275 h 881718"/>
              <a:gd name="connsiteX3" fmla="*/ 1014508 w 1790700"/>
              <a:gd name="connsiteY3" fmla="*/ 676275 h 881718"/>
              <a:gd name="connsiteX4" fmla="*/ 895350 w 1790700"/>
              <a:gd name="connsiteY4" fmla="*/ 881718 h 881718"/>
              <a:gd name="connsiteX5" fmla="*/ 776194 w 1790700"/>
              <a:gd name="connsiteY5" fmla="*/ 676275 h 881718"/>
              <a:gd name="connsiteX6" fmla="*/ 0 w 1790700"/>
              <a:gd name="connsiteY6" fmla="*/ 676275 h 88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0700" h="881718">
                <a:moveTo>
                  <a:pt x="0" y="0"/>
                </a:moveTo>
                <a:lnTo>
                  <a:pt x="1790700" y="0"/>
                </a:lnTo>
                <a:lnTo>
                  <a:pt x="1790700" y="676275"/>
                </a:lnTo>
                <a:lnTo>
                  <a:pt x="1014508" y="676275"/>
                </a:lnTo>
                <a:lnTo>
                  <a:pt x="895350" y="881718"/>
                </a:lnTo>
                <a:lnTo>
                  <a:pt x="776194" y="676275"/>
                </a:lnTo>
                <a:lnTo>
                  <a:pt x="0" y="676275"/>
                </a:lnTo>
                <a:close/>
              </a:path>
            </a:pathLst>
          </a:custGeom>
          <a:solidFill>
            <a:srgbClr val="0AD0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/>
          <p:nvPr>
            <p:custDataLst>
              <p:tags r:id="rId4"/>
            </p:custDataLst>
          </p:nvPr>
        </p:nvSpPr>
        <p:spPr>
          <a:xfrm>
            <a:off x="1053465" y="3646805"/>
            <a:ext cx="2037080" cy="57785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响应拦截器</a:t>
            </a:r>
            <a:endParaRPr lang="en-US" altLang="zh-CN" sz="4000" b="1" spc="3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405" y="1477645"/>
            <a:ext cx="6362700" cy="20269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405" y="3646805"/>
            <a:ext cx="6362700" cy="1981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967_9*l_h_f*1_1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8967_9*l_h_i*1_3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70849_1*l_h_i*1_1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70849_1*l_h_i*1_2_3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1210_4*l_h_i*1_1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1210_4*l_h_i*1_1_2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81210_4*l_h_i*1_1_3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05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1210_4*l_h_a*1_1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1210_4*l_h_i*1_3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1210_4*l_h_i*1_3_2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81210_4*l_h_i*1_3_3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09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1210_4*l_h_a*1_3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8967_9*l_h_i*1_3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1210_4*l_h_i*1_2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1210_4*l_h_i*1_2_2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81210_4*l_h_i*1_2_3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13.xml><?xml version="1.0" encoding="utf-8"?>
<p:tagLst xmlns:p="http://schemas.openxmlformats.org/presentationml/2006/main"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1210_4*l_h_a*1_2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14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1210_4*l_h_f*1_1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11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1210_4*l_h_f*1_3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116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1210_4*l_h_f*1_2_1"/>
  <p:tag name="KSO_WM_TEMPLATE_CATEGORY" val="diagram"/>
  <p:tag name="KSO_WM_TEMPLATE_INDEX" val="2018121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117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i"/>
  <p:tag name="KSO_WM_UNIT_INDEX" val="1_1_1"/>
  <p:tag name="KSO_WM_UNIT_ID" val="diagram20170847_2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34"/>
  <p:tag name="KSO_WM_UNIT_HIGHLIGHT" val="0"/>
  <p:tag name="KSO_WM_UNIT_COMPATIBLE" val="0"/>
  <p:tag name="KSO_WM_DIAGRAM_GROUP_CODE" val="l1-1"/>
  <p:tag name="KSO_WM_UNIT_ID" val="diagram20170847_2*l_h_a*1_1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85"/>
  <p:tag name="KSO_WM_UNIT_HIGHLIGHT" val="0"/>
  <p:tag name="KSO_WM_UNIT_COMPATIBLE" val="0"/>
  <p:tag name="KSO_WM_DIAGRAM_GROUP_CODE" val="l1-1"/>
  <p:tag name="KSO_WM_UNIT_ID" val="diagram20170847_2*l_h_f*1_1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根据需要可酌情增减文字，以便观者准确的理解您传达的思想。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18967_9*l_h_a*1_3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120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i"/>
  <p:tag name="KSO_WM_UNIT_INDEX" val="1_1_2"/>
  <p:tag name="KSO_WM_UNIT_ID" val="diagram20170847_2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1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i"/>
  <p:tag name="KSO_WM_UNIT_INDEX" val="1_2_3"/>
  <p:tag name="KSO_WM_UNIT_ID" val="diagram20170847_2*l_h_i*1_2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34"/>
  <p:tag name="KSO_WM_UNIT_HIGHLIGHT" val="0"/>
  <p:tag name="KSO_WM_UNIT_COMPATIBLE" val="0"/>
  <p:tag name="KSO_WM_DIAGRAM_GROUP_CODE" val="l1-1"/>
  <p:tag name="KSO_WM_UNIT_ID" val="diagram20170847_2*l_h_a*1_2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85"/>
  <p:tag name="KSO_WM_UNIT_HIGHLIGHT" val="0"/>
  <p:tag name="KSO_WM_UNIT_COMPATIBLE" val="0"/>
  <p:tag name="KSO_WM_DIAGRAM_GROUP_CODE" val="l1-1"/>
  <p:tag name="KSO_WM_UNIT_ID" val="diagram20170847_2*l_h_f*1_2_1"/>
  <p:tag name="KSO_WM_UNIT_NOCLEAR" val="0"/>
  <p:tag name="KSO_WM_UNIT_DIAGRAM_ISNUMVISUAL" val="0"/>
  <p:tag name="KSO_WM_UNIT_DIAGRAM_ISREFERUNIT" val="0"/>
  <p:tag name="KSO_WM_UNIT_PRESET_TEXT" val="单击此处添加文本具体内容，简明扼要的阐述您的观点。根据需要可酌情增减文字，以便观者准确的理解您传达的思想。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i"/>
  <p:tag name="KSO_WM_UNIT_INDEX" val="1_2_1"/>
  <p:tag name="KSO_WM_UNIT_ID" val="diagram20170847_2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25.xml><?xml version="1.0" encoding="utf-8"?>
<p:tagLst xmlns:p="http://schemas.openxmlformats.org/presentationml/2006/main">
  <p:tag name="KSO_WM_TEMPLATE_CATEGORY" val="diagram"/>
  <p:tag name="KSO_WM_TEMPLATE_INDEX" val="20170847"/>
  <p:tag name="KSO_WM_TAG_VERSION" val="1.0"/>
  <p:tag name="KSO_WM_BEAUTIFY_FLAG" val="#wm#"/>
  <p:tag name="KSO_WM_UNIT_TYPE" val="l_h_x"/>
  <p:tag name="KSO_WM_UNIT_INDEX" val="1_2_1"/>
  <p:tag name="KSO_WM_UNIT_ID" val="diagram20170847_2*l_h_x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VALUE" val="96*93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70847_2*l_h_x*1_1_1"/>
  <p:tag name="KSO_WM_TEMPLATE_CATEGORY" val="diagram"/>
  <p:tag name="KSO_WM_TEMPLATE_INDEX" val="20170847"/>
  <p:tag name="KSO_WM_UNIT_LAYERLEVEL" val="1_1_1"/>
  <p:tag name="KSO_WM_TAG_VERSION" val="1.0"/>
  <p:tag name="KSO_WM_BEAUTIFY_FLAG" val="#wm#"/>
  <p:tag name="KSO_WM_UNIT_VALUE" val="100*127"/>
  <p:tag name="KSO_WM_UNIT_TYPE" val="l_h_x"/>
  <p:tag name="KSO_WM_UNIT_INDEX" val="1_1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464_6*l_h_i*1_1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464_6*l_h_f*1_1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60464_6*l_h_a*1_1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967_9*l_h_f*1_4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464_6*l_h_i*1_2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464_6*l_h_f*1_2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60464_6*l_h_a*1_2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464_6*l_h_i*1_3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464_6*l_h_f*1_3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60464_6*l_h_a*1_3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464_6*l_h_i*1_4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60464_6*l_h_f*1_4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160464_6*l_h_a*1_4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160464_6*l_h_i*1_5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8967_9*l_h_i*1_4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160464_6*l_h_f*1_5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160464_6*l_h_a*1_5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160464_6*l_h_i*1_6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160464_6*l_h_f*1_6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160464_6*l_h_a*1_6_1"/>
  <p:tag name="KSO_WM_TEMPLATE_CATEGORY" val="diagram"/>
  <p:tag name="KSO_WM_TEMPLATE_INDEX" val="16046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204_8*l_h_f*1_1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19204_8*l_h_a*1_1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204_8*l_h_f*1_2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19204_8*l_h_a*1_2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204_8*l_h_f*1_3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8967_9*l_h_i*1_4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19204_8*l_h_a*1_3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9204_8*l_h_f*1_4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19204_8*l_h_a*1_4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9204_8*l_h_f*1_5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19204_8*l_h_a*1_5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19204_8*l_h_f*1_6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219204_8*l_h_a*1_6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5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7_1"/>
  <p:tag name="KSO_WM_UNIT_ID" val="diagram20219204_8*l_h_f*1_7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7_1"/>
  <p:tag name="KSO_WM_UNIT_ID" val="diagram20219204_8*l_h_a*1_7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5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8_1"/>
  <p:tag name="KSO_WM_UNIT_ID" val="diagram20219204_8*l_h_f*1_8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18967_9*l_h_a*1_4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8_1"/>
  <p:tag name="KSO_WM_UNIT_ID" val="diagram20219204_8*l_h_a*1_8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6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9_1"/>
  <p:tag name="KSO_WM_UNIT_ID" val="diagram20219204_8*l_h_f*1_9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输入你的正文文字是你思想的提炼为了最终良好的效果"/>
  <p:tag name="KSO_WM_CHIP_GROUPID" val="60b9e782d573a1aeab43c0e4"/>
  <p:tag name="KSO_WM_CHIP_XID" val="60b9e782d573a1aeab43c0e5"/>
  <p:tag name="KSO_WM_ASSEMBLE_CHIP_INDEX" val="2e34eab6315d4c8b8165916d998d7e93"/>
  <p:tag name="KSO_WM_UNIT_VALUE" val="34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9_1"/>
  <p:tag name="KSO_WM_UNIT_ID" val="diagram20219204_8*l_h_a*1_9_1"/>
  <p:tag name="KSO_WM_TEMPLATE_CATEGORY" val="diagram"/>
  <p:tag name="KSO_WM_TEMPLATE_INDEX" val="20219204"/>
  <p:tag name="KSO_WM_UNIT_LAYERLEVEL" val="1_1_1"/>
  <p:tag name="KSO_WM_TAG_VERSION" val="1.0"/>
  <p:tag name="KSO_WM_BEAUTIFY_FLAG" val="#wm#"/>
  <p:tag name="KSO_WM_UNIT_PRESET_TEXT" val="标题"/>
  <p:tag name="KSO_WM_UNIT_VALUE" val="7"/>
  <p:tag name="KSO_WM_UNIT_DIAGRAM_TITLE_PROPERTY" val="3"/>
  <p:tag name="KSO_WM_CHIP_GROUPID" val="60b9e782d573a1aeab43c0e4"/>
  <p:tag name="KSO_WM_CHIP_XID" val="60b9e782d573a1aeab43c0e5"/>
  <p:tag name="KSO_WM_ASSEMBLE_CHIP_INDEX" val="2e34eab6315d4c8b8165916d998d7e93"/>
  <p:tag name="KSO_WM_UNIT_TEXT_FILL_FORE_SCHEMECOLOR_INDEX" val="5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160097_2*l_h_i*1_1_3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097_2*l_h_i*1_1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160097_2*l_h_i*1_1_4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160097_2*l_h_i*1_1_5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097_2*l_h_i*1_1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160097_2*l_h_i*1_2_3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160097_2*l_h_i*1_2_2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7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8967_9*l_h_f*1_5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17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160097_2*l_h_i*1_2_4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160097_2*l_h_i*1_2_5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097_2*l_h_i*1_2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3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60097_2*l_h_a*1_1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74.xml><?xml version="1.0" encoding="utf-8"?>
<p:tagLst xmlns:p="http://schemas.openxmlformats.org/presentationml/2006/main">
  <p:tag name="KSO_WM_UNIT_NOCLEAR" val="0"/>
  <p:tag name="KSO_WM_UNIT_VALUE" val="14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097_2*l_h_f*1_1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097_2*l_h_f*1_2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60097_2*l_h_a*1_2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160097_2*l_h_i*1_2_1"/>
  <p:tag name="KSO_WM_TEMPLATE_CATEGORY" val="diagram"/>
  <p:tag name="KSO_WM_TEMPLATE_INDEX" val="16009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9114_1*m_h_i*1_1_3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CHIP_GROUPID" val="60b9cda5d573a1aeab43b641"/>
  <p:tag name="KSO_WM_CHIP_XID" val="60b9cda5d573a1aeab43b642"/>
  <p:tag name="KSO_WM_ASSEMBLE_CHIP_INDEX" val="754595bc6f514bb28f7f59e7fe9da2d9"/>
  <p:tag name="KSO_WM_UNIT_VALUE" val="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9114_1*m_h_i*1_1_1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CHIP_GROUPID" val="60b9cda5d573a1aeab43b641"/>
  <p:tag name="KSO_WM_CHIP_XID" val="60b9cda5d573a1aeab43b642"/>
  <p:tag name="KSO_WM_ASSEMBLE_CHIP_INDEX" val="754595bc6f514bb28f7f59e7fe9da2d9"/>
  <p:tag name="KSO_WM_UNIT_VALUE" val="6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8967_9*l_h_i*1_5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9114_1*m_h_i*1_1_2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CHIP_GROUPID" val="60b9cda5d573a1aeab43b641"/>
  <p:tag name="KSO_WM_CHIP_XID" val="60b9cda5d573a1aeab43b642"/>
  <p:tag name="KSO_WM_ASSEMBLE_CHIP_INDEX" val="754595bc6f514bb28f7f59e7fe9da2d9"/>
  <p:tag name="KSO_WM_UNIT_VALUE" val="2"/>
  <p:tag name="KSO_WM_UNIT_TEXT_FILL_FORE_SCHEMECOLOR_INDEX" val="5"/>
  <p:tag name="KSO_WM_UNIT_TEXT_FILL_TYPE" val="1"/>
</p:tagLst>
</file>

<file path=ppt/tags/tag181.xml><?xml version="1.0" encoding="utf-8"?>
<p:tagLst xmlns:p="http://schemas.openxmlformats.org/presentationml/2006/main">
  <p:tag name="KSO_WM_UNIT_SUBTYPE" val="a"/>
  <p:tag name="KSO_WM_UNIT_NOCLEAR" val="0"/>
  <p:tag name="KSO_WM_UNIT_VALUE" val="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9114_1*m_h_f*1_1_1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UNIT_PRESET_TEXT" val="此处请输入您的正文，准确理解传达信息。单击此处输入您的正文，准确理解传达您的信息。单击此处输入您的正文，准确理解传达您的信息。"/>
  <p:tag name="KSO_WM_CHIP_GROUPID" val="60b9cda5d573a1aeab43b641"/>
  <p:tag name="KSO_WM_CHIP_XID" val="60b9cda5d573a1aeab43b642"/>
  <p:tag name="KSO_WM_ASSEMBLE_CHIP_INDEX" val="754595bc6f514bb28f7f59e7fe9da2d9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19114_1*m_h_i*1_2_3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CHIP_GROUPID" val="60b9cda5d573a1aeab43b641"/>
  <p:tag name="KSO_WM_CHIP_XID" val="60b9cda5d573a1aeab43b642"/>
  <p:tag name="KSO_WM_ASSEMBLE_CHIP_INDEX" val="754595bc6f514bb28f7f59e7fe9da2d9"/>
  <p:tag name="KSO_WM_UNIT_VALUE" val="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9114_1*m_h_i*1_2_1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CHIP_GROUPID" val="60b9cda5d573a1aeab43b641"/>
  <p:tag name="KSO_WM_CHIP_XID" val="60b9cda5d573a1aeab43b642"/>
  <p:tag name="KSO_WM_ASSEMBLE_CHIP_INDEX" val="754595bc6f514bb28f7f59e7fe9da2d9"/>
  <p:tag name="KSO_WM_UNIT_VALUE" val="6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19114_1*m_h_i*1_2_2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CHIP_GROUPID" val="60b9cda5d573a1aeab43b641"/>
  <p:tag name="KSO_WM_CHIP_XID" val="60b9cda5d573a1aeab43b642"/>
  <p:tag name="KSO_WM_ASSEMBLE_CHIP_INDEX" val="754595bc6f514bb28f7f59e7fe9da2d9"/>
  <p:tag name="KSO_WM_UNIT_VALUE" val="2"/>
  <p:tag name="KSO_WM_UNIT_TEXT_FILL_FORE_SCHEMECOLOR_INDEX" val="5"/>
  <p:tag name="KSO_WM_UNIT_TEXT_FILL_TYPE" val="1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VALUE" val="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9114_1*m_h_f*1_2_1"/>
  <p:tag name="KSO_WM_TEMPLATE_CATEGORY" val="diagram"/>
  <p:tag name="KSO_WM_TEMPLATE_INDEX" val="20219114"/>
  <p:tag name="KSO_WM_UNIT_LAYERLEVEL" val="1_1_1"/>
  <p:tag name="KSO_WM_TAG_VERSION" val="1.0"/>
  <p:tag name="KSO_WM_BEAUTIFY_FLAG" val="#wm#"/>
  <p:tag name="KSO_WM_UNIT_PRESET_TEXT" val="此处请输入您的正文，准确理解传达信息。单击此处输入您的正文，准确理解传达您的信息。单击此处输入您的正文，准确理解传达您的信息。"/>
  <p:tag name="KSO_WM_CHIP_GROUPID" val="60b9cda5d573a1aeab43b641"/>
  <p:tag name="KSO_WM_CHIP_XID" val="60b9cda5d573a1aeab43b642"/>
  <p:tag name="KSO_WM_ASSEMBLE_CHIP_INDEX" val="754595bc6f514bb28f7f59e7fe9da2d9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ISPRING_PRESENTATION_TITLE" val="PowerPoint 演示文稿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18967_9*l_h_i*1_5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8967_9*l_h_i*1_1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18967_9*l_h_a*1_5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2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18967_9*l_h_f*1_6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18967_9*l_h_i*1_6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18967_9*l_h_i*1_6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218967_9*l_h_a*1_6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25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7_1"/>
  <p:tag name="KSO_WM_UNIT_ID" val="diagram20218967_9*l_h_f*1_7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7_1"/>
  <p:tag name="KSO_WM_UNIT_ID" val="diagram20218967_9*l_h_i*1_7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7_2"/>
  <p:tag name="KSO_WM_UNIT_ID" val="diagram20218967_9*l_h_i*1_7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7_1"/>
  <p:tag name="KSO_WM_UNIT_ID" val="diagram20218967_9*l_h_a*1_7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29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8_1"/>
  <p:tag name="KSO_WM_UNIT_ID" val="diagram20218967_9*l_h_f*1_8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8967_9*l_h_i*1_1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8_1"/>
  <p:tag name="KSO_WM_UNIT_ID" val="diagram20218967_9*l_h_i*1_8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8_2"/>
  <p:tag name="KSO_WM_UNIT_ID" val="diagram20218967_9*l_h_i*1_8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8_1"/>
  <p:tag name="KSO_WM_UNIT_ID" val="diagram20218967_9*l_h_a*1_8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33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9_1"/>
  <p:tag name="KSO_WM_UNIT_ID" val="diagram20218967_9*l_h_f*1_9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9_1"/>
  <p:tag name="KSO_WM_UNIT_ID" val="diagram20218967_9*l_h_i*1_9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9_2"/>
  <p:tag name="KSO_WM_UNIT_ID" val="diagram20218967_9*l_h_i*1_9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9_1"/>
  <p:tag name="KSO_WM_UNIT_ID" val="diagram20218967_9*l_h_a*1_9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37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0_1"/>
  <p:tag name="KSO_WM_UNIT_ID" val="diagram20218967_9*l_h_f*1_10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0_1"/>
  <p:tag name="KSO_WM_UNIT_ID" val="diagram20218967_9*l_h_i*1_10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0_2"/>
  <p:tag name="KSO_WM_UNIT_ID" val="diagram20218967_9*l_h_i*1_10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18967_9*l_h_a*1_1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0_1"/>
  <p:tag name="KSO_WM_UNIT_ID" val="diagram20218967_9*l_h_a*1_10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4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1_1"/>
  <p:tag name="KSO_WM_UNIT_ID" val="diagram20218967_9*l_h_f*1_11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1_1"/>
  <p:tag name="KSO_WM_UNIT_ID" val="diagram20218967_9*l_h_i*1_11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1_2"/>
  <p:tag name="KSO_WM_UNIT_ID" val="diagram20218967_9*l_h_i*1_11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1_1"/>
  <p:tag name="KSO_WM_UNIT_ID" val="diagram20218967_9*l_h_a*1_11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8_1"/>
  <p:tag name="KSO_WM_UNIT_ID" val="diagram20218967_9*l_h_i*1_8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8_2"/>
  <p:tag name="KSO_WM_UNIT_ID" val="diagram20218967_9*l_h_i*1_8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8_1"/>
  <p:tag name="KSO_WM_UNIT_ID" val="diagram20218967_9*l_h_a*1_8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275_5*l_h_i*1_1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24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275_5*l_h_i*1_1_3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967_9*l_h_f*1_2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9275_5*l_h_i*1_1_4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275_5*l_h_i*1_1_2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275_5*l_h_f*1_1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56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19275_5*l_h_a*1_1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7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275_5*l_h_i*1_2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24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275_5*l_h_i*1_2_3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9275_5*l_h_i*1_2_4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275_5*l_h_i*1_2_2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275_5*l_h_f*1_2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56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19275_5*l_h_a*1_2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7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8967_9*l_h_i*1_2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9275_5*l_h_i*1_3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24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9275_5*l_h_i*1_3_3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19275_5*l_h_i*1_3_4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275_5*l_h_i*1_3_2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TEXT_FILL_FORE_SCHEMECOLOR_INDEX" val="14"/>
  <p:tag name="KSO_WM_UNIT_TEXT_FILL_TYPE" val="1"/>
</p:tagLst>
</file>

<file path=ppt/tags/tag64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275_5*l_h_f*1_3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56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19275_5*l_h_a*1_3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7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9275_5*l_h_i*1_4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24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19275_5*l_h_i*1_4_3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19275_5*l_h_i*1_4_4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275_5*l_h_i*1_4_2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8967_9*l_h_i*1_2_2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4"/>
</p:tagLst>
</file>

<file path=ppt/tags/tag7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9275_5*l_h_f*1_4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56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19275_5*l_h_a*1_4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7"/>
  <p:tag name="KSO_WM_UNIT_TEXT_FILL_FORE_SCHEMECOLOR_INDEX" val="14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9275_5*l_h_i*1_5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24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19275_5*l_h_i*1_5_3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20219275_5*l_h_i*1_5_4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275_5*l_h_i*1_5_2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TEXT_FILL_FORE_SCHEMECOLOR_INDEX" val="14"/>
  <p:tag name="KSO_WM_UNIT_TEXT_FILL_TYPE" val="1"/>
</p:tagLst>
</file>

<file path=ppt/tags/tag7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9275_5*l_h_f*1_5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56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19275_5*l_h_a*1_5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7"/>
  <p:tag name="KSO_WM_UNIT_TEXT_FILL_FORE_SCHEMECOLOR_INDEX" val="14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19275_5*l_h_i*1_6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24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19275_5*l_h_i*1_6_3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18967_9*l_h_a*1_2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"/>
  <p:tag name="KSO_WM_UNIT_TEXT_FILL_FORE_SCHEMECOLOR_INDEX" val="14"/>
  <p:tag name="KSO_WM_UNIT_TEXT_FILL_TYPE" val="1"/>
  <p:tag name="KSO_WM_UNIT_VALUE" val="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4"/>
  <p:tag name="KSO_WM_UNIT_ID" val="diagram20219275_5*l_h_i*1_6_4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19275_5*l_h_i*1_6_2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4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19275_5*l_h_f*1_6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56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219275_5*l_h_a*1_6_1"/>
  <p:tag name="KSO_WM_TEMPLATE_CATEGORY" val="diagram"/>
  <p:tag name="KSO_WM_TEMPLATE_INDEX" val="20219275"/>
  <p:tag name="KSO_WM_UNIT_LAYERLEVEL" val="1_1_1"/>
  <p:tag name="KSO_WM_TAG_VERSION" val="1.0"/>
  <p:tag name="KSO_WM_BEAUTIFY_FLAG" val="#wm#"/>
  <p:tag name="KSO_WM_CHIP_GROUPID" val="60b9e74b65103b6cf1b28634"/>
  <p:tag name="KSO_WM_CHIP_XID" val="60b9e74b65103b6cf1b28635"/>
  <p:tag name="KSO_WM_ASSEMBLE_CHIP_INDEX" val="8087d2e4f3c148f49ebb35b9391ad26d"/>
  <p:tag name="KSO_WM_UNIT_VALUE" val="7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9115_1*m_h_i*1_1_1"/>
  <p:tag name="KSO_WM_TEMPLATE_CATEGORY" val="diagram"/>
  <p:tag name="KSO_WM_TEMPLATE_INDEX" val="20219115"/>
  <p:tag name="KSO_WM_UNIT_LAYERLEVEL" val="1_1_1"/>
  <p:tag name="KSO_WM_TAG_VERSION" val="1.0"/>
  <p:tag name="KSO_WM_BEAUTIFY_FLAG" val="#wm#"/>
  <p:tag name="KSO_WM_CHIP_GROUPID" val="60b9db85d573a1aeab43b9f7"/>
  <p:tag name="KSO_WM_CHIP_XID" val="60b9db85d573a1aeab43b9f8"/>
  <p:tag name="KSO_WM_ASSEMBLE_CHIP_INDEX" val="3cc74f47f3084acc8058918444958a71"/>
  <p:tag name="KSO_WM_UNIT_VALUE" val="2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19115_1*m_h_i*1_1_2"/>
  <p:tag name="KSO_WM_TEMPLATE_CATEGORY" val="diagram"/>
  <p:tag name="KSO_WM_TEMPLATE_INDEX" val="20219115"/>
  <p:tag name="KSO_WM_UNIT_LAYERLEVEL" val="1_1_1"/>
  <p:tag name="KSO_WM_TAG_VERSION" val="1.0"/>
  <p:tag name="KSO_WM_BEAUTIFY_FLAG" val="#wm#"/>
  <p:tag name="KSO_WM_CHIP_GROUPID" val="60b9db85d573a1aeab43b9f7"/>
  <p:tag name="KSO_WM_CHIP_XID" val="60b9db85d573a1aeab43b9f8"/>
  <p:tag name="KSO_WM_ASSEMBLE_CHIP_INDEX" val="3cc74f47f3084acc8058918444958a71"/>
  <p:tag name="KSO_WM_UNIT_VALUE" val="1"/>
  <p:tag name="KSO_WM_UNIT_TEXT_FILL_FORE_SCHEMECOLOR_INDEX" val="14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9115_1*m_h_i*1_2_1"/>
  <p:tag name="KSO_WM_TEMPLATE_CATEGORY" val="diagram"/>
  <p:tag name="KSO_WM_TEMPLATE_INDEX" val="20219115"/>
  <p:tag name="KSO_WM_UNIT_LAYERLEVEL" val="1_1_1"/>
  <p:tag name="KSO_WM_TAG_VERSION" val="1.0"/>
  <p:tag name="KSO_WM_BEAUTIFY_FLAG" val="#wm#"/>
  <p:tag name="KSO_WM_CHIP_GROUPID" val="60b9db85d573a1aeab43b9f7"/>
  <p:tag name="KSO_WM_CHIP_XID" val="60b9db85d573a1aeab43b9f8"/>
  <p:tag name="KSO_WM_ASSEMBLE_CHIP_INDEX" val="3cc74f47f3084acc8058918444958a71"/>
  <p:tag name="KSO_WM_UNIT_VALUE" val="2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19115_1*m_h_i*1_2_2"/>
  <p:tag name="KSO_WM_TEMPLATE_CATEGORY" val="diagram"/>
  <p:tag name="KSO_WM_TEMPLATE_INDEX" val="20219115"/>
  <p:tag name="KSO_WM_UNIT_LAYERLEVEL" val="1_1_1"/>
  <p:tag name="KSO_WM_TAG_VERSION" val="1.0"/>
  <p:tag name="KSO_WM_BEAUTIFY_FLAG" val="#wm#"/>
  <p:tag name="KSO_WM_CHIP_GROUPID" val="60b9db85d573a1aeab43b9f7"/>
  <p:tag name="KSO_WM_CHIP_XID" val="60b9db85d573a1aeab43b9f8"/>
  <p:tag name="KSO_WM_ASSEMBLE_CHIP_INDEX" val="3cc74f47f3084acc8058918444958a71"/>
  <p:tag name="KSO_WM_UNIT_VALUE" val="1"/>
  <p:tag name="KSO_WM_UNIT_TEXT_FILL_FORE_SCHEMECOLOR_INDEX" val="14"/>
  <p:tag name="KSO_WM_UNIT_TEXT_FILL_TYPE" val="1"/>
</p:tagLst>
</file>

<file path=ppt/tags/tag8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58_2*l_h_i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</p:tagLst>
</file>

<file path=ppt/tags/tag89.xml><?xml version="1.0" encoding="utf-8"?>
<p:tagLst xmlns:p="http://schemas.openxmlformats.org/presentationml/2006/main">
  <p:tag name="KSO_WM_UNIT_SUBTYPE" val="a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58_2*l_h_f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967_9*l_h_f*1_3_1"/>
  <p:tag name="KSO_WM_TEMPLATE_CATEGORY" val="diagram"/>
  <p:tag name="KSO_WM_TEMPLATE_INDEX" val="20218967"/>
  <p:tag name="KSO_WM_UNIT_LAYERLEVEL" val="1_1_1"/>
  <p:tag name="KSO_WM_TAG_VERSION" val="1.0"/>
  <p:tag name="KSO_WM_BEAUTIFY_FLAG" val="#wm#"/>
  <p:tag name="KSO_WM_CHIP_GROUPID" val="60a387b0e61189fbc45e1e36"/>
  <p:tag name="KSO_WM_CHIP_XID" val="60a387b0e61189fbc45e1e37"/>
  <p:tag name="KSO_WM_ASSEMBLE_CHIP_INDEX" val="aae2be2457cc4296ae888a86e48f6749"/>
  <p:tag name="KSO_WM_UNIT_TEXT_FILL_FORE_SCHEMECOLOR_INDEX_BRIGHTNESS" val="0.25"/>
  <p:tag name="KSO_WM_UNIT_TEXT_FILL_FORE_SCHEMECOLOR_INDEX" val="13"/>
  <p:tag name="KSO_WM_UNIT_TEXT_FILL_TYPE" val="1"/>
  <p:tag name="KSO_WM_UNIT_VALUE" val="20"/>
</p:tagLst>
</file>

<file path=ppt/tags/tag9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58_2*l_h_i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</p:tagLst>
</file>

<file path=ppt/tags/tag91.xml><?xml version="1.0" encoding="utf-8"?>
<p:tagLst xmlns:p="http://schemas.openxmlformats.org/presentationml/2006/main">
  <p:tag name="KSO_WM_UNIT_SUBTYPE" val="a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58_2*l_h_f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2"/>
  <p:tag name="KSO_WM_UNIT_ID" val="diagram158_2*l_h_a*1_1_2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2"/>
  <p:tag name="KSO_WM_UNIT_ID" val="diagram158_2*l_h_a*1_2_2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849_1*l_h_i*1_1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70849_1*l_h_i*1_1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849_1*l_h_f*1_1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849_1*l_h_i*1_2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70849_1*l_h_i*1_2_2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849_1*l_h_f*1_2_1"/>
  <p:tag name="KSO_WM_TEMPLATE_CATEGORY" val="diagram"/>
  <p:tag name="KSO_WM_TEMPLATE_INDEX" val="20170849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3108</Words>
  <Application>WPS 文字</Application>
  <PresentationFormat>宽屏</PresentationFormat>
  <Paragraphs>356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微软雅黑</vt:lpstr>
      <vt:lpstr>汉仪旗黑</vt:lpstr>
      <vt:lpstr>Wingdings 3</vt:lpstr>
      <vt:lpstr>等线</vt:lpstr>
      <vt:lpstr>等线</vt:lpstr>
      <vt:lpstr>华文细黑</vt:lpstr>
      <vt:lpstr>Segoe UI</vt:lpstr>
      <vt:lpstr>微软雅黑</vt:lpstr>
      <vt:lpstr>Geomanist Regular</vt:lpstr>
      <vt:lpstr>Gill Sans</vt:lpstr>
      <vt:lpstr>Wingdings</vt:lpstr>
      <vt:lpstr>微软雅黑</vt:lpstr>
      <vt:lpstr>Impact</vt:lpstr>
      <vt:lpstr>苹方-简</vt:lpstr>
      <vt:lpstr>Montserrat Black</vt:lpstr>
      <vt:lpstr>Times New Roman</vt:lpstr>
      <vt:lpstr>方正正中黑简体</vt:lpstr>
      <vt:lpstr>汉仪中黑KW</vt:lpstr>
      <vt:lpstr>Helvetica Neue</vt:lpstr>
      <vt:lpstr>汉仪中等线KW</vt:lpstr>
      <vt:lpstr>宋体</vt:lpstr>
      <vt:lpstr>Arial Unicode MS</vt:lpstr>
      <vt:lpstr>Century Gothic</vt:lpstr>
      <vt:lpstr>幼圆</vt:lpstr>
      <vt:lpstr>汉仪书宋二KW</vt:lpstr>
      <vt:lpstr>黑体-简</vt:lpstr>
      <vt:lpstr>Thonburi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烽火•FiberHome;</dc:title>
  <dc:creator>FiberHome</dc:creator>
  <cp:lastModifiedBy>wxm啊</cp:lastModifiedBy>
  <cp:revision>1686</cp:revision>
  <cp:lastPrinted>2022-10-20T01:33:26Z</cp:lastPrinted>
  <dcterms:created xsi:type="dcterms:W3CDTF">2022-10-20T01:33:26Z</dcterms:created>
  <dcterms:modified xsi:type="dcterms:W3CDTF">2022-10-20T01:33:26Z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456B07326DCAD75BE9343563B59FB20B</vt:lpwstr>
  </property>
  <property fmtid="{D5CDD505-2E9C-101B-9397-08002B2CF9AE}" pid="3" name="KSOProductBuildVer">
    <vt:lpwstr>2052-4.4.1.7360</vt:lpwstr>
  </property>
</Properties>
</file>