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6"/>
  </p:handoutMasterIdLst>
  <p:sldIdLst>
    <p:sldId id="1263" r:id="rId3"/>
    <p:sldId id="1253" r:id="rId4"/>
    <p:sldId id="1437" r:id="rId6"/>
    <p:sldId id="1364" r:id="rId7"/>
    <p:sldId id="1451" r:id="rId8"/>
    <p:sldId id="1452" r:id="rId9"/>
    <p:sldId id="1453" r:id="rId10"/>
    <p:sldId id="1438" r:id="rId11"/>
    <p:sldId id="1454" r:id="rId12"/>
    <p:sldId id="1455" r:id="rId13"/>
    <p:sldId id="1456" r:id="rId14"/>
    <p:sldId id="1457" r:id="rId15"/>
    <p:sldId id="1458" r:id="rId16"/>
    <p:sldId id="1512" r:id="rId17"/>
    <p:sldId id="1513" r:id="rId18"/>
    <p:sldId id="1440" r:id="rId19"/>
    <p:sldId id="1441" r:id="rId20"/>
    <p:sldId id="1442" r:id="rId21"/>
    <p:sldId id="1520" r:id="rId22"/>
    <p:sldId id="1521" r:id="rId23"/>
    <p:sldId id="1522" r:id="rId24"/>
    <p:sldId id="1523" r:id="rId25"/>
    <p:sldId id="1524" r:id="rId26"/>
    <p:sldId id="1525" r:id="rId27"/>
    <p:sldId id="1526" r:id="rId28"/>
    <p:sldId id="1527" r:id="rId29"/>
    <p:sldId id="1528" r:id="rId30"/>
    <p:sldId id="1446" r:id="rId31"/>
    <p:sldId id="1447" r:id="rId32"/>
    <p:sldId id="1529" r:id="rId33"/>
    <p:sldId id="1530" r:id="rId34"/>
    <p:sldId id="1264" r:id="rId35"/>
  </p:sldIdLst>
  <p:sldSz cx="12192000" cy="6858000"/>
  <p:notesSz cx="6797675" cy="992632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0E8E45B-4741-8E42-8167-0FF656468001}">
          <p14:sldIdLst>
            <p14:sldId id="1263"/>
            <p14:sldId id="1253"/>
            <p14:sldId id="1437"/>
            <p14:sldId id="1364"/>
            <p14:sldId id="1451"/>
            <p14:sldId id="1452"/>
            <p14:sldId id="1453"/>
            <p14:sldId id="1438"/>
            <p14:sldId id="1454"/>
            <p14:sldId id="1455"/>
            <p14:sldId id="1456"/>
            <p14:sldId id="1457"/>
            <p14:sldId id="1458"/>
            <p14:sldId id="1512"/>
            <p14:sldId id="1513"/>
            <p14:sldId id="1440"/>
            <p14:sldId id="1441"/>
            <p14:sldId id="1442"/>
            <p14:sldId id="1520"/>
            <p14:sldId id="1521"/>
            <p14:sldId id="1522"/>
            <p14:sldId id="1523"/>
            <p14:sldId id="1524"/>
            <p14:sldId id="1525"/>
            <p14:sldId id="1526"/>
            <p14:sldId id="1527"/>
            <p14:sldId id="1528"/>
            <p14:sldId id="1446"/>
            <p14:sldId id="1447"/>
            <p14:sldId id="1529"/>
            <p14:sldId id="1530"/>
            <p14:sldId id="1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gang"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55A"/>
    <a:srgbClr val="FF0000"/>
    <a:srgbClr val="4F97D7"/>
    <a:srgbClr val="FFC000"/>
    <a:srgbClr val="F2F2F2"/>
    <a:srgbClr val="205EAB"/>
    <a:srgbClr val="F37042"/>
    <a:srgbClr val="0B50A8"/>
    <a:srgbClr val="01429E"/>
    <a:srgbClr val="245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93994" autoAdjust="0"/>
  </p:normalViewPr>
  <p:slideViewPr>
    <p:cSldViewPr snapToGrid="0">
      <p:cViewPr varScale="1">
        <p:scale>
          <a:sx n="87" d="100"/>
          <a:sy n="87" d="100"/>
        </p:scale>
        <p:origin x="558" y="90"/>
      </p:cViewPr>
      <p:guideLst>
        <p:guide orient="horz" pos="2052"/>
        <p:guide pos="3840"/>
        <p:guide orient="horz" pos="4297"/>
      </p:guideLst>
    </p:cSldViewPr>
  </p:slideViewPr>
  <p:notesTextViewPr>
    <p:cViewPr>
      <p:scale>
        <a:sx n="125" d="100"/>
        <a:sy n="125" d="100"/>
      </p:scale>
      <p:origin x="0" y="0"/>
    </p:cViewPr>
  </p:notesTextViewPr>
  <p:sorterViewPr>
    <p:cViewPr>
      <p:scale>
        <a:sx n="125" d="100"/>
        <a:sy n="125" d="100"/>
      </p:scale>
      <p:origin x="0" y="0"/>
    </p:cViewPr>
  </p:sorterViewPr>
  <p:notesViewPr>
    <p:cSldViewPr snapToGrid="0">
      <p:cViewPr varScale="1">
        <p:scale>
          <a:sx n="61" d="100"/>
          <a:sy n="61" d="100"/>
        </p:scale>
        <p:origin x="25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tags" Target="tags/tag4.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BC4D3661-4768-4E15-9597-BE0438931725}" type="datetimeFigureOut">
              <a:rPr lang="zh-CN" altLang="en-US" smtClean="0"/>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4A60500-656D-481B-94E6-62E01E2740F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ea typeface="微软雅黑" panose="020B0503020204020204" pitchFamily="34" charset="-122"/>
              </a:defRPr>
            </a:lvl1pPr>
          </a:lstStyle>
          <a:p>
            <a:fld id="{35924959-A2BD-45F8-81E0-28B81874FC4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CC92B05C-7F54-4ACF-A17D-EA5EBA87C4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165" algn="l" defTabSz="914400" rtl="0" eaLnBrk="1" latinLnBrk="0" hangingPunct="1">
      <a:defRPr sz="1200" kern="1200">
        <a:solidFill>
          <a:schemeClr val="tx1"/>
        </a:solidFill>
        <a:latin typeface="+mn-lt"/>
        <a:ea typeface="微软雅黑" panose="020B0503020204020204" pitchFamily="34" charset="-122"/>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92B05C-7F54-4ACF-A17D-EA5EBA87C4BD}"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92B05C-7F54-4ACF-A17D-EA5EBA87C4BD}"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92B05C-7F54-4ACF-A17D-EA5EBA87C4BD}"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片 5" descr="首页模板.jpg"/>
          <p:cNvPicPr>
            <a:picLocks noChangeAspect="1"/>
          </p:cNvPicPr>
          <p:nvPr userDrawn="1"/>
        </p:nvPicPr>
        <p:blipFill>
          <a:blip r:embed="rId2"/>
          <a:stretch>
            <a:fillRect/>
          </a:stretch>
        </p:blipFill>
        <p:spPr>
          <a:xfrm>
            <a:off x="0" y="0"/>
            <a:ext cx="12192000" cy="6858000"/>
          </a:xfrm>
          <a:prstGeom prst="rect">
            <a:avLst/>
          </a:prstGeom>
        </p:spPr>
      </p:pic>
      <p:sp>
        <p:nvSpPr>
          <p:cNvPr id="7" name="Arc 21_1"/>
          <p:cNvSpPr/>
          <p:nvPr userDrawn="1"/>
        </p:nvSpPr>
        <p:spPr>
          <a:xfrm rot="2641125">
            <a:off x="542415" y="950799"/>
            <a:ext cx="2111151" cy="2069822"/>
          </a:xfrm>
          <a:prstGeom prst="arc">
            <a:avLst>
              <a:gd name="adj1" fmla="val 5513439"/>
              <a:gd name="adj2" fmla="val 0"/>
            </a:avLst>
          </a:prstGeom>
          <a:ln w="15875"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8" name="Arc 21_1"/>
          <p:cNvSpPr/>
          <p:nvPr userDrawn="1"/>
        </p:nvSpPr>
        <p:spPr>
          <a:xfrm rot="2641125">
            <a:off x="713811" y="1197386"/>
            <a:ext cx="1768359" cy="1733741"/>
          </a:xfrm>
          <a:prstGeom prst="arc">
            <a:avLst>
              <a:gd name="adj1" fmla="val 5513439"/>
              <a:gd name="adj2" fmla="val 0"/>
            </a:avLst>
          </a:prstGeom>
          <a:ln w="127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9" name="Arc 21_1"/>
          <p:cNvSpPr/>
          <p:nvPr userDrawn="1"/>
        </p:nvSpPr>
        <p:spPr>
          <a:xfrm rot="2641125">
            <a:off x="848943" y="1412391"/>
            <a:ext cx="1498094" cy="1468767"/>
          </a:xfrm>
          <a:prstGeom prst="arc">
            <a:avLst>
              <a:gd name="adj1" fmla="val 5513439"/>
              <a:gd name="adj2" fmla="val 0"/>
            </a:avLst>
          </a:prstGeom>
          <a:ln w="3175"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0" name="Arc 21_1"/>
          <p:cNvSpPr/>
          <p:nvPr userDrawn="1"/>
        </p:nvSpPr>
        <p:spPr>
          <a:xfrm rot="2641125">
            <a:off x="988585" y="1631866"/>
            <a:ext cx="1218810" cy="1194950"/>
          </a:xfrm>
          <a:prstGeom prst="arc">
            <a:avLst>
              <a:gd name="adj1" fmla="val 5513439"/>
              <a:gd name="adj2" fmla="val 0"/>
            </a:avLst>
          </a:prstGeom>
          <a:ln w="127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1" name="Arc 21_1"/>
          <p:cNvSpPr/>
          <p:nvPr userDrawn="1"/>
        </p:nvSpPr>
        <p:spPr>
          <a:xfrm rot="2641125">
            <a:off x="237686" y="526441"/>
            <a:ext cx="2720608" cy="2667348"/>
          </a:xfrm>
          <a:prstGeom prst="arc">
            <a:avLst>
              <a:gd name="adj1" fmla="val 5513439"/>
              <a:gd name="adj2" fmla="val 0"/>
            </a:avLst>
          </a:prstGeom>
          <a:ln w="22225"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grpSp>
        <p:nvGrpSpPr>
          <p:cNvPr id="12" name="Group 90"/>
          <p:cNvGrpSpPr/>
          <p:nvPr userDrawn="1"/>
        </p:nvGrpSpPr>
        <p:grpSpPr bwMode="auto">
          <a:xfrm>
            <a:off x="3750664" y="415359"/>
            <a:ext cx="215900" cy="215900"/>
            <a:chOff x="1292" y="1310"/>
            <a:chExt cx="1900" cy="1900"/>
          </a:xfrm>
        </p:grpSpPr>
        <p:sp>
          <p:nvSpPr>
            <p:cNvPr id="13" name="AutoShape 91"/>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14" name="AutoShape 92"/>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15" name="Group 97"/>
          <p:cNvGrpSpPr/>
          <p:nvPr userDrawn="1"/>
        </p:nvGrpSpPr>
        <p:grpSpPr bwMode="auto">
          <a:xfrm>
            <a:off x="2239364" y="1350397"/>
            <a:ext cx="144462" cy="144462"/>
            <a:chOff x="1292" y="1310"/>
            <a:chExt cx="1900" cy="1900"/>
          </a:xfrm>
        </p:grpSpPr>
        <p:sp>
          <p:nvSpPr>
            <p:cNvPr id="16" name="AutoShape 98"/>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17" name="AutoShape 99"/>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18" name="Group 100"/>
          <p:cNvGrpSpPr/>
          <p:nvPr userDrawn="1"/>
        </p:nvGrpSpPr>
        <p:grpSpPr bwMode="auto">
          <a:xfrm>
            <a:off x="2094901" y="342334"/>
            <a:ext cx="215900" cy="215900"/>
            <a:chOff x="1292" y="1310"/>
            <a:chExt cx="1900" cy="1900"/>
          </a:xfrm>
        </p:grpSpPr>
        <p:sp>
          <p:nvSpPr>
            <p:cNvPr id="19" name="AutoShape 101"/>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20" name="AutoShape 102"/>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21" name="Group 103"/>
          <p:cNvGrpSpPr/>
          <p:nvPr userDrawn="1"/>
        </p:nvGrpSpPr>
        <p:grpSpPr bwMode="auto">
          <a:xfrm>
            <a:off x="3104551" y="1350397"/>
            <a:ext cx="142875" cy="142875"/>
            <a:chOff x="1292" y="1310"/>
            <a:chExt cx="1900" cy="1900"/>
          </a:xfrm>
        </p:grpSpPr>
        <p:sp>
          <p:nvSpPr>
            <p:cNvPr id="22" name="AutoShape 104"/>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23" name="AutoShape 105"/>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24" name="Group 106"/>
          <p:cNvGrpSpPr/>
          <p:nvPr userDrawn="1"/>
        </p:nvGrpSpPr>
        <p:grpSpPr bwMode="auto">
          <a:xfrm>
            <a:off x="2455264" y="701109"/>
            <a:ext cx="144462" cy="144463"/>
            <a:chOff x="1292" y="1310"/>
            <a:chExt cx="1900" cy="1900"/>
          </a:xfrm>
        </p:grpSpPr>
        <p:sp>
          <p:nvSpPr>
            <p:cNvPr id="25" name="AutoShape 107"/>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26" name="AutoShape 108"/>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27" name="Group 109"/>
          <p:cNvGrpSpPr/>
          <p:nvPr userDrawn="1"/>
        </p:nvGrpSpPr>
        <p:grpSpPr bwMode="auto">
          <a:xfrm>
            <a:off x="1086839" y="558234"/>
            <a:ext cx="144462" cy="144463"/>
            <a:chOff x="1292" y="1310"/>
            <a:chExt cx="1900" cy="1900"/>
          </a:xfrm>
        </p:grpSpPr>
        <p:sp>
          <p:nvSpPr>
            <p:cNvPr id="28" name="AutoShape 110"/>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29" name="AutoShape 111"/>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30" name="Group 112"/>
          <p:cNvGrpSpPr/>
          <p:nvPr userDrawn="1"/>
        </p:nvGrpSpPr>
        <p:grpSpPr bwMode="auto">
          <a:xfrm>
            <a:off x="3390301" y="2791847"/>
            <a:ext cx="144463" cy="144462"/>
            <a:chOff x="1292" y="1310"/>
            <a:chExt cx="1900" cy="1900"/>
          </a:xfrm>
        </p:grpSpPr>
        <p:sp>
          <p:nvSpPr>
            <p:cNvPr id="31" name="AutoShape 113"/>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32" name="AutoShape 114"/>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33" name="Group 115"/>
          <p:cNvGrpSpPr/>
          <p:nvPr userDrawn="1"/>
        </p:nvGrpSpPr>
        <p:grpSpPr bwMode="auto">
          <a:xfrm>
            <a:off x="439139" y="629672"/>
            <a:ext cx="431800" cy="431800"/>
            <a:chOff x="1292" y="1310"/>
            <a:chExt cx="1900" cy="1900"/>
          </a:xfrm>
        </p:grpSpPr>
        <p:sp>
          <p:nvSpPr>
            <p:cNvPr id="34" name="AutoShape 116"/>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35" name="AutoShape 117"/>
            <p:cNvSpPr>
              <a:spLocks noChangeArrowheads="1"/>
            </p:cNvSpPr>
            <p:nvPr/>
          </p:nvSpPr>
          <p:spPr bwMode="auto">
            <a:xfrm rot="900000">
              <a:off x="1292" y="1310"/>
              <a:ext cx="1851" cy="1851"/>
            </a:xfrm>
            <a:prstGeom prst="star4">
              <a:avLst>
                <a:gd name="adj" fmla="val 14370"/>
              </a:avLst>
            </a:prstGeom>
            <a:gradFill rotWithShape="1">
              <a:gsLst>
                <a:gs pos="0">
                  <a:srgbClr val="66CC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53" presetClass="entr" presetSubtype="16" repeatCount="indefinite"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2200" fill="hold"/>
                                        <p:tgtEl>
                                          <p:spTgt spid="12"/>
                                        </p:tgtEl>
                                        <p:attrNameLst>
                                          <p:attrName>ppt_w</p:attrName>
                                        </p:attrNameLst>
                                      </p:cBhvr>
                                      <p:tavLst>
                                        <p:tav tm="0">
                                          <p:val>
                                            <p:fltVal val="0"/>
                                          </p:val>
                                        </p:tav>
                                        <p:tav tm="100000">
                                          <p:val>
                                            <p:strVal val="#ppt_w"/>
                                          </p:val>
                                        </p:tav>
                                      </p:tavLst>
                                    </p:anim>
                                    <p:anim calcmode="lin" valueType="num">
                                      <p:cBhvr>
                                        <p:cTn id="27" dur="2200" fill="hold"/>
                                        <p:tgtEl>
                                          <p:spTgt spid="12"/>
                                        </p:tgtEl>
                                        <p:attrNameLst>
                                          <p:attrName>ppt_h</p:attrName>
                                        </p:attrNameLst>
                                      </p:cBhvr>
                                      <p:tavLst>
                                        <p:tav tm="0">
                                          <p:val>
                                            <p:fltVal val="0"/>
                                          </p:val>
                                        </p:tav>
                                        <p:tav tm="100000">
                                          <p:val>
                                            <p:strVal val="#ppt_h"/>
                                          </p:val>
                                        </p:tav>
                                      </p:tavLst>
                                    </p:anim>
                                    <p:animEffect transition="in" filter="fade">
                                      <p:cBhvr>
                                        <p:cTn id="28" dur="2200"/>
                                        <p:tgtEl>
                                          <p:spTgt spid="12"/>
                                        </p:tgtEl>
                                      </p:cBhvr>
                                    </p:animEffect>
                                  </p:childTnLst>
                                </p:cTn>
                              </p:par>
                              <p:par>
                                <p:cTn id="29" presetID="53" presetClass="entr" presetSubtype="16" repeatCount="indefinite"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3700" fill="hold"/>
                                        <p:tgtEl>
                                          <p:spTgt spid="15"/>
                                        </p:tgtEl>
                                        <p:attrNameLst>
                                          <p:attrName>ppt_w</p:attrName>
                                        </p:attrNameLst>
                                      </p:cBhvr>
                                      <p:tavLst>
                                        <p:tav tm="0">
                                          <p:val>
                                            <p:fltVal val="0"/>
                                          </p:val>
                                        </p:tav>
                                        <p:tav tm="100000">
                                          <p:val>
                                            <p:strVal val="#ppt_w"/>
                                          </p:val>
                                        </p:tav>
                                      </p:tavLst>
                                    </p:anim>
                                    <p:anim calcmode="lin" valueType="num">
                                      <p:cBhvr>
                                        <p:cTn id="32" dur="3700" fill="hold"/>
                                        <p:tgtEl>
                                          <p:spTgt spid="15"/>
                                        </p:tgtEl>
                                        <p:attrNameLst>
                                          <p:attrName>ppt_h</p:attrName>
                                        </p:attrNameLst>
                                      </p:cBhvr>
                                      <p:tavLst>
                                        <p:tav tm="0">
                                          <p:val>
                                            <p:fltVal val="0"/>
                                          </p:val>
                                        </p:tav>
                                        <p:tav tm="100000">
                                          <p:val>
                                            <p:strVal val="#ppt_h"/>
                                          </p:val>
                                        </p:tav>
                                      </p:tavLst>
                                    </p:anim>
                                    <p:animEffect transition="in" filter="fade">
                                      <p:cBhvr>
                                        <p:cTn id="33" dur="3700"/>
                                        <p:tgtEl>
                                          <p:spTgt spid="15"/>
                                        </p:tgtEl>
                                      </p:cBhvr>
                                    </p:animEffect>
                                  </p:childTnLst>
                                </p:cTn>
                              </p:par>
                              <p:par>
                                <p:cTn id="34" presetID="53" presetClass="entr" presetSubtype="16" repeatCount="indefinite"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800" fill="hold"/>
                                        <p:tgtEl>
                                          <p:spTgt spid="18"/>
                                        </p:tgtEl>
                                        <p:attrNameLst>
                                          <p:attrName>ppt_w</p:attrName>
                                        </p:attrNameLst>
                                      </p:cBhvr>
                                      <p:tavLst>
                                        <p:tav tm="0">
                                          <p:val>
                                            <p:fltVal val="0"/>
                                          </p:val>
                                        </p:tav>
                                        <p:tav tm="100000">
                                          <p:val>
                                            <p:strVal val="#ppt_w"/>
                                          </p:val>
                                        </p:tav>
                                      </p:tavLst>
                                    </p:anim>
                                    <p:anim calcmode="lin" valueType="num">
                                      <p:cBhvr>
                                        <p:cTn id="37" dur="1800" fill="hold"/>
                                        <p:tgtEl>
                                          <p:spTgt spid="18"/>
                                        </p:tgtEl>
                                        <p:attrNameLst>
                                          <p:attrName>ppt_h</p:attrName>
                                        </p:attrNameLst>
                                      </p:cBhvr>
                                      <p:tavLst>
                                        <p:tav tm="0">
                                          <p:val>
                                            <p:fltVal val="0"/>
                                          </p:val>
                                        </p:tav>
                                        <p:tav tm="100000">
                                          <p:val>
                                            <p:strVal val="#ppt_h"/>
                                          </p:val>
                                        </p:tav>
                                      </p:tavLst>
                                    </p:anim>
                                    <p:animEffect transition="in" filter="fade">
                                      <p:cBhvr>
                                        <p:cTn id="38" dur="1800"/>
                                        <p:tgtEl>
                                          <p:spTgt spid="18"/>
                                        </p:tgtEl>
                                      </p:cBhvr>
                                    </p:animEffect>
                                  </p:childTnLst>
                                </p:cTn>
                              </p:par>
                              <p:par>
                                <p:cTn id="39" presetID="53" presetClass="entr" presetSubtype="16" repeatCount="indefinite"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4400" fill="hold"/>
                                        <p:tgtEl>
                                          <p:spTgt spid="21"/>
                                        </p:tgtEl>
                                        <p:attrNameLst>
                                          <p:attrName>ppt_w</p:attrName>
                                        </p:attrNameLst>
                                      </p:cBhvr>
                                      <p:tavLst>
                                        <p:tav tm="0">
                                          <p:val>
                                            <p:fltVal val="0"/>
                                          </p:val>
                                        </p:tav>
                                        <p:tav tm="100000">
                                          <p:val>
                                            <p:strVal val="#ppt_w"/>
                                          </p:val>
                                        </p:tav>
                                      </p:tavLst>
                                    </p:anim>
                                    <p:anim calcmode="lin" valueType="num">
                                      <p:cBhvr>
                                        <p:cTn id="42" dur="4400" fill="hold"/>
                                        <p:tgtEl>
                                          <p:spTgt spid="21"/>
                                        </p:tgtEl>
                                        <p:attrNameLst>
                                          <p:attrName>ppt_h</p:attrName>
                                        </p:attrNameLst>
                                      </p:cBhvr>
                                      <p:tavLst>
                                        <p:tav tm="0">
                                          <p:val>
                                            <p:fltVal val="0"/>
                                          </p:val>
                                        </p:tav>
                                        <p:tav tm="100000">
                                          <p:val>
                                            <p:strVal val="#ppt_h"/>
                                          </p:val>
                                        </p:tav>
                                      </p:tavLst>
                                    </p:anim>
                                    <p:animEffect transition="in" filter="fade">
                                      <p:cBhvr>
                                        <p:cTn id="43" dur="4400"/>
                                        <p:tgtEl>
                                          <p:spTgt spid="21"/>
                                        </p:tgtEl>
                                      </p:cBhvr>
                                    </p:animEffect>
                                  </p:childTnLst>
                                </p:cTn>
                              </p:par>
                              <p:par>
                                <p:cTn id="44" presetID="53" presetClass="entr" presetSubtype="16" repeatCount="indefinite"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3500" fill="hold"/>
                                        <p:tgtEl>
                                          <p:spTgt spid="24"/>
                                        </p:tgtEl>
                                        <p:attrNameLst>
                                          <p:attrName>ppt_w</p:attrName>
                                        </p:attrNameLst>
                                      </p:cBhvr>
                                      <p:tavLst>
                                        <p:tav tm="0">
                                          <p:val>
                                            <p:fltVal val="0"/>
                                          </p:val>
                                        </p:tav>
                                        <p:tav tm="100000">
                                          <p:val>
                                            <p:strVal val="#ppt_w"/>
                                          </p:val>
                                        </p:tav>
                                      </p:tavLst>
                                    </p:anim>
                                    <p:anim calcmode="lin" valueType="num">
                                      <p:cBhvr>
                                        <p:cTn id="47" dur="3500" fill="hold"/>
                                        <p:tgtEl>
                                          <p:spTgt spid="24"/>
                                        </p:tgtEl>
                                        <p:attrNameLst>
                                          <p:attrName>ppt_h</p:attrName>
                                        </p:attrNameLst>
                                      </p:cBhvr>
                                      <p:tavLst>
                                        <p:tav tm="0">
                                          <p:val>
                                            <p:fltVal val="0"/>
                                          </p:val>
                                        </p:tav>
                                        <p:tav tm="100000">
                                          <p:val>
                                            <p:strVal val="#ppt_h"/>
                                          </p:val>
                                        </p:tav>
                                      </p:tavLst>
                                    </p:anim>
                                    <p:animEffect transition="in" filter="fade">
                                      <p:cBhvr>
                                        <p:cTn id="48" dur="3500"/>
                                        <p:tgtEl>
                                          <p:spTgt spid="24"/>
                                        </p:tgtEl>
                                      </p:cBhvr>
                                    </p:animEffect>
                                  </p:childTnLst>
                                </p:cTn>
                              </p:par>
                              <p:par>
                                <p:cTn id="49" presetID="53" presetClass="entr" presetSubtype="16" repeatCount="indefinite"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4200" fill="hold"/>
                                        <p:tgtEl>
                                          <p:spTgt spid="27"/>
                                        </p:tgtEl>
                                        <p:attrNameLst>
                                          <p:attrName>ppt_w</p:attrName>
                                        </p:attrNameLst>
                                      </p:cBhvr>
                                      <p:tavLst>
                                        <p:tav tm="0">
                                          <p:val>
                                            <p:fltVal val="0"/>
                                          </p:val>
                                        </p:tav>
                                        <p:tav tm="100000">
                                          <p:val>
                                            <p:strVal val="#ppt_w"/>
                                          </p:val>
                                        </p:tav>
                                      </p:tavLst>
                                    </p:anim>
                                    <p:anim calcmode="lin" valueType="num">
                                      <p:cBhvr>
                                        <p:cTn id="52" dur="4200" fill="hold"/>
                                        <p:tgtEl>
                                          <p:spTgt spid="27"/>
                                        </p:tgtEl>
                                        <p:attrNameLst>
                                          <p:attrName>ppt_h</p:attrName>
                                        </p:attrNameLst>
                                      </p:cBhvr>
                                      <p:tavLst>
                                        <p:tav tm="0">
                                          <p:val>
                                            <p:fltVal val="0"/>
                                          </p:val>
                                        </p:tav>
                                        <p:tav tm="100000">
                                          <p:val>
                                            <p:strVal val="#ppt_h"/>
                                          </p:val>
                                        </p:tav>
                                      </p:tavLst>
                                    </p:anim>
                                    <p:animEffect transition="in" filter="fade">
                                      <p:cBhvr>
                                        <p:cTn id="53" dur="4200"/>
                                        <p:tgtEl>
                                          <p:spTgt spid="27"/>
                                        </p:tgtEl>
                                      </p:cBhvr>
                                    </p:animEffect>
                                  </p:childTnLst>
                                </p:cTn>
                              </p:par>
                              <p:par>
                                <p:cTn id="54" presetID="53" presetClass="entr" presetSubtype="16" repeatCount="indefinite"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0" fill="hold"/>
                                        <p:tgtEl>
                                          <p:spTgt spid="30"/>
                                        </p:tgtEl>
                                        <p:attrNameLst>
                                          <p:attrName>ppt_w</p:attrName>
                                        </p:attrNameLst>
                                      </p:cBhvr>
                                      <p:tavLst>
                                        <p:tav tm="0">
                                          <p:val>
                                            <p:fltVal val="0"/>
                                          </p:val>
                                        </p:tav>
                                        <p:tav tm="100000">
                                          <p:val>
                                            <p:strVal val="#ppt_w"/>
                                          </p:val>
                                        </p:tav>
                                      </p:tavLst>
                                    </p:anim>
                                    <p:anim calcmode="lin" valueType="num">
                                      <p:cBhvr>
                                        <p:cTn id="57" dur="3000" fill="hold"/>
                                        <p:tgtEl>
                                          <p:spTgt spid="30"/>
                                        </p:tgtEl>
                                        <p:attrNameLst>
                                          <p:attrName>ppt_h</p:attrName>
                                        </p:attrNameLst>
                                      </p:cBhvr>
                                      <p:tavLst>
                                        <p:tav tm="0">
                                          <p:val>
                                            <p:fltVal val="0"/>
                                          </p:val>
                                        </p:tav>
                                        <p:tav tm="100000">
                                          <p:val>
                                            <p:strVal val="#ppt_h"/>
                                          </p:val>
                                        </p:tav>
                                      </p:tavLst>
                                    </p:anim>
                                    <p:animEffect transition="in" filter="fade">
                                      <p:cBhvr>
                                        <p:cTn id="58" dur="3000"/>
                                        <p:tgtEl>
                                          <p:spTgt spid="30"/>
                                        </p:tgtEl>
                                      </p:cBhvr>
                                    </p:animEffect>
                                  </p:childTnLst>
                                </p:cTn>
                              </p:par>
                              <p:par>
                                <p:cTn id="59" presetID="53" presetClass="entr" presetSubtype="16"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700" fill="hold"/>
                                        <p:tgtEl>
                                          <p:spTgt spid="33"/>
                                        </p:tgtEl>
                                        <p:attrNameLst>
                                          <p:attrName>ppt_w</p:attrName>
                                        </p:attrNameLst>
                                      </p:cBhvr>
                                      <p:tavLst>
                                        <p:tav tm="0">
                                          <p:val>
                                            <p:fltVal val="0"/>
                                          </p:val>
                                        </p:tav>
                                        <p:tav tm="100000">
                                          <p:val>
                                            <p:strVal val="#ppt_w"/>
                                          </p:val>
                                        </p:tav>
                                      </p:tavLst>
                                    </p:anim>
                                    <p:anim calcmode="lin" valueType="num">
                                      <p:cBhvr>
                                        <p:cTn id="62" dur="1700" fill="hold"/>
                                        <p:tgtEl>
                                          <p:spTgt spid="33"/>
                                        </p:tgtEl>
                                        <p:attrNameLst>
                                          <p:attrName>ppt_h</p:attrName>
                                        </p:attrNameLst>
                                      </p:cBhvr>
                                      <p:tavLst>
                                        <p:tav tm="0">
                                          <p:val>
                                            <p:fltVal val="0"/>
                                          </p:val>
                                        </p:tav>
                                        <p:tav tm="100000">
                                          <p:val>
                                            <p:strVal val="#ppt_h"/>
                                          </p:val>
                                        </p:tav>
                                      </p:tavLst>
                                    </p:anim>
                                    <p:animEffect transition="in" filter="fade">
                                      <p:cBhvr>
                                        <p:cTn id="63" dur="1700"/>
                                        <p:tgtEl>
                                          <p:spTgt spid="33"/>
                                        </p:tgtEl>
                                      </p:cBhvr>
                                    </p:animEffect>
                                  </p:childTnLst>
                                </p:cTn>
                              </p:par>
                              <p:par>
                                <p:cTn id="64" presetID="26" presetClass="emph" presetSubtype="0" repeatCount="indefinite" fill="hold" nodeType="withEffect">
                                  <p:stCondLst>
                                    <p:cond delay="0"/>
                                  </p:stCondLst>
                                  <p:childTnLst>
                                    <p:animEffect transition="out" filter="fade">
                                      <p:cBhvr>
                                        <p:cTn id="65" dur="4500" tmFilter="0, 0; .2, .5; .8, .5; 1, 0"/>
                                        <p:tgtEl>
                                          <p:spTgt spid="33"/>
                                        </p:tgtEl>
                                      </p:cBhvr>
                                    </p:animEffect>
                                    <p:animScale>
                                      <p:cBhvr>
                                        <p:cTn id="66" dur="2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B1BA07-8E53-4243-96FD-FE80DB403A2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2063F-7EC7-41DD-9480-601669A1214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1B1BA07-8E53-4243-96FD-FE80DB403A2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D2063F-7EC7-41DD-9480-601669A1214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23D2063F-7EC7-41DD-9480-601669A1214D}"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3D2063F-7EC7-41DD-9480-601669A1214D}"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内页-1">
    <p:spTree>
      <p:nvGrpSpPr>
        <p:cNvPr id="1" name=""/>
        <p:cNvGrpSpPr/>
        <p:nvPr/>
      </p:nvGrpSpPr>
      <p:grpSpPr>
        <a:xfrm>
          <a:off x="0" y="0"/>
          <a:ext cx="0" cy="0"/>
          <a:chOff x="0" y="0"/>
          <a:chExt cx="0" cy="0"/>
        </a:xfrm>
      </p:grpSpPr>
      <p:sp>
        <p:nvSpPr>
          <p:cNvPr id="12" name="Freeform: Shape 32"/>
          <p:cNvSpPr/>
          <p:nvPr userDrawn="1"/>
        </p:nvSpPr>
        <p:spPr>
          <a:xfrm>
            <a:off x="0" y="6305550"/>
            <a:ext cx="10301431" cy="550431"/>
          </a:xfrm>
          <a:custGeom>
            <a:avLst/>
            <a:gdLst>
              <a:gd name="connsiteX0" fmla="*/ 1017668 w 18039806"/>
              <a:gd name="connsiteY0" fmla="*/ 22 h 1205949"/>
              <a:gd name="connsiteX1" fmla="*/ 1155689 w 18039806"/>
              <a:gd name="connsiteY1" fmla="*/ 4600 h 1205949"/>
              <a:gd name="connsiteX2" fmla="*/ 18039806 w 18039806"/>
              <a:gd name="connsiteY2" fmla="*/ 1205947 h 1205949"/>
              <a:gd name="connsiteX3" fmla="*/ 0 w 18039806"/>
              <a:gd name="connsiteY3" fmla="*/ 1205949 h 1205949"/>
              <a:gd name="connsiteX4" fmla="*/ 0 w 18039806"/>
              <a:gd name="connsiteY4" fmla="*/ 326707 h 1205949"/>
              <a:gd name="connsiteX5" fmla="*/ 37432 w 18039806"/>
              <a:gd name="connsiteY5" fmla="*/ 298589 h 1205949"/>
              <a:gd name="connsiteX6" fmla="*/ 617958 w 18039806"/>
              <a:gd name="connsiteY6" fmla="*/ 47178 h 1205949"/>
              <a:gd name="connsiteX7" fmla="*/ 1017668 w 18039806"/>
              <a:gd name="connsiteY7" fmla="*/ 22 h 1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9806" h="1205949">
                <a:moveTo>
                  <a:pt x="1017668" y="22"/>
                </a:moveTo>
                <a:cubicBezTo>
                  <a:pt x="1063343" y="-201"/>
                  <a:pt x="1109373" y="1304"/>
                  <a:pt x="1155689" y="4600"/>
                </a:cubicBezTo>
                <a:lnTo>
                  <a:pt x="18039806" y="1205947"/>
                </a:lnTo>
                <a:lnTo>
                  <a:pt x="0" y="1205949"/>
                </a:lnTo>
                <a:lnTo>
                  <a:pt x="0" y="326707"/>
                </a:lnTo>
                <a:lnTo>
                  <a:pt x="37432" y="298589"/>
                </a:lnTo>
                <a:cubicBezTo>
                  <a:pt x="212478" y="182383"/>
                  <a:pt x="408603" y="96311"/>
                  <a:pt x="617958" y="47178"/>
                </a:cubicBezTo>
                <a:cubicBezTo>
                  <a:pt x="746794" y="16944"/>
                  <a:pt x="880639" y="695"/>
                  <a:pt x="1017668" y="22"/>
                </a:cubicBezTo>
                <a:close/>
              </a:path>
            </a:pathLst>
          </a:custGeom>
          <a:solidFill>
            <a:schemeClr val="tx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37"/>
          <p:cNvSpPr txBox="1"/>
          <p:nvPr/>
        </p:nvSpPr>
        <p:spPr>
          <a:xfrm>
            <a:off x="180505" y="6580765"/>
            <a:ext cx="1739579" cy="215444"/>
          </a:xfrm>
          <a:prstGeom prst="rect">
            <a:avLst/>
          </a:prstGeom>
          <a:noFill/>
        </p:spPr>
        <p:txBody>
          <a:bodyPr wrap="none" rtlCol="0">
            <a:spAutoFit/>
          </a:bodyPr>
          <a:lstStyle/>
          <a:p>
            <a:pPr algn="l"/>
            <a:r>
              <a:rPr lang="zh-CN" altLang="en-US"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rPr>
              <a:t>烽火通信</a:t>
            </a:r>
            <a:r>
              <a:rPr lang="en-US" altLang="zh-CN"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rPr>
              <a:t>信息通信专家</a:t>
            </a:r>
            <a:endParaRPr lang="id-ID"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20" name="图片 19"/>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b="34830"/>
          <a:stretch>
            <a:fillRect/>
          </a:stretch>
        </p:blipFill>
        <p:spPr>
          <a:xfrm>
            <a:off x="11025380" y="190500"/>
            <a:ext cx="970999" cy="289155"/>
          </a:xfrm>
          <a:prstGeom prst="rect">
            <a:avLst/>
          </a:prstGeom>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b="34830"/>
          <a:stretch>
            <a:fillRect/>
          </a:stretch>
        </p:blipFill>
        <p:spPr>
          <a:xfrm>
            <a:off x="10792800" y="129600"/>
            <a:ext cx="1264154" cy="396000"/>
          </a:xfrm>
          <a:prstGeom prst="rect">
            <a:avLst/>
          </a:prstGeom>
        </p:spPr>
      </p:pic>
      <p:sp>
        <p:nvSpPr>
          <p:cNvPr id="9" name="Text Placeholder 9"/>
          <p:cNvSpPr>
            <a:spLocks noGrp="1"/>
          </p:cNvSpPr>
          <p:nvPr>
            <p:ph type="body" sz="quarter" idx="14" hasCustomPrompt="1"/>
          </p:nvPr>
        </p:nvSpPr>
        <p:spPr>
          <a:xfrm>
            <a:off x="587566" y="297000"/>
            <a:ext cx="8304210" cy="457200"/>
          </a:xfrm>
        </p:spPr>
        <p:txBody>
          <a:bodyPr anchor="t">
            <a:noAutofit/>
          </a:bodyPr>
          <a:lstStyle>
            <a:lvl1pPr marL="0" indent="0">
              <a:buFontTx/>
              <a:buNone/>
              <a:defRPr sz="2800">
                <a:solidFill>
                  <a:srgbClr val="01429E"/>
                </a:solidFill>
                <a:latin typeface="微软雅黑" panose="020B0503020204020204" pitchFamily="34" charset="-122"/>
                <a:ea typeface="微软雅黑"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 单击此处编辑母版文本样式</a:t>
            </a:r>
            <a:endParaRPr lang="zh-CN" altLang="en-US" dirty="0"/>
          </a:p>
        </p:txBody>
      </p:sp>
      <p:sp>
        <p:nvSpPr>
          <p:cNvPr id="2" name="矩形 1"/>
          <p:cNvSpPr/>
          <p:nvPr userDrawn="1"/>
        </p:nvSpPr>
        <p:spPr>
          <a:xfrm>
            <a:off x="368914" y="468065"/>
            <a:ext cx="181930" cy="181930"/>
          </a:xfrm>
          <a:prstGeom prst="rect">
            <a:avLst/>
          </a:prstGeom>
          <a:solidFill>
            <a:srgbClr val="205EAB"/>
          </a:solidFill>
          <a:ln>
            <a:solidFill>
              <a:srgbClr val="0B5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37992" y="576397"/>
            <a:ext cx="99149" cy="991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7150" y="-32147"/>
            <a:ext cx="12249150" cy="6890146"/>
          </a:xfrm>
          <a:prstGeom prst="rect">
            <a:avLst/>
          </a:prstGeom>
        </p:spPr>
      </p:pic>
      <p:cxnSp>
        <p:nvCxnSpPr>
          <p:cNvPr id="12" name="直接连接符 11"/>
          <p:cNvCxnSpPr/>
          <p:nvPr userDrawn="1"/>
        </p:nvCxnSpPr>
        <p:spPr>
          <a:xfrm flipV="1">
            <a:off x="1579603" y="3289194"/>
            <a:ext cx="25537" cy="6467156"/>
          </a:xfrm>
          <a:prstGeom prst="line">
            <a:avLst/>
          </a:prstGeom>
          <a:ln w="19050">
            <a:solidFill>
              <a:srgbClr val="EA5404"/>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1431974" y="4088706"/>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V="1">
            <a:off x="1853829" y="4579310"/>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V="1">
            <a:off x="1699776" y="3750635"/>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V="1">
            <a:off x="1529919" y="3815909"/>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V="1">
            <a:off x="1388929" y="3541754"/>
            <a:ext cx="16113" cy="3613798"/>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V="1">
            <a:off x="1488887" y="4305304"/>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V="1">
            <a:off x="1789839" y="3995808"/>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V="1">
            <a:off x="1624682" y="4146807"/>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
        <p:nvSpPr>
          <p:cNvPr id="21" name="椭圆 20"/>
          <p:cNvSpPr/>
          <p:nvPr userDrawn="1"/>
        </p:nvSpPr>
        <p:spPr>
          <a:xfrm rot="2694568">
            <a:off x="1146285" y="2274213"/>
            <a:ext cx="987014" cy="987012"/>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22" name="弧形 21"/>
          <p:cNvSpPr/>
          <p:nvPr userDrawn="1"/>
        </p:nvSpPr>
        <p:spPr>
          <a:xfrm rot="1093375">
            <a:off x="824799" y="2629953"/>
            <a:ext cx="1539451" cy="354396"/>
          </a:xfrm>
          <a:prstGeom prst="arc">
            <a:avLst>
              <a:gd name="adj1" fmla="val 20820182"/>
              <a:gd name="adj2" fmla="val 11765007"/>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pic>
        <p:nvPicPr>
          <p:cNvPr id="23" name="图片 22"/>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cxnSp>
        <p:nvCxnSpPr>
          <p:cNvPr id="24" name="直接连接符 23"/>
          <p:cNvCxnSpPr/>
          <p:nvPr userDrawn="1"/>
        </p:nvCxnSpPr>
        <p:spPr>
          <a:xfrm flipV="1">
            <a:off x="1325745" y="4724612"/>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00" fill="hold"/>
                                        <p:tgtEl>
                                          <p:spTgt spid="13"/>
                                        </p:tgtEl>
                                        <p:attrNameLst>
                                          <p:attrName>ppt_x</p:attrName>
                                        </p:attrNameLst>
                                      </p:cBhvr>
                                      <p:tavLst>
                                        <p:tav tm="0">
                                          <p:val>
                                            <p:strVal val="#ppt_x"/>
                                          </p:val>
                                        </p:tav>
                                        <p:tav tm="100000">
                                          <p:val>
                                            <p:strVal val="#ppt_x"/>
                                          </p:val>
                                        </p:tav>
                                      </p:tavLst>
                                    </p:anim>
                                    <p:anim calcmode="lin" valueType="num">
                                      <p:cBhvr additive="base">
                                        <p:cTn id="13" dur="7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20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1000" fill="hold"/>
                                        <p:tgtEl>
                                          <p:spTgt spid="14"/>
                                        </p:tgtEl>
                                        <p:attrNameLst>
                                          <p:attrName>ppt_x</p:attrName>
                                        </p:attrNameLst>
                                      </p:cBhvr>
                                      <p:tavLst>
                                        <p:tav tm="0">
                                          <p:val>
                                            <p:strVal val="#ppt_x"/>
                                          </p:val>
                                        </p:tav>
                                        <p:tav tm="100000">
                                          <p:val>
                                            <p:strVal val="#ppt_x"/>
                                          </p:val>
                                        </p:tav>
                                      </p:tavLst>
                                    </p:anim>
                                    <p:anim calcmode="lin" valueType="num">
                                      <p:cBhvr additive="base">
                                        <p:cTn id="17" dur="10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10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700" fill="hold"/>
                                        <p:tgtEl>
                                          <p:spTgt spid="15"/>
                                        </p:tgtEl>
                                        <p:attrNameLst>
                                          <p:attrName>ppt_x</p:attrName>
                                        </p:attrNameLst>
                                      </p:cBhvr>
                                      <p:tavLst>
                                        <p:tav tm="0">
                                          <p:val>
                                            <p:strVal val="#ppt_x"/>
                                          </p:val>
                                        </p:tav>
                                        <p:tav tm="100000">
                                          <p:val>
                                            <p:strVal val="#ppt_x"/>
                                          </p:val>
                                        </p:tav>
                                      </p:tavLst>
                                    </p:anim>
                                    <p:anim calcmode="lin" valueType="num">
                                      <p:cBhvr additive="base">
                                        <p:cTn id="21" dur="700" fill="hold"/>
                                        <p:tgtEl>
                                          <p:spTgt spid="15"/>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2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900" fill="hold"/>
                                        <p:tgtEl>
                                          <p:spTgt spid="16"/>
                                        </p:tgtEl>
                                        <p:attrNameLst>
                                          <p:attrName>ppt_x</p:attrName>
                                        </p:attrNameLst>
                                      </p:cBhvr>
                                      <p:tavLst>
                                        <p:tav tm="0">
                                          <p:val>
                                            <p:strVal val="#ppt_x"/>
                                          </p:val>
                                        </p:tav>
                                        <p:tav tm="100000">
                                          <p:val>
                                            <p:strVal val="#ppt_x"/>
                                          </p:val>
                                        </p:tav>
                                      </p:tavLst>
                                    </p:anim>
                                    <p:anim calcmode="lin" valueType="num">
                                      <p:cBhvr additive="base">
                                        <p:cTn id="25" dur="9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700" fill="hold"/>
                                        <p:tgtEl>
                                          <p:spTgt spid="17"/>
                                        </p:tgtEl>
                                        <p:attrNameLst>
                                          <p:attrName>ppt_x</p:attrName>
                                        </p:attrNameLst>
                                      </p:cBhvr>
                                      <p:tavLst>
                                        <p:tav tm="0">
                                          <p:val>
                                            <p:strVal val="#ppt_x"/>
                                          </p:val>
                                        </p:tav>
                                        <p:tav tm="100000">
                                          <p:val>
                                            <p:strVal val="#ppt_x"/>
                                          </p:val>
                                        </p:tav>
                                      </p:tavLst>
                                    </p:anim>
                                    <p:anim calcmode="lin" valueType="num">
                                      <p:cBhvr additive="base">
                                        <p:cTn id="29" dur="7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1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900" fill="hold"/>
                                        <p:tgtEl>
                                          <p:spTgt spid="19"/>
                                        </p:tgtEl>
                                        <p:attrNameLst>
                                          <p:attrName>ppt_x</p:attrName>
                                        </p:attrNameLst>
                                      </p:cBhvr>
                                      <p:tavLst>
                                        <p:tav tm="0">
                                          <p:val>
                                            <p:strVal val="#ppt_x"/>
                                          </p:val>
                                        </p:tav>
                                        <p:tav tm="100000">
                                          <p:val>
                                            <p:strVal val="#ppt_x"/>
                                          </p:val>
                                        </p:tav>
                                      </p:tavLst>
                                    </p:anim>
                                    <p:anim calcmode="lin" valueType="num">
                                      <p:cBhvr additive="base">
                                        <p:cTn id="37" dur="9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decel="100000" fill="hold" nodeType="withEffect">
                                  <p:stCondLst>
                                    <p:cond delay="6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600" fill="hold"/>
                                        <p:tgtEl>
                                          <p:spTgt spid="20"/>
                                        </p:tgtEl>
                                        <p:attrNameLst>
                                          <p:attrName>ppt_x</p:attrName>
                                        </p:attrNameLst>
                                      </p:cBhvr>
                                      <p:tavLst>
                                        <p:tav tm="0">
                                          <p:val>
                                            <p:strVal val="#ppt_x"/>
                                          </p:val>
                                        </p:tav>
                                        <p:tav tm="100000">
                                          <p:val>
                                            <p:strVal val="#ppt_x"/>
                                          </p:val>
                                        </p:tav>
                                      </p:tavLst>
                                    </p:anim>
                                    <p:anim calcmode="lin" valueType="num">
                                      <p:cBhvr additive="base">
                                        <p:cTn id="41" dur="6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decel="100000" fill="hold" nodeType="withEffect">
                                  <p:stCondLst>
                                    <p:cond delay="2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目录-2">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7149" y="-32147"/>
            <a:ext cx="12249148" cy="6890146"/>
          </a:xfrm>
          <a:prstGeom prst="rect">
            <a:avLst/>
          </a:prstGeom>
        </p:spPr>
      </p:pic>
      <p:cxnSp>
        <p:nvCxnSpPr>
          <p:cNvPr id="3" name="直接连接符 2"/>
          <p:cNvCxnSpPr/>
          <p:nvPr userDrawn="1"/>
        </p:nvCxnSpPr>
        <p:spPr>
          <a:xfrm flipV="1">
            <a:off x="1579603" y="3289194"/>
            <a:ext cx="25537" cy="6467156"/>
          </a:xfrm>
          <a:prstGeom prst="line">
            <a:avLst/>
          </a:prstGeom>
          <a:ln w="19050">
            <a:solidFill>
              <a:srgbClr val="EA5404"/>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1431974" y="4088706"/>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V="1">
            <a:off x="1853829" y="4579310"/>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V="1">
            <a:off x="1699776" y="3750635"/>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V="1">
            <a:off x="1529919" y="3815909"/>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1388929" y="3541754"/>
            <a:ext cx="16113" cy="3613798"/>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1488887" y="4305304"/>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789839" y="3995808"/>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1624682" y="4146807"/>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
        <p:nvSpPr>
          <p:cNvPr id="12" name="椭圆 11"/>
          <p:cNvSpPr/>
          <p:nvPr userDrawn="1"/>
        </p:nvSpPr>
        <p:spPr>
          <a:xfrm rot="2694568">
            <a:off x="1146285" y="2274213"/>
            <a:ext cx="987014" cy="987012"/>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3" name="弧形 12"/>
          <p:cNvSpPr/>
          <p:nvPr userDrawn="1"/>
        </p:nvSpPr>
        <p:spPr>
          <a:xfrm rot="1093375">
            <a:off x="824799" y="2629953"/>
            <a:ext cx="1539451" cy="354396"/>
          </a:xfrm>
          <a:prstGeom prst="arc">
            <a:avLst>
              <a:gd name="adj1" fmla="val 20820182"/>
              <a:gd name="adj2" fmla="val 11765007"/>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pic>
        <p:nvPicPr>
          <p:cNvPr id="14" name="图片 13"/>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cxnSp>
        <p:nvCxnSpPr>
          <p:cNvPr id="15" name="直接连接符 14"/>
          <p:cNvCxnSpPr/>
          <p:nvPr userDrawn="1"/>
        </p:nvCxnSpPr>
        <p:spPr>
          <a:xfrm flipV="1">
            <a:off x="1325745" y="4724612"/>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00" fill="hold"/>
                                        <p:tgtEl>
                                          <p:spTgt spid="4"/>
                                        </p:tgtEl>
                                        <p:attrNameLst>
                                          <p:attrName>ppt_x</p:attrName>
                                        </p:attrNameLst>
                                      </p:cBhvr>
                                      <p:tavLst>
                                        <p:tav tm="0">
                                          <p:val>
                                            <p:strVal val="#ppt_x"/>
                                          </p:val>
                                        </p:tav>
                                        <p:tav tm="100000">
                                          <p:val>
                                            <p:strVal val="#ppt_x"/>
                                          </p:val>
                                        </p:tav>
                                      </p:tavLst>
                                    </p:anim>
                                    <p:anim calcmode="lin" valueType="num">
                                      <p:cBhvr additive="base">
                                        <p:cTn id="13" dur="7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2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ppt_x"/>
                                          </p:val>
                                        </p:tav>
                                        <p:tav tm="100000">
                                          <p:val>
                                            <p:strVal val="#ppt_x"/>
                                          </p:val>
                                        </p:tav>
                                      </p:tavLst>
                                    </p:anim>
                                    <p:anim calcmode="lin" valueType="num">
                                      <p:cBhvr additive="base">
                                        <p:cTn id="17" dur="10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1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700" fill="hold"/>
                                        <p:tgtEl>
                                          <p:spTgt spid="6"/>
                                        </p:tgtEl>
                                        <p:attrNameLst>
                                          <p:attrName>ppt_x</p:attrName>
                                        </p:attrNameLst>
                                      </p:cBhvr>
                                      <p:tavLst>
                                        <p:tav tm="0">
                                          <p:val>
                                            <p:strVal val="#ppt_x"/>
                                          </p:val>
                                        </p:tav>
                                        <p:tav tm="100000">
                                          <p:val>
                                            <p:strVal val="#ppt_x"/>
                                          </p:val>
                                        </p:tav>
                                      </p:tavLst>
                                    </p:anim>
                                    <p:anim calcmode="lin" valueType="num">
                                      <p:cBhvr additive="base">
                                        <p:cTn id="21" dur="7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900" fill="hold"/>
                                        <p:tgtEl>
                                          <p:spTgt spid="7"/>
                                        </p:tgtEl>
                                        <p:attrNameLst>
                                          <p:attrName>ppt_x</p:attrName>
                                        </p:attrNameLst>
                                      </p:cBhvr>
                                      <p:tavLst>
                                        <p:tav tm="0">
                                          <p:val>
                                            <p:strVal val="#ppt_x"/>
                                          </p:val>
                                        </p:tav>
                                        <p:tav tm="100000">
                                          <p:val>
                                            <p:strVal val="#ppt_x"/>
                                          </p:val>
                                        </p:tav>
                                      </p:tavLst>
                                    </p:anim>
                                    <p:anim calcmode="lin" valueType="num">
                                      <p:cBhvr additive="base">
                                        <p:cTn id="25" dur="9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700" fill="hold"/>
                                        <p:tgtEl>
                                          <p:spTgt spid="8"/>
                                        </p:tgtEl>
                                        <p:attrNameLst>
                                          <p:attrName>ppt_x</p:attrName>
                                        </p:attrNameLst>
                                      </p:cBhvr>
                                      <p:tavLst>
                                        <p:tav tm="0">
                                          <p:val>
                                            <p:strVal val="#ppt_x"/>
                                          </p:val>
                                        </p:tav>
                                        <p:tav tm="100000">
                                          <p:val>
                                            <p:strVal val="#ppt_x"/>
                                          </p:val>
                                        </p:tav>
                                      </p:tavLst>
                                    </p:anim>
                                    <p:anim calcmode="lin" valueType="num">
                                      <p:cBhvr additive="base">
                                        <p:cTn id="29" dur="7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1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900" fill="hold"/>
                                        <p:tgtEl>
                                          <p:spTgt spid="10"/>
                                        </p:tgtEl>
                                        <p:attrNameLst>
                                          <p:attrName>ppt_x</p:attrName>
                                        </p:attrNameLst>
                                      </p:cBhvr>
                                      <p:tavLst>
                                        <p:tav tm="0">
                                          <p:val>
                                            <p:strVal val="#ppt_x"/>
                                          </p:val>
                                        </p:tav>
                                        <p:tav tm="100000">
                                          <p:val>
                                            <p:strVal val="#ppt_x"/>
                                          </p:val>
                                        </p:tav>
                                      </p:tavLst>
                                    </p:anim>
                                    <p:anim calcmode="lin" valueType="num">
                                      <p:cBhvr additive="base">
                                        <p:cTn id="37" dur="9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decel="100000" fill="hold" nodeType="withEffect">
                                  <p:stCondLst>
                                    <p:cond delay="60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600" fill="hold"/>
                                        <p:tgtEl>
                                          <p:spTgt spid="11"/>
                                        </p:tgtEl>
                                        <p:attrNameLst>
                                          <p:attrName>ppt_x</p:attrName>
                                        </p:attrNameLst>
                                      </p:cBhvr>
                                      <p:tavLst>
                                        <p:tav tm="0">
                                          <p:val>
                                            <p:strVal val="#ppt_x"/>
                                          </p:val>
                                        </p:tav>
                                        <p:tav tm="100000">
                                          <p:val>
                                            <p:strVal val="#ppt_x"/>
                                          </p:val>
                                        </p:tav>
                                      </p:tavLst>
                                    </p:anim>
                                    <p:anim calcmode="lin" valueType="num">
                                      <p:cBhvr additive="base">
                                        <p:cTn id="41" dur="6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decel="100000" fill="hold" nodeType="withEffect">
                                  <p:stCondLst>
                                    <p:cond delay="2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1000" fill="hold"/>
                                        <p:tgtEl>
                                          <p:spTgt spid="15"/>
                                        </p:tgtEl>
                                        <p:attrNameLst>
                                          <p:attrName>ppt_x</p:attrName>
                                        </p:attrNameLst>
                                      </p:cBhvr>
                                      <p:tavLst>
                                        <p:tav tm="0">
                                          <p:val>
                                            <p:strVal val="#ppt_x"/>
                                          </p:val>
                                        </p:tav>
                                        <p:tav tm="100000">
                                          <p:val>
                                            <p:strVal val="#ppt_x"/>
                                          </p:val>
                                        </p:tav>
                                      </p:tavLst>
                                    </p:anim>
                                    <p:anim calcmode="lin" valueType="num">
                                      <p:cBhvr additive="base">
                                        <p:cTn id="45"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3">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7149" y="-32147"/>
            <a:ext cx="12249148" cy="6890145"/>
          </a:xfrm>
          <a:prstGeom prst="rect">
            <a:avLst/>
          </a:prstGeom>
        </p:spPr>
      </p:pic>
      <p:cxnSp>
        <p:nvCxnSpPr>
          <p:cNvPr id="7" name="直接连接符 6"/>
          <p:cNvCxnSpPr/>
          <p:nvPr userDrawn="1"/>
        </p:nvCxnSpPr>
        <p:spPr>
          <a:xfrm flipV="1">
            <a:off x="1579603" y="3289194"/>
            <a:ext cx="25537" cy="6467156"/>
          </a:xfrm>
          <a:prstGeom prst="line">
            <a:avLst/>
          </a:prstGeom>
          <a:ln w="19050">
            <a:solidFill>
              <a:srgbClr val="EA5404"/>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1431974" y="4088706"/>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1853829" y="4579310"/>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699776" y="3750635"/>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1529919" y="3815909"/>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1388929" y="3541754"/>
            <a:ext cx="16113" cy="3613798"/>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1488887" y="4305304"/>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V="1">
            <a:off x="1789839" y="3995808"/>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V="1">
            <a:off x="1624682" y="4146807"/>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rot="2694568">
            <a:off x="1146285" y="2274213"/>
            <a:ext cx="987014" cy="987012"/>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7" name="弧形 16"/>
          <p:cNvSpPr/>
          <p:nvPr userDrawn="1"/>
        </p:nvSpPr>
        <p:spPr>
          <a:xfrm rot="1093375">
            <a:off x="824799" y="2629953"/>
            <a:ext cx="1539451" cy="354396"/>
          </a:xfrm>
          <a:prstGeom prst="arc">
            <a:avLst>
              <a:gd name="adj1" fmla="val 20820182"/>
              <a:gd name="adj2" fmla="val 11765007"/>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pic>
        <p:nvPicPr>
          <p:cNvPr id="18" name="图片 17"/>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cxnSp>
        <p:nvCxnSpPr>
          <p:cNvPr id="19" name="直接连接符 18"/>
          <p:cNvCxnSpPr/>
          <p:nvPr userDrawn="1"/>
        </p:nvCxnSpPr>
        <p:spPr>
          <a:xfrm flipV="1">
            <a:off x="1325745" y="4724612"/>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00" fill="hold"/>
                                        <p:tgtEl>
                                          <p:spTgt spid="8"/>
                                        </p:tgtEl>
                                        <p:attrNameLst>
                                          <p:attrName>ppt_x</p:attrName>
                                        </p:attrNameLst>
                                      </p:cBhvr>
                                      <p:tavLst>
                                        <p:tav tm="0">
                                          <p:val>
                                            <p:strVal val="#ppt_x"/>
                                          </p:val>
                                        </p:tav>
                                        <p:tav tm="100000">
                                          <p:val>
                                            <p:strVal val="#ppt_x"/>
                                          </p:val>
                                        </p:tav>
                                      </p:tavLst>
                                    </p:anim>
                                    <p:anim calcmode="lin" valueType="num">
                                      <p:cBhvr additive="base">
                                        <p:cTn id="13" dur="7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ppt_x"/>
                                          </p:val>
                                        </p:tav>
                                        <p:tav tm="100000">
                                          <p:val>
                                            <p:strVal val="#ppt_x"/>
                                          </p:val>
                                        </p:tav>
                                      </p:tavLst>
                                    </p:anim>
                                    <p:anim calcmode="lin" valueType="num">
                                      <p:cBhvr additive="base">
                                        <p:cTn id="17" dur="10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1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700" fill="hold"/>
                                        <p:tgtEl>
                                          <p:spTgt spid="10"/>
                                        </p:tgtEl>
                                        <p:attrNameLst>
                                          <p:attrName>ppt_x</p:attrName>
                                        </p:attrNameLst>
                                      </p:cBhvr>
                                      <p:tavLst>
                                        <p:tav tm="0">
                                          <p:val>
                                            <p:strVal val="#ppt_x"/>
                                          </p:val>
                                        </p:tav>
                                        <p:tav tm="100000">
                                          <p:val>
                                            <p:strVal val="#ppt_x"/>
                                          </p:val>
                                        </p:tav>
                                      </p:tavLst>
                                    </p:anim>
                                    <p:anim calcmode="lin" valueType="num">
                                      <p:cBhvr additive="base">
                                        <p:cTn id="21" dur="7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2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900" fill="hold"/>
                                        <p:tgtEl>
                                          <p:spTgt spid="11"/>
                                        </p:tgtEl>
                                        <p:attrNameLst>
                                          <p:attrName>ppt_x</p:attrName>
                                        </p:attrNameLst>
                                      </p:cBhvr>
                                      <p:tavLst>
                                        <p:tav tm="0">
                                          <p:val>
                                            <p:strVal val="#ppt_x"/>
                                          </p:val>
                                        </p:tav>
                                        <p:tav tm="100000">
                                          <p:val>
                                            <p:strVal val="#ppt_x"/>
                                          </p:val>
                                        </p:tav>
                                      </p:tavLst>
                                    </p:anim>
                                    <p:anim calcmode="lin" valueType="num">
                                      <p:cBhvr additive="base">
                                        <p:cTn id="25" dur="9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00" fill="hold"/>
                                        <p:tgtEl>
                                          <p:spTgt spid="12"/>
                                        </p:tgtEl>
                                        <p:attrNameLst>
                                          <p:attrName>ppt_x</p:attrName>
                                        </p:attrNameLst>
                                      </p:cBhvr>
                                      <p:tavLst>
                                        <p:tav tm="0">
                                          <p:val>
                                            <p:strVal val="#ppt_x"/>
                                          </p:val>
                                        </p:tav>
                                        <p:tav tm="100000">
                                          <p:val>
                                            <p:strVal val="#ppt_x"/>
                                          </p:val>
                                        </p:tav>
                                      </p:tavLst>
                                    </p:anim>
                                    <p:anim calcmode="lin" valueType="num">
                                      <p:cBhvr additive="base">
                                        <p:cTn id="29" dur="7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1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900" fill="hold"/>
                                        <p:tgtEl>
                                          <p:spTgt spid="14"/>
                                        </p:tgtEl>
                                        <p:attrNameLst>
                                          <p:attrName>ppt_x</p:attrName>
                                        </p:attrNameLst>
                                      </p:cBhvr>
                                      <p:tavLst>
                                        <p:tav tm="0">
                                          <p:val>
                                            <p:strVal val="#ppt_x"/>
                                          </p:val>
                                        </p:tav>
                                        <p:tav tm="100000">
                                          <p:val>
                                            <p:strVal val="#ppt_x"/>
                                          </p:val>
                                        </p:tav>
                                      </p:tavLst>
                                    </p:anim>
                                    <p:anim calcmode="lin" valueType="num">
                                      <p:cBhvr additive="base">
                                        <p:cTn id="37" dur="9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decel="100000" fill="hold" nodeType="withEffect">
                                  <p:stCondLst>
                                    <p:cond delay="60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600" fill="hold"/>
                                        <p:tgtEl>
                                          <p:spTgt spid="15"/>
                                        </p:tgtEl>
                                        <p:attrNameLst>
                                          <p:attrName>ppt_x</p:attrName>
                                        </p:attrNameLst>
                                      </p:cBhvr>
                                      <p:tavLst>
                                        <p:tav tm="0">
                                          <p:val>
                                            <p:strVal val="#ppt_x"/>
                                          </p:val>
                                        </p:tav>
                                        <p:tav tm="100000">
                                          <p:val>
                                            <p:strVal val="#ppt_x"/>
                                          </p:val>
                                        </p:tav>
                                      </p:tavLst>
                                    </p:anim>
                                    <p:anim calcmode="lin" valueType="num">
                                      <p:cBhvr additive="base">
                                        <p:cTn id="41" dur="6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decel="100000" fill="hold" nodeType="withEffect">
                                  <p:stCondLst>
                                    <p:cond delay="2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1000" fill="hold"/>
                                        <p:tgtEl>
                                          <p:spTgt spid="19"/>
                                        </p:tgtEl>
                                        <p:attrNameLst>
                                          <p:attrName>ppt_x</p:attrName>
                                        </p:attrNameLst>
                                      </p:cBhvr>
                                      <p:tavLst>
                                        <p:tav tm="0">
                                          <p:val>
                                            <p:strVal val="#ppt_x"/>
                                          </p:val>
                                        </p:tav>
                                        <p:tav tm="100000">
                                          <p:val>
                                            <p:strVal val="#ppt_x"/>
                                          </p:val>
                                        </p:tav>
                                      </p:tavLst>
                                    </p:anim>
                                    <p:anim calcmode="lin" valueType="num">
                                      <p:cBhvr additive="base">
                                        <p:cTn id="45"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4">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57148" y="-32147"/>
            <a:ext cx="12249146" cy="6890145"/>
          </a:xfrm>
          <a:prstGeom prst="rect">
            <a:avLst/>
          </a:prstGeom>
        </p:spPr>
      </p:pic>
      <p:cxnSp>
        <p:nvCxnSpPr>
          <p:cNvPr id="7" name="直接连接符 6"/>
          <p:cNvCxnSpPr/>
          <p:nvPr userDrawn="1"/>
        </p:nvCxnSpPr>
        <p:spPr>
          <a:xfrm flipV="1">
            <a:off x="1579603" y="3289194"/>
            <a:ext cx="25537" cy="6467156"/>
          </a:xfrm>
          <a:prstGeom prst="line">
            <a:avLst/>
          </a:prstGeom>
          <a:ln w="19050">
            <a:solidFill>
              <a:srgbClr val="EA5404"/>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1431974" y="4088706"/>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1853829" y="4579310"/>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699776" y="3750635"/>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1529919" y="3815909"/>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1388929" y="3541754"/>
            <a:ext cx="16113" cy="3613798"/>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1488887" y="4305304"/>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V="1">
            <a:off x="1789839" y="3995808"/>
            <a:ext cx="19024" cy="4266775"/>
          </a:xfrm>
          <a:prstGeom prst="line">
            <a:avLst/>
          </a:prstGeom>
          <a:ln w="15875">
            <a:gradFill>
              <a:gsLst>
                <a:gs pos="0">
                  <a:srgbClr val="55E1DB">
                    <a:alpha val="600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V="1">
            <a:off x="1624682" y="4146807"/>
            <a:ext cx="19024" cy="4266776"/>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rot="2694568">
            <a:off x="1146285" y="2274213"/>
            <a:ext cx="987014" cy="987012"/>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7" name="弧形 16"/>
          <p:cNvSpPr/>
          <p:nvPr userDrawn="1"/>
        </p:nvSpPr>
        <p:spPr>
          <a:xfrm rot="1093375">
            <a:off x="824799" y="2629953"/>
            <a:ext cx="1539451" cy="354396"/>
          </a:xfrm>
          <a:prstGeom prst="arc">
            <a:avLst>
              <a:gd name="adj1" fmla="val 20820182"/>
              <a:gd name="adj2" fmla="val 11765007"/>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pic>
        <p:nvPicPr>
          <p:cNvPr id="18" name="图片 17"/>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cxnSp>
        <p:nvCxnSpPr>
          <p:cNvPr id="19" name="直接连接符 18"/>
          <p:cNvCxnSpPr/>
          <p:nvPr userDrawn="1"/>
        </p:nvCxnSpPr>
        <p:spPr>
          <a:xfrm flipV="1">
            <a:off x="1325745" y="4724612"/>
            <a:ext cx="19024" cy="4266775"/>
          </a:xfrm>
          <a:prstGeom prst="line">
            <a:avLst/>
          </a:prstGeom>
          <a:ln w="19050">
            <a:gradFill>
              <a:gsLst>
                <a:gs pos="0">
                  <a:srgbClr val="55E1DB">
                    <a:alpha val="0"/>
                  </a:srgbClr>
                </a:gs>
                <a:gs pos="100000">
                  <a:srgbClr val="55E1DB"/>
                </a:gs>
              </a:gsLst>
              <a:lin ang="5400000" scaled="1"/>
            </a:gradFill>
            <a:headEnd type="none"/>
            <a:tailEnd type="oval"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00" fill="hold"/>
                                        <p:tgtEl>
                                          <p:spTgt spid="8"/>
                                        </p:tgtEl>
                                        <p:attrNameLst>
                                          <p:attrName>ppt_x</p:attrName>
                                        </p:attrNameLst>
                                      </p:cBhvr>
                                      <p:tavLst>
                                        <p:tav tm="0">
                                          <p:val>
                                            <p:strVal val="#ppt_x"/>
                                          </p:val>
                                        </p:tav>
                                        <p:tav tm="100000">
                                          <p:val>
                                            <p:strVal val="#ppt_x"/>
                                          </p:val>
                                        </p:tav>
                                      </p:tavLst>
                                    </p:anim>
                                    <p:anim calcmode="lin" valueType="num">
                                      <p:cBhvr additive="base">
                                        <p:cTn id="13" dur="7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ppt_x"/>
                                          </p:val>
                                        </p:tav>
                                        <p:tav tm="100000">
                                          <p:val>
                                            <p:strVal val="#ppt_x"/>
                                          </p:val>
                                        </p:tav>
                                      </p:tavLst>
                                    </p:anim>
                                    <p:anim calcmode="lin" valueType="num">
                                      <p:cBhvr additive="base">
                                        <p:cTn id="17" dur="10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1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700" fill="hold"/>
                                        <p:tgtEl>
                                          <p:spTgt spid="10"/>
                                        </p:tgtEl>
                                        <p:attrNameLst>
                                          <p:attrName>ppt_x</p:attrName>
                                        </p:attrNameLst>
                                      </p:cBhvr>
                                      <p:tavLst>
                                        <p:tav tm="0">
                                          <p:val>
                                            <p:strVal val="#ppt_x"/>
                                          </p:val>
                                        </p:tav>
                                        <p:tav tm="100000">
                                          <p:val>
                                            <p:strVal val="#ppt_x"/>
                                          </p:val>
                                        </p:tav>
                                      </p:tavLst>
                                    </p:anim>
                                    <p:anim calcmode="lin" valueType="num">
                                      <p:cBhvr additive="base">
                                        <p:cTn id="21" dur="7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2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900" fill="hold"/>
                                        <p:tgtEl>
                                          <p:spTgt spid="11"/>
                                        </p:tgtEl>
                                        <p:attrNameLst>
                                          <p:attrName>ppt_x</p:attrName>
                                        </p:attrNameLst>
                                      </p:cBhvr>
                                      <p:tavLst>
                                        <p:tav tm="0">
                                          <p:val>
                                            <p:strVal val="#ppt_x"/>
                                          </p:val>
                                        </p:tav>
                                        <p:tav tm="100000">
                                          <p:val>
                                            <p:strVal val="#ppt_x"/>
                                          </p:val>
                                        </p:tav>
                                      </p:tavLst>
                                    </p:anim>
                                    <p:anim calcmode="lin" valueType="num">
                                      <p:cBhvr additive="base">
                                        <p:cTn id="25" dur="9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00" fill="hold"/>
                                        <p:tgtEl>
                                          <p:spTgt spid="12"/>
                                        </p:tgtEl>
                                        <p:attrNameLst>
                                          <p:attrName>ppt_x</p:attrName>
                                        </p:attrNameLst>
                                      </p:cBhvr>
                                      <p:tavLst>
                                        <p:tav tm="0">
                                          <p:val>
                                            <p:strVal val="#ppt_x"/>
                                          </p:val>
                                        </p:tav>
                                        <p:tav tm="100000">
                                          <p:val>
                                            <p:strVal val="#ppt_x"/>
                                          </p:val>
                                        </p:tav>
                                      </p:tavLst>
                                    </p:anim>
                                    <p:anim calcmode="lin" valueType="num">
                                      <p:cBhvr additive="base">
                                        <p:cTn id="29" dur="7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1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900" fill="hold"/>
                                        <p:tgtEl>
                                          <p:spTgt spid="14"/>
                                        </p:tgtEl>
                                        <p:attrNameLst>
                                          <p:attrName>ppt_x</p:attrName>
                                        </p:attrNameLst>
                                      </p:cBhvr>
                                      <p:tavLst>
                                        <p:tav tm="0">
                                          <p:val>
                                            <p:strVal val="#ppt_x"/>
                                          </p:val>
                                        </p:tav>
                                        <p:tav tm="100000">
                                          <p:val>
                                            <p:strVal val="#ppt_x"/>
                                          </p:val>
                                        </p:tav>
                                      </p:tavLst>
                                    </p:anim>
                                    <p:anim calcmode="lin" valueType="num">
                                      <p:cBhvr additive="base">
                                        <p:cTn id="37" dur="9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decel="100000" fill="hold" nodeType="withEffect">
                                  <p:stCondLst>
                                    <p:cond delay="60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600" fill="hold"/>
                                        <p:tgtEl>
                                          <p:spTgt spid="15"/>
                                        </p:tgtEl>
                                        <p:attrNameLst>
                                          <p:attrName>ppt_x</p:attrName>
                                        </p:attrNameLst>
                                      </p:cBhvr>
                                      <p:tavLst>
                                        <p:tav tm="0">
                                          <p:val>
                                            <p:strVal val="#ppt_x"/>
                                          </p:val>
                                        </p:tav>
                                        <p:tav tm="100000">
                                          <p:val>
                                            <p:strVal val="#ppt_x"/>
                                          </p:val>
                                        </p:tav>
                                      </p:tavLst>
                                    </p:anim>
                                    <p:anim calcmode="lin" valueType="num">
                                      <p:cBhvr additive="base">
                                        <p:cTn id="41" dur="6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decel="100000" fill="hold" nodeType="withEffect">
                                  <p:stCondLst>
                                    <p:cond delay="2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1000" fill="hold"/>
                                        <p:tgtEl>
                                          <p:spTgt spid="19"/>
                                        </p:tgtEl>
                                        <p:attrNameLst>
                                          <p:attrName>ppt_x</p:attrName>
                                        </p:attrNameLst>
                                      </p:cBhvr>
                                      <p:tavLst>
                                        <p:tav tm="0">
                                          <p:val>
                                            <p:strVal val="#ppt_x"/>
                                          </p:val>
                                        </p:tav>
                                        <p:tav tm="100000">
                                          <p:val>
                                            <p:strVal val="#ppt_x"/>
                                          </p:val>
                                        </p:tav>
                                      </p:tavLst>
                                    </p:anim>
                                    <p:anim calcmode="lin" valueType="num">
                                      <p:cBhvr additive="base">
                                        <p:cTn id="45"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Rectangle 3"/>
          <p:cNvSpPr/>
          <p:nvPr userDrawn="1"/>
        </p:nvSpPr>
        <p:spPr>
          <a:xfrm>
            <a:off x="0" y="0"/>
            <a:ext cx="12192000" cy="5366742"/>
          </a:xfrm>
          <a:prstGeom prst="rect">
            <a:avLst/>
          </a:prstGeom>
          <a:gradFill>
            <a:gsLst>
              <a:gs pos="100000">
                <a:srgbClr val="215182"/>
              </a:gs>
              <a:gs pos="0">
                <a:srgbClr val="092747"/>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125" dirty="0"/>
          </a:p>
        </p:txBody>
      </p:sp>
      <p:pic>
        <p:nvPicPr>
          <p:cNvPr id="3" name="图片 2"/>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b="34830"/>
          <a:stretch>
            <a:fillRect/>
          </a:stretch>
        </p:blipFill>
        <p:spPr>
          <a:xfrm>
            <a:off x="11005147" y="170689"/>
            <a:ext cx="1064401" cy="33212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1BA07-8E53-4243-96FD-FE80DB403A2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3D2063F-7EC7-41DD-9480-601669A1214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1B1BA07-8E53-4243-96FD-FE80DB403A25}" type="datetimeFigureOut">
              <a:rPr lang="zh-CN" altLang="en-US" smtClean="0"/>
            </a:fld>
            <a:endParaRPr lang="zh-CN" alt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3D2063F-7EC7-41DD-9480-601669A1214D}" type="slidenum">
              <a:rPr lang="zh-CN" altLang="en-US" smtClean="0"/>
            </a:fld>
            <a:endParaRPr lang="zh-CN" altLang="en-US" dirty="0"/>
          </a:p>
        </p:txBody>
      </p:sp>
      <p:sp>
        <p:nvSpPr>
          <p:cNvPr id="13" name="矩形 12"/>
          <p:cNvSpPr/>
          <p:nvPr userDrawn="1"/>
        </p:nvSpPr>
        <p:spPr>
          <a:xfrm>
            <a:off x="12302989" y="3056823"/>
            <a:ext cx="457015" cy="356501"/>
          </a:xfrm>
          <a:prstGeom prst="rect">
            <a:avLst/>
          </a:prstGeom>
          <a:solidFill>
            <a:srgbClr val="24528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矩形 13"/>
          <p:cNvSpPr/>
          <p:nvPr userDrawn="1"/>
        </p:nvSpPr>
        <p:spPr>
          <a:xfrm>
            <a:off x="12302989" y="4046817"/>
            <a:ext cx="458314" cy="356501"/>
          </a:xfrm>
          <a:prstGeom prst="rect">
            <a:avLst/>
          </a:prstGeom>
          <a:solidFill>
            <a:srgbClr val="B1F1E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5" name="矩形 14"/>
          <p:cNvSpPr/>
          <p:nvPr userDrawn="1"/>
        </p:nvSpPr>
        <p:spPr>
          <a:xfrm>
            <a:off x="12302989" y="3551820"/>
            <a:ext cx="459017" cy="356501"/>
          </a:xfrm>
          <a:prstGeom prst="rect">
            <a:avLst/>
          </a:prstGeom>
          <a:solidFill>
            <a:srgbClr val="09244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6" name="矩形 15"/>
          <p:cNvSpPr/>
          <p:nvPr userDrawn="1"/>
        </p:nvSpPr>
        <p:spPr>
          <a:xfrm>
            <a:off x="12302989" y="5036811"/>
            <a:ext cx="459017" cy="356501"/>
          </a:xfrm>
          <a:prstGeom prst="rect">
            <a:avLst/>
          </a:prstGeom>
          <a:solidFill>
            <a:srgbClr val="EF560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7" name="矩形 16"/>
          <p:cNvSpPr/>
          <p:nvPr userDrawn="1"/>
        </p:nvSpPr>
        <p:spPr>
          <a:xfrm>
            <a:off x="12302989" y="5531808"/>
            <a:ext cx="459017" cy="356501"/>
          </a:xfrm>
          <a:prstGeom prst="rect">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矩形 17"/>
          <p:cNvSpPr/>
          <p:nvPr userDrawn="1"/>
        </p:nvSpPr>
        <p:spPr>
          <a:xfrm>
            <a:off x="12302989" y="6026805"/>
            <a:ext cx="459017" cy="356501"/>
          </a:xfrm>
          <a:prstGeom prst="rect">
            <a:avLst/>
          </a:prstGeom>
          <a:solidFill>
            <a:srgbClr val="7F7F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9" name="文本框 18"/>
          <p:cNvSpPr txBox="1"/>
          <p:nvPr userDrawn="1"/>
        </p:nvSpPr>
        <p:spPr>
          <a:xfrm>
            <a:off x="12288795" y="6519446"/>
            <a:ext cx="520700" cy="215444"/>
          </a:xfrm>
          <a:prstGeom prst="rect">
            <a:avLst/>
          </a:prstGeom>
          <a:noFill/>
        </p:spPr>
        <p:txBody>
          <a:bodyPr wrap="square" rtlCol="0">
            <a:spAutoFit/>
          </a:bodyPr>
          <a:lstStyle/>
          <a:p>
            <a:r>
              <a:rPr lang="zh-CN" altLang="en-US" sz="800" dirty="0">
                <a:solidFill>
                  <a:srgbClr val="002060"/>
                </a:solidFill>
                <a:latin typeface="微软雅黑" panose="020B0503020204020204" pitchFamily="34" charset="-122"/>
                <a:ea typeface="微软雅黑" panose="020B0503020204020204" pitchFamily="34" charset="-122"/>
              </a:rPr>
              <a:t>参考色</a:t>
            </a:r>
            <a:endParaRPr lang="en-US" altLang="zh-CN" sz="800" dirty="0">
              <a:solidFill>
                <a:srgbClr val="002060"/>
              </a:solidFill>
              <a:latin typeface="微软雅黑" panose="020B0503020204020204" pitchFamily="34" charset="-122"/>
              <a:ea typeface="微软雅黑" panose="020B0503020204020204" pitchFamily="34" charset="-122"/>
            </a:endParaRPr>
          </a:p>
        </p:txBody>
      </p:sp>
      <p:sp>
        <p:nvSpPr>
          <p:cNvPr id="23" name="矩形 22"/>
          <p:cNvSpPr/>
          <p:nvPr userDrawn="1"/>
        </p:nvSpPr>
        <p:spPr>
          <a:xfrm>
            <a:off x="12302989" y="4541814"/>
            <a:ext cx="458314" cy="356501"/>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1369656" y="4476767"/>
            <a:ext cx="11286484" cy="645160"/>
          </a:xfrm>
          <a:prstGeom prst="rect">
            <a:avLst/>
          </a:prstGeom>
          <a:noFill/>
        </p:spPr>
        <p:txBody>
          <a:bodyPr wrap="square" rtlCol="0">
            <a:spAutoFit/>
          </a:bodyPr>
          <a:lstStyle/>
          <a:p>
            <a:r>
              <a:rPr sz="3600" b="1" dirty="0">
                <a:latin typeface="微软雅黑" panose="020B0503020204020204" pitchFamily="34" charset="-122"/>
                <a:ea typeface="微软雅黑" panose="020B0503020204020204" pitchFamily="34" charset="-122"/>
                <a:cs typeface="微软雅黑" panose="020B0503020204020204" pitchFamily="34" charset="-122"/>
              </a:rPr>
              <a:t>Mongodb</a:t>
            </a:r>
            <a:r>
              <a:rPr lang="zh-CN" sz="3600" b="1" dirty="0">
                <a:latin typeface="微软雅黑" panose="020B0503020204020204" pitchFamily="34" charset="-122"/>
                <a:ea typeface="微软雅黑" panose="020B0503020204020204" pitchFamily="34" charset="-122"/>
                <a:cs typeface="微软雅黑" panose="020B0503020204020204" pitchFamily="34" charset="-122"/>
              </a:rPr>
              <a:t>基础使用</a:t>
            </a:r>
            <a:r>
              <a:rPr lang="zh-CN" sz="3600" b="1" dirty="0">
                <a:latin typeface="微软雅黑" panose="020B0503020204020204" pitchFamily="34" charset="-122"/>
                <a:ea typeface="微软雅黑" panose="020B0503020204020204" pitchFamily="34" charset="-122"/>
                <a:cs typeface="微软雅黑" panose="020B0503020204020204" pitchFamily="34" charset="-122"/>
              </a:rPr>
              <a:t>介绍</a:t>
            </a:r>
            <a:endParaRPr lang="zh-CN"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1387486" y="5191597"/>
            <a:ext cx="6095603" cy="922020"/>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武汉烽火信息集成技术有限公司　夏鹏飞</a:t>
            </a:r>
            <a:br>
              <a:rPr lang="en-US" altLang="zh-CN" dirty="0">
                <a:latin typeface="微软雅黑" panose="020B0503020204020204" pitchFamily="34" charset="-122"/>
                <a:ea typeface="微软雅黑" panose="020B0503020204020204" pitchFamily="34" charset="-122"/>
              </a:rPr>
            </a:b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1" cstate="print">
            <a:biLevel thresh="25000"/>
            <a:extLst>
              <a:ext uri="{28A0092B-C50C-407E-A947-70E740481C1C}">
                <a14:useLocalDpi xmlns:a14="http://schemas.microsoft.com/office/drawing/2010/main" val="0"/>
              </a:ext>
            </a:extLst>
          </a:blip>
          <a:srcRect b="34830"/>
          <a:stretch>
            <a:fillRect/>
          </a:stretch>
        </p:blipFill>
        <p:spPr>
          <a:xfrm>
            <a:off x="1387219" y="3670724"/>
            <a:ext cx="2098231" cy="655731"/>
          </a:xfrm>
          <a:prstGeom prst="rect">
            <a:avLst/>
          </a:prstGeom>
        </p:spPr>
      </p:pic>
      <p:sp>
        <p:nvSpPr>
          <p:cNvPr id="3" name="文本框 2"/>
          <p:cNvSpPr txBox="1"/>
          <p:nvPr/>
        </p:nvSpPr>
        <p:spPr>
          <a:xfrm>
            <a:off x="5415915" y="5325110"/>
            <a:ext cx="4064000"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文档</a:t>
            </a:r>
            <a:endParaRPr lang="zh-CN" altLang="en-US" b="1" dirty="0">
              <a:cs typeface="微软雅黑" panose="020B0503020204020204" pitchFamily="34" charset="-122"/>
              <a:sym typeface="+mn-ea"/>
            </a:endParaRPr>
          </a:p>
        </p:txBody>
      </p:sp>
      <p:sp>
        <p:nvSpPr>
          <p:cNvPr id="9" name="文本框 8"/>
          <p:cNvSpPr txBox="1"/>
          <p:nvPr/>
        </p:nvSpPr>
        <p:spPr>
          <a:xfrm>
            <a:off x="1974850" y="1385570"/>
            <a:ext cx="8242300" cy="3924935"/>
          </a:xfrm>
          <a:prstGeom prst="rect">
            <a:avLst/>
          </a:prstGeom>
          <a:noFill/>
        </p:spPr>
        <p:txBody>
          <a:bodyPr wrap="square" rtlCol="0">
            <a:noAutofit/>
          </a:bodyPr>
          <a:p>
            <a:pPr>
              <a:lnSpc>
                <a:spcPct val="13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MongoDB的最小存储单位是文档（document）对象，相当于MySQL中的行，数据以BSON文档的形式存储在磁盘上。</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BSON是一种二进制形式的存储格式，简称Binary JSON。</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BSON和JSON一样，支持内嵌的文档对象和数组对象，但是BSON有JSON没有的一些数据类型，如Date和BinData类型。</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BSON采用了类似于C语言结构体的名称、支持内嵌的文档对象和数组对象，具有轻量级、可遍历性、高效性三大特点，可以有效描述非结构化数据和结构化数据，灵活性高，但空间利用率不是很理想。</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BSON中除了基本的String、integer、boolean、double、null、array和object，MongoDB还支持一些特殊的数据类型，date、object id、binary data、regular expression和code。</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特点</a:t>
            </a:r>
            <a:endParaRPr lang="zh-CN" altLang="en-US" b="1" dirty="0">
              <a:cs typeface="微软雅黑" panose="020B0503020204020204" pitchFamily="34" charset="-122"/>
              <a:sym typeface="+mn-ea"/>
            </a:endParaRPr>
          </a:p>
        </p:txBody>
      </p:sp>
      <p:sp>
        <p:nvSpPr>
          <p:cNvPr id="5" name="文本框 4"/>
          <p:cNvSpPr txBox="1"/>
          <p:nvPr/>
        </p:nvSpPr>
        <p:spPr>
          <a:xfrm>
            <a:off x="1490980" y="1445260"/>
            <a:ext cx="4064000" cy="460375"/>
          </a:xfrm>
          <a:prstGeom prst="rect">
            <a:avLst/>
          </a:prstGeom>
          <a:noFill/>
        </p:spPr>
        <p:txBody>
          <a:bodyPr wrap="square" rtlCol="0">
            <a:spAutoFit/>
          </a:bodyPr>
          <a:p>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、高性能</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490980" y="2358390"/>
            <a:ext cx="7795895" cy="1014730"/>
          </a:xfrm>
          <a:prstGeom prst="rect">
            <a:avLst/>
          </a:prstGeom>
          <a:noFill/>
        </p:spPr>
        <p:txBody>
          <a:bodyPr wrap="square" rtlCol="0">
            <a:noAutofit/>
          </a:bodyPr>
          <a:p>
            <a:pPr>
              <a:lnSpc>
                <a:spcPct val="12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MongoDB提供高性能的数据持久性。对嵌入式数据模型的支持减少了数据库系统上的IO活动。 索引支持更快的查询，并且包含嵌入式文档和数组的键。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490980" y="3930650"/>
            <a:ext cx="5747385" cy="1503045"/>
          </a:xfrm>
          <a:prstGeom prst="rect">
            <a:avLst/>
          </a:prstGeom>
          <a:noFill/>
        </p:spPr>
        <p:txBody>
          <a:bodyPr wrap="square" rtlCol="0">
            <a:spAutoFit/>
          </a:bodyPr>
          <a:p>
            <a:pPr marL="285750" indent="-285750">
              <a:lnSpc>
                <a:spcPct val="170000"/>
              </a:lnSpc>
              <a:buFont typeface="Wingdings" panose="05000000000000000000" charset="0"/>
              <a:buChar char="l"/>
            </a:pPr>
            <a:r>
              <a:rPr lang="zh-CN" altLang="en-US">
                <a:solidFill>
                  <a:schemeClr val="bg1"/>
                </a:solidFill>
              </a:rPr>
              <a:t>文本索引解决搜索的需求；</a:t>
            </a:r>
            <a:endParaRPr lang="zh-CN" altLang="en-US">
              <a:solidFill>
                <a:schemeClr val="bg1"/>
              </a:solidFill>
            </a:endParaRPr>
          </a:p>
          <a:p>
            <a:pPr marL="285750" indent="-285750">
              <a:lnSpc>
                <a:spcPct val="170000"/>
              </a:lnSpc>
              <a:buFont typeface="Wingdings" panose="05000000000000000000" charset="0"/>
              <a:buChar char="l"/>
            </a:pPr>
            <a:r>
              <a:rPr lang="zh-CN" altLang="en-US">
                <a:solidFill>
                  <a:schemeClr val="bg1"/>
                </a:solidFill>
              </a:rPr>
              <a:t>TTL索引解决历史数据自动过期的需求；</a:t>
            </a:r>
            <a:endParaRPr lang="zh-CN" altLang="en-US">
              <a:solidFill>
                <a:schemeClr val="bg1"/>
              </a:solidFill>
            </a:endParaRPr>
          </a:p>
          <a:p>
            <a:pPr marL="285750" indent="-285750">
              <a:lnSpc>
                <a:spcPct val="170000"/>
              </a:lnSpc>
              <a:buFont typeface="Wingdings" panose="05000000000000000000" charset="0"/>
              <a:buChar char="l"/>
            </a:pPr>
            <a:r>
              <a:rPr lang="zh-CN" altLang="en-US">
                <a:solidFill>
                  <a:schemeClr val="bg1"/>
                </a:solidFill>
              </a:rPr>
              <a:t>地理位置索引可用于构建各种 O2O 应用；</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特点</a:t>
            </a:r>
            <a:endParaRPr lang="zh-CN" altLang="en-US" b="1" dirty="0">
              <a:cs typeface="微软雅黑" panose="020B0503020204020204" pitchFamily="34" charset="-122"/>
              <a:sym typeface="+mn-ea"/>
            </a:endParaRPr>
          </a:p>
        </p:txBody>
      </p:sp>
      <p:sp>
        <p:nvSpPr>
          <p:cNvPr id="5" name="文本框 4"/>
          <p:cNvSpPr txBox="1"/>
          <p:nvPr/>
        </p:nvSpPr>
        <p:spPr>
          <a:xfrm>
            <a:off x="1490980" y="1445260"/>
            <a:ext cx="4064000" cy="460375"/>
          </a:xfrm>
          <a:prstGeom prst="rect">
            <a:avLst/>
          </a:prstGeom>
          <a:noFill/>
        </p:spPr>
        <p:txBody>
          <a:bodyPr wrap="square" rtlCol="0">
            <a:spAutoFit/>
          </a:bodyPr>
          <a:p>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、高可用性</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490980" y="2358390"/>
            <a:ext cx="7795895" cy="1014730"/>
          </a:xfrm>
          <a:prstGeom prst="rect">
            <a:avLst/>
          </a:prstGeom>
          <a:noFill/>
        </p:spPr>
        <p:txBody>
          <a:bodyPr wrap="square" rtlCol="0">
            <a:noAutofit/>
          </a:bodyPr>
          <a:p>
            <a:pPr>
              <a:lnSpc>
                <a:spcPct val="12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MongoDB的复制工具称为副本集（reolica set），它包含提供自动故障转移和数据冗余</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特点</a:t>
            </a:r>
            <a:endParaRPr lang="zh-CN" altLang="en-US" b="1" dirty="0">
              <a:cs typeface="微软雅黑" panose="020B0503020204020204" pitchFamily="34" charset="-122"/>
              <a:sym typeface="+mn-ea"/>
            </a:endParaRPr>
          </a:p>
        </p:txBody>
      </p:sp>
      <p:sp>
        <p:nvSpPr>
          <p:cNvPr id="5" name="文本框 4"/>
          <p:cNvSpPr txBox="1"/>
          <p:nvPr/>
        </p:nvSpPr>
        <p:spPr>
          <a:xfrm>
            <a:off x="1490980" y="1445260"/>
            <a:ext cx="4064000" cy="460375"/>
          </a:xfrm>
          <a:prstGeom prst="rect">
            <a:avLst/>
          </a:prstGeom>
          <a:noFill/>
        </p:spPr>
        <p:txBody>
          <a:bodyPr wrap="square" rtlCol="0">
            <a:spAutoFit/>
          </a:bodyPr>
          <a:p>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、高可用性</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490980" y="2358390"/>
            <a:ext cx="7795895" cy="2748915"/>
          </a:xfrm>
          <a:prstGeom prst="rect">
            <a:avLst/>
          </a:prstGeom>
          <a:noFill/>
        </p:spPr>
        <p:txBody>
          <a:bodyPr wrap="square" rtlCol="0">
            <a:noAutofit/>
          </a:bodyPr>
          <a:p>
            <a:pPr>
              <a:lnSpc>
                <a:spcPct val="12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MongoDB提供了水平可扩展性作为其核心功能的一部分。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分片将数据分布在一组集群的机器上。（海量数据存储、服务能力水平扩展）</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从3.4起，MongoDB支持基于片键创建数据区域，在一个平衡的集群中，MongoDB将一个区域所覆盖的读写只定向到该区域内的那些片。</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业务</a:t>
            </a:r>
            <a:r>
              <a:rPr lang="zh-CN" altLang="en-US" b="1" dirty="0">
                <a:cs typeface="微软雅黑" panose="020B0503020204020204" pitchFamily="34" charset="-122"/>
                <a:sym typeface="+mn-ea"/>
              </a:rPr>
              <a:t>场景</a:t>
            </a:r>
            <a:endParaRPr lang="zh-CN" altLang="en-US" b="1" dirty="0">
              <a:cs typeface="微软雅黑" panose="020B0503020204020204" pitchFamily="34" charset="-122"/>
              <a:sym typeface="+mn-ea"/>
            </a:endParaRPr>
          </a:p>
        </p:txBody>
      </p:sp>
      <p:sp>
        <p:nvSpPr>
          <p:cNvPr id="2" name="文本框 1"/>
          <p:cNvSpPr txBox="1"/>
          <p:nvPr/>
        </p:nvSpPr>
        <p:spPr>
          <a:xfrm>
            <a:off x="2088515" y="1759585"/>
            <a:ext cx="7684770" cy="3784600"/>
          </a:xfrm>
          <a:prstGeom prst="rect">
            <a:avLst/>
          </a:prstGeom>
          <a:noFill/>
        </p:spPr>
        <p:txBody>
          <a:bodyPr wrap="square" rtlCol="0">
            <a:spAutoFit/>
          </a:bodyPr>
          <a:p>
            <a:pPr marL="342900" indent="-342900">
              <a:lnSpc>
                <a:spcPct val="15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rPr>
              <a:t>物流场景 使用MongoDB存储订单信息、订单状态、物流信息，订单状态在运送过程中飞速迭代、以MongoDB内嵌数组的形式来存储，一次查询就能将订单所有的变更查出来；</a:t>
            </a:r>
            <a:endParaRPr lang="zh-CN" altLang="en-US" sz="200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rPr>
              <a:t>社交场景 使用MongoDB存储用户信息，朋友圈信息，通过地理位置索引实现附近的人、定位功能；</a:t>
            </a:r>
            <a:endParaRPr lang="zh-CN" altLang="en-US" sz="200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rPr>
              <a:t>物联网场景 使用MongoDB存储设备信息、设备汇报的日志信息、并对这些信息进行多维度分析。 </a:t>
            </a:r>
            <a:endParaRPr lang="zh-CN" altLang="en-US" sz="200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rPr>
              <a:t>视频直播 使用MongoDB存储用户信息、点赞互动信息。</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业务</a:t>
            </a:r>
            <a:r>
              <a:rPr lang="zh-CN" altLang="en-US" b="1" dirty="0">
                <a:cs typeface="微软雅黑" panose="020B0503020204020204" pitchFamily="34" charset="-122"/>
                <a:sym typeface="+mn-ea"/>
              </a:rPr>
              <a:t>场景</a:t>
            </a:r>
            <a:endParaRPr lang="zh-CN" altLang="en-US" b="1" dirty="0">
              <a:cs typeface="微软雅黑" panose="020B0503020204020204" pitchFamily="34" charset="-122"/>
              <a:sym typeface="+mn-ea"/>
            </a:endParaRPr>
          </a:p>
        </p:txBody>
      </p:sp>
      <p:sp>
        <p:nvSpPr>
          <p:cNvPr id="5" name="文本框 4"/>
          <p:cNvSpPr txBox="1"/>
          <p:nvPr/>
        </p:nvSpPr>
        <p:spPr>
          <a:xfrm>
            <a:off x="1855470" y="1607820"/>
            <a:ext cx="4064000" cy="460375"/>
          </a:xfrm>
          <a:prstGeom prst="rect">
            <a:avLst/>
          </a:prstGeom>
          <a:noFill/>
        </p:spPr>
        <p:txBody>
          <a:bodyPr wrap="square" rtlCol="0">
            <a:spAutoFit/>
          </a:bodyPr>
          <a:p>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Mongodb</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场景总节</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697480" y="2642235"/>
            <a:ext cx="4064000" cy="2084070"/>
          </a:xfrm>
          <a:prstGeom prst="rect">
            <a:avLst/>
          </a:prstGeom>
          <a:noFill/>
        </p:spPr>
        <p:txBody>
          <a:bodyPr wrap="square" rtlCol="0">
            <a:spAutoFit/>
          </a:bodyPr>
          <a:p>
            <a:pPr marL="285750" indent="-285750">
              <a:lnSpc>
                <a:spcPct val="180000"/>
              </a:lnSpc>
              <a:buFont typeface="Wingdings" panose="05000000000000000000" charset="0"/>
              <a:buChar char="l"/>
            </a:pPr>
            <a:r>
              <a:rPr lang="zh-CN" altLang="en-US" sz="2400">
                <a:solidFill>
                  <a:schemeClr val="bg1"/>
                </a:solidFill>
                <a:latin typeface="微软雅黑" panose="020B0503020204020204" pitchFamily="34" charset="-122"/>
                <a:ea typeface="微软雅黑" panose="020B0503020204020204" pitchFamily="34" charset="-122"/>
              </a:rPr>
              <a:t>数据量大</a:t>
            </a:r>
            <a:endParaRPr lang="zh-CN" altLang="en-US" sz="2400">
              <a:solidFill>
                <a:schemeClr val="bg1"/>
              </a:solidFill>
              <a:latin typeface="微软雅黑" panose="020B0503020204020204" pitchFamily="34" charset="-122"/>
              <a:ea typeface="微软雅黑" panose="020B0503020204020204" pitchFamily="34" charset="-122"/>
            </a:endParaRPr>
          </a:p>
          <a:p>
            <a:pPr marL="285750" indent="-285750">
              <a:lnSpc>
                <a:spcPct val="180000"/>
              </a:lnSpc>
              <a:buFont typeface="Wingdings" panose="05000000000000000000" charset="0"/>
              <a:buChar char="l"/>
            </a:pPr>
            <a:r>
              <a:rPr lang="zh-CN" altLang="en-US" sz="2400">
                <a:solidFill>
                  <a:schemeClr val="bg1"/>
                </a:solidFill>
                <a:latin typeface="微软雅黑" panose="020B0503020204020204" pitchFamily="34" charset="-122"/>
                <a:ea typeface="微软雅黑" panose="020B0503020204020204" pitchFamily="34" charset="-122"/>
              </a:rPr>
              <a:t>读写操作</a:t>
            </a:r>
            <a:r>
              <a:rPr lang="zh-CN" altLang="en-US" sz="2400">
                <a:solidFill>
                  <a:schemeClr val="bg1"/>
                </a:solidFill>
                <a:latin typeface="微软雅黑" panose="020B0503020204020204" pitchFamily="34" charset="-122"/>
                <a:ea typeface="微软雅黑" panose="020B0503020204020204" pitchFamily="34" charset="-122"/>
              </a:rPr>
              <a:t>频繁</a:t>
            </a:r>
            <a:endParaRPr lang="zh-CN" altLang="en-US" sz="2400">
              <a:solidFill>
                <a:schemeClr val="bg1"/>
              </a:solidFill>
              <a:latin typeface="微软雅黑" panose="020B0503020204020204" pitchFamily="34" charset="-122"/>
              <a:ea typeface="微软雅黑" panose="020B0503020204020204" pitchFamily="34" charset="-122"/>
            </a:endParaRPr>
          </a:p>
          <a:p>
            <a:pPr marL="285750" indent="-285750">
              <a:lnSpc>
                <a:spcPct val="180000"/>
              </a:lnSpc>
              <a:buFont typeface="Wingdings" panose="05000000000000000000" charset="0"/>
              <a:buChar char="l"/>
            </a:pPr>
            <a:r>
              <a:rPr lang="zh-CN" altLang="en-US" sz="2400">
                <a:solidFill>
                  <a:schemeClr val="bg1"/>
                </a:solidFill>
                <a:latin typeface="微软雅黑" panose="020B0503020204020204" pitchFamily="34" charset="-122"/>
                <a:ea typeface="微软雅黑" panose="020B0503020204020204" pitchFamily="34" charset="-122"/>
              </a:rPr>
              <a:t>事务要求</a:t>
            </a:r>
            <a:r>
              <a:rPr lang="zh-CN" altLang="en-US" sz="2400">
                <a:solidFill>
                  <a:schemeClr val="bg1"/>
                </a:solidFill>
                <a:latin typeface="微软雅黑" panose="020B0503020204020204" pitchFamily="34" charset="-122"/>
                <a:ea typeface="微软雅黑" panose="020B0503020204020204" pitchFamily="34" charset="-122"/>
              </a:rPr>
              <a:t>不高</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p:nvPr/>
        </p:nvSpPr>
        <p:spPr>
          <a:xfrm>
            <a:off x="6019528" y="860462"/>
            <a:ext cx="2916303" cy="867781"/>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r>
              <a:rPr lang="zh-CN" altLang="en-US" sz="3375" dirty="0">
                <a:solidFill>
                  <a:schemeClr val="tx1"/>
                </a:solidFill>
                <a:latin typeface="Geomanist Regular" panose="02000503000000020004" pitchFamily="50" charset="0"/>
              </a:rPr>
              <a:t>目录</a:t>
            </a:r>
            <a:endParaRPr lang="id-ID" sz="3375" dirty="0">
              <a:solidFill>
                <a:schemeClr val="tx1"/>
              </a:solidFill>
              <a:latin typeface="Geomanist Regular" panose="02000503000000020004" pitchFamily="50" charset="0"/>
            </a:endParaRPr>
          </a:p>
        </p:txBody>
      </p:sp>
      <p:grpSp>
        <p:nvGrpSpPr>
          <p:cNvPr id="8" name="Group 15"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4154732"/>
            <a:ext cx="470604" cy="470535"/>
            <a:chOff x="8125908" y="7183257"/>
            <a:chExt cx="1041918" cy="1041918"/>
          </a:xfrm>
          <a:solidFill>
            <a:schemeClr val="tx1">
              <a:alpha val="41000"/>
            </a:schemeClr>
          </a:solidFill>
        </p:grpSpPr>
        <p:sp>
          <p:nvSpPr>
            <p:cNvPr id="9" name="Oval 16"/>
            <p:cNvSpPr/>
            <p:nvPr/>
          </p:nvSpPr>
          <p:spPr>
            <a:xfrm>
              <a:off x="8125908" y="7183257"/>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10" name="Group 17"/>
            <p:cNvGrpSpPr/>
            <p:nvPr/>
          </p:nvGrpSpPr>
          <p:grpSpPr>
            <a:xfrm>
              <a:off x="8414298" y="7508557"/>
              <a:ext cx="465138" cy="391319"/>
              <a:chOff x="5356342" y="3093565"/>
              <a:chExt cx="465138" cy="391319"/>
            </a:xfrm>
            <a:grpFill/>
          </p:grpSpPr>
          <p:sp>
            <p:nvSpPr>
              <p:cNvPr id="11" name="AutoShape 120"/>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2" name="AutoShape 121"/>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3" name="AutoShape 122"/>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grpSp>
        <p:nvGrpSpPr>
          <p:cNvPr id="14" name="Group 21"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3047292"/>
            <a:ext cx="470604" cy="470535"/>
            <a:chOff x="9466691" y="5485130"/>
            <a:chExt cx="1041918" cy="1041918"/>
          </a:xfrm>
          <a:solidFill>
            <a:schemeClr val="tx1">
              <a:alpha val="41000"/>
            </a:schemeClr>
          </a:solidFill>
        </p:grpSpPr>
        <p:sp>
          <p:nvSpPr>
            <p:cNvPr id="15" name="Oval 22"/>
            <p:cNvSpPr/>
            <p:nvPr/>
          </p:nvSpPr>
          <p:spPr>
            <a:xfrm>
              <a:off x="9466691" y="5485130"/>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16" name="Group 23"/>
            <p:cNvGrpSpPr/>
            <p:nvPr/>
          </p:nvGrpSpPr>
          <p:grpSpPr>
            <a:xfrm>
              <a:off x="9755478" y="5773917"/>
              <a:ext cx="464344" cy="464344"/>
              <a:chOff x="4427654" y="3049909"/>
              <a:chExt cx="464344" cy="464344"/>
            </a:xfrm>
            <a:grpFill/>
          </p:grpSpPr>
          <p:sp>
            <p:nvSpPr>
              <p:cNvPr id="17" name="AutoShape 123"/>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8" name="AutoShape 124"/>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9" name="AutoShape 125"/>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grpSp>
        <p:nvGrpSpPr>
          <p:cNvPr id="20" name="Group 27"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1939783"/>
            <a:ext cx="470604" cy="470604"/>
            <a:chOff x="7775114" y="5499814"/>
            <a:chExt cx="1041918" cy="1041918"/>
          </a:xfrm>
          <a:solidFill>
            <a:schemeClr val="tx1">
              <a:alpha val="50000"/>
            </a:schemeClr>
          </a:solidFill>
        </p:grpSpPr>
        <p:sp>
          <p:nvSpPr>
            <p:cNvPr id="21" name="Oval 28"/>
            <p:cNvSpPr/>
            <p:nvPr/>
          </p:nvSpPr>
          <p:spPr>
            <a:xfrm>
              <a:off x="7775114" y="5499814"/>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22" name="Group 29"/>
            <p:cNvGrpSpPr/>
            <p:nvPr/>
          </p:nvGrpSpPr>
          <p:grpSpPr>
            <a:xfrm>
              <a:off x="8063901" y="5788601"/>
              <a:ext cx="464344" cy="464344"/>
              <a:chOff x="3498967" y="3049909"/>
              <a:chExt cx="464344" cy="464344"/>
            </a:xfrm>
            <a:grpFill/>
          </p:grpSpPr>
          <p:sp>
            <p:nvSpPr>
              <p:cNvPr id="23"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24"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sp>
        <p:nvSpPr>
          <p:cNvPr id="27" name="Rectangle 34"/>
          <p:cNvSpPr/>
          <p:nvPr/>
        </p:nvSpPr>
        <p:spPr>
          <a:xfrm>
            <a:off x="7888605" y="1939925"/>
            <a:ext cx="2870835" cy="460375"/>
          </a:xfrm>
          <a:prstGeom prst="rect">
            <a:avLst/>
          </a:prstGeom>
        </p:spPr>
        <p:txBody>
          <a:bodyPr wrap="square">
            <a:spAutoFit/>
          </a:bodyPr>
          <a:lstStyle/>
          <a:p>
            <a:pPr algn="l"/>
            <a:r>
              <a:rPr 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Mongodb</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Rectangle 37"/>
          <p:cNvSpPr/>
          <p:nvPr/>
        </p:nvSpPr>
        <p:spPr>
          <a:xfrm flipH="1">
            <a:off x="7888605" y="3052445"/>
            <a:ext cx="2367280" cy="460375"/>
          </a:xfrm>
          <a:prstGeom prst="rect">
            <a:avLst/>
          </a:prstGeom>
        </p:spPr>
        <p:txBody>
          <a:bodyPr wrap="square">
            <a:spAutoFit/>
          </a:bodyPr>
          <a:lstStyle/>
          <a:p>
            <a:pPr lvl="0" algn="l">
              <a:buClrTx/>
              <a:buSzTx/>
              <a:buFontTx/>
            </a:pPr>
            <a:r>
              <a:rPr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Mongodb</a:t>
            </a:r>
            <a:r>
              <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操作</a:t>
            </a:r>
            <a:endPar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7076211" y="1372650"/>
            <a:ext cx="3801585" cy="67721"/>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1"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sp>
        <p:nvSpPr>
          <p:cNvPr id="3" name="Rectangle 37"/>
          <p:cNvSpPr/>
          <p:nvPr/>
        </p:nvSpPr>
        <p:spPr>
          <a:xfrm flipH="1">
            <a:off x="7888605" y="4164965"/>
            <a:ext cx="2990215" cy="460375"/>
          </a:xfrm>
          <a:prstGeom prst="rect">
            <a:avLst/>
          </a:prstGeom>
        </p:spPr>
        <p:txBody>
          <a:bodyPr wrap="square">
            <a:spAutoFit/>
          </a:bodyPr>
          <a:p>
            <a:pPr algn="l"/>
            <a:r>
              <a:rPr 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Mongodb</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集成</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目标</a:t>
            </a:r>
            <a:endParaRPr lang="zh-CN" altLang="en-US" b="1" dirty="0">
              <a:cs typeface="微软雅黑" panose="020B0503020204020204" pitchFamily="34" charset="-122"/>
              <a:sym typeface="+mn-ea"/>
            </a:endParaRPr>
          </a:p>
        </p:txBody>
      </p:sp>
      <p:sp>
        <p:nvSpPr>
          <p:cNvPr id="2" name="文本框 194"/>
          <p:cNvSpPr txBox="1"/>
          <p:nvPr/>
        </p:nvSpPr>
        <p:spPr>
          <a:xfrm>
            <a:off x="587375" y="1504315"/>
            <a:ext cx="6302375" cy="521970"/>
          </a:xfrm>
          <a:prstGeom prst="rect">
            <a:avLst/>
          </a:prstGeom>
          <a:noFill/>
        </p:spPr>
        <p:txBody>
          <a:bodyPr wrap="square" rtlCol="0">
            <a:spAutoFit/>
          </a:bodyPr>
          <a:p>
            <a:r>
              <a:rPr lang="en-US" altLang="zh-CN" sz="2800" dirty="0">
                <a:solidFill>
                  <a:srgbClr val="002060"/>
                </a:solidFill>
                <a:latin typeface="Impact" panose="020B0806030902050204" pitchFamily="34" charset="0"/>
                <a:ea typeface="微软雅黑" panose="020B0503020204020204" pitchFamily="34" charset="-122"/>
              </a:rPr>
              <a:t>1</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en-US" altLang="zh-CN" sz="2400" dirty="0" smtClean="0">
                <a:solidFill>
                  <a:srgbClr val="002060"/>
                </a:solidFill>
                <a:latin typeface="微软雅黑" panose="020B0503020204020204" pitchFamily="34" charset="-122"/>
                <a:ea typeface="微软雅黑" panose="020B0503020204020204" pitchFamily="34" charset="-122"/>
              </a:rPr>
              <a:t>Mongodb</a:t>
            </a:r>
            <a:r>
              <a:rPr lang="zh-CN" altLang="en-US" sz="2400" dirty="0" smtClean="0">
                <a:solidFill>
                  <a:srgbClr val="002060"/>
                </a:solidFill>
                <a:latin typeface="微软雅黑" panose="020B0503020204020204" pitchFamily="34" charset="-122"/>
                <a:ea typeface="微软雅黑" panose="020B0503020204020204" pitchFamily="34" charset="-122"/>
              </a:rPr>
              <a:t>安装</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
        <p:nvSpPr>
          <p:cNvPr id="3" name="文本框 194"/>
          <p:cNvSpPr txBox="1"/>
          <p:nvPr/>
        </p:nvSpPr>
        <p:spPr>
          <a:xfrm>
            <a:off x="587375" y="2435860"/>
            <a:ext cx="5630545" cy="521970"/>
          </a:xfrm>
          <a:prstGeom prst="rect">
            <a:avLst/>
          </a:prstGeom>
          <a:noFill/>
        </p:spPr>
        <p:txBody>
          <a:bodyPr wrap="square" rtlCol="0">
            <a:spAutoFit/>
          </a:bodyPr>
          <a:p>
            <a:r>
              <a:rPr lang="en-US" altLang="zh-CN" sz="2800" dirty="0">
                <a:solidFill>
                  <a:srgbClr val="002060"/>
                </a:solidFill>
                <a:latin typeface="Impact" panose="020B0806030902050204" pitchFamily="34" charset="0"/>
                <a:ea typeface="微软雅黑" panose="020B0503020204020204" pitchFamily="34" charset="-122"/>
                <a:sym typeface="+mn-ea"/>
              </a:rPr>
              <a:t>2</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en-US" altLang="zh-CN" sz="2400" dirty="0" smtClean="0">
                <a:solidFill>
                  <a:srgbClr val="002060"/>
                </a:solidFill>
                <a:latin typeface="微软雅黑" panose="020B0503020204020204" pitchFamily="34" charset="-122"/>
                <a:ea typeface="微软雅黑" panose="020B0503020204020204" pitchFamily="34" charset="-122"/>
              </a:rPr>
              <a:t>Mongodb</a:t>
            </a:r>
            <a:r>
              <a:rPr lang="zh-CN" altLang="en-US" sz="2400" dirty="0" smtClean="0">
                <a:solidFill>
                  <a:srgbClr val="002060"/>
                </a:solidFill>
                <a:latin typeface="微软雅黑" panose="020B0503020204020204" pitchFamily="34" charset="-122"/>
                <a:ea typeface="微软雅黑" panose="020B0503020204020204" pitchFamily="34" charset="-122"/>
              </a:rPr>
              <a:t>基本操作</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b="1" dirty="0">
                <a:cs typeface="微软雅黑" panose="020B0503020204020204" pitchFamily="34" charset="-122"/>
                <a:sym typeface="+mn-ea"/>
              </a:rPr>
              <a:t>windows</a:t>
            </a:r>
            <a:r>
              <a:rPr lang="zh-CN" altLang="en-US" b="1" dirty="0">
                <a:cs typeface="微软雅黑" panose="020B0503020204020204" pitchFamily="34" charset="-122"/>
                <a:sym typeface="+mn-ea"/>
              </a:rPr>
              <a:t>安装</a:t>
            </a:r>
            <a:endParaRPr lang="zh-CN" altLang="en-US" b="1" dirty="0">
              <a:cs typeface="微软雅黑" panose="020B0503020204020204" pitchFamily="34" charset="-122"/>
              <a:sym typeface="+mn-ea"/>
            </a:endParaRPr>
          </a:p>
        </p:txBody>
      </p:sp>
      <p:sp>
        <p:nvSpPr>
          <p:cNvPr id="3" name="文本框 2"/>
          <p:cNvSpPr txBox="1"/>
          <p:nvPr/>
        </p:nvSpPr>
        <p:spPr>
          <a:xfrm>
            <a:off x="1033780" y="1353820"/>
            <a:ext cx="4064000"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rPr>
              <a:t>官网下载</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22220" y="1353820"/>
            <a:ext cx="7147560"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rPr>
              <a:t>https://www.mongodb.com/try/download/community</a:t>
            </a:r>
            <a:endParaRPr lang="zh-CN" altLang="en-US" sz="200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1677670" y="1909445"/>
            <a:ext cx="7700645" cy="4597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b="1" dirty="0">
                <a:cs typeface="微软雅黑" panose="020B0503020204020204" pitchFamily="34" charset="-122"/>
                <a:sym typeface="+mn-ea"/>
              </a:rPr>
              <a:t>windows</a:t>
            </a:r>
            <a:r>
              <a:rPr lang="zh-CN" altLang="en-US" b="1" dirty="0">
                <a:cs typeface="微软雅黑" panose="020B0503020204020204" pitchFamily="34" charset="-122"/>
                <a:sym typeface="+mn-ea"/>
              </a:rPr>
              <a:t>安装</a:t>
            </a:r>
            <a:endParaRPr lang="zh-CN" altLang="en-US" b="1" dirty="0">
              <a:cs typeface="微软雅黑" panose="020B0503020204020204" pitchFamily="34" charset="-122"/>
              <a:sym typeface="+mn-ea"/>
            </a:endParaRPr>
          </a:p>
        </p:txBody>
      </p:sp>
      <p:sp>
        <p:nvSpPr>
          <p:cNvPr id="2" name="文本框 1"/>
          <p:cNvSpPr txBox="1"/>
          <p:nvPr/>
        </p:nvSpPr>
        <p:spPr>
          <a:xfrm>
            <a:off x="1906270" y="1668780"/>
            <a:ext cx="406400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创建数据目录和日志目录</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21965" y="3058160"/>
            <a:ext cx="4064000"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F:\工具\MongoDB\data\db</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3021965" y="4072255"/>
            <a:ext cx="4064000"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F:\工具\MongoDB\log</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p:nvPr/>
        </p:nvSpPr>
        <p:spPr>
          <a:xfrm>
            <a:off x="6019528" y="860462"/>
            <a:ext cx="2916303" cy="867781"/>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r>
              <a:rPr lang="zh-CN" altLang="en-US" sz="3375" dirty="0">
                <a:solidFill>
                  <a:schemeClr val="tx1"/>
                </a:solidFill>
                <a:latin typeface="Geomanist Regular" panose="02000503000000020004" pitchFamily="50" charset="0"/>
              </a:rPr>
              <a:t>目录</a:t>
            </a:r>
            <a:endParaRPr lang="id-ID" sz="3375" dirty="0">
              <a:solidFill>
                <a:schemeClr val="tx1"/>
              </a:solidFill>
              <a:latin typeface="Geomanist Regular" panose="02000503000000020004" pitchFamily="50" charset="0"/>
            </a:endParaRPr>
          </a:p>
        </p:txBody>
      </p:sp>
      <p:grpSp>
        <p:nvGrpSpPr>
          <p:cNvPr id="8" name="Group 15"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4154732"/>
            <a:ext cx="470604" cy="470535"/>
            <a:chOff x="8125908" y="7183257"/>
            <a:chExt cx="1041918" cy="1041918"/>
          </a:xfrm>
          <a:solidFill>
            <a:schemeClr val="tx1">
              <a:alpha val="41000"/>
            </a:schemeClr>
          </a:solidFill>
        </p:grpSpPr>
        <p:sp>
          <p:nvSpPr>
            <p:cNvPr id="9" name="Oval 16"/>
            <p:cNvSpPr/>
            <p:nvPr/>
          </p:nvSpPr>
          <p:spPr>
            <a:xfrm>
              <a:off x="8125908" y="7183257"/>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10" name="Group 17"/>
            <p:cNvGrpSpPr/>
            <p:nvPr/>
          </p:nvGrpSpPr>
          <p:grpSpPr>
            <a:xfrm>
              <a:off x="8414298" y="7508557"/>
              <a:ext cx="465138" cy="391319"/>
              <a:chOff x="5356342" y="3093565"/>
              <a:chExt cx="465138" cy="391319"/>
            </a:xfrm>
            <a:grpFill/>
          </p:grpSpPr>
          <p:sp>
            <p:nvSpPr>
              <p:cNvPr id="11" name="AutoShape 120"/>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2" name="AutoShape 121"/>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3" name="AutoShape 122"/>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grpSp>
        <p:nvGrpSpPr>
          <p:cNvPr id="14" name="Group 21"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3047292"/>
            <a:ext cx="470604" cy="470535"/>
            <a:chOff x="9466691" y="5485130"/>
            <a:chExt cx="1041918" cy="1041918"/>
          </a:xfrm>
          <a:solidFill>
            <a:schemeClr val="tx1">
              <a:alpha val="41000"/>
            </a:schemeClr>
          </a:solidFill>
        </p:grpSpPr>
        <p:sp>
          <p:nvSpPr>
            <p:cNvPr id="15" name="Oval 22"/>
            <p:cNvSpPr/>
            <p:nvPr/>
          </p:nvSpPr>
          <p:spPr>
            <a:xfrm>
              <a:off x="9466691" y="5485130"/>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16" name="Group 23"/>
            <p:cNvGrpSpPr/>
            <p:nvPr/>
          </p:nvGrpSpPr>
          <p:grpSpPr>
            <a:xfrm>
              <a:off x="9755478" y="5773917"/>
              <a:ext cx="464344" cy="464344"/>
              <a:chOff x="4427654" y="3049909"/>
              <a:chExt cx="464344" cy="464344"/>
            </a:xfrm>
            <a:grpFill/>
          </p:grpSpPr>
          <p:sp>
            <p:nvSpPr>
              <p:cNvPr id="17" name="AutoShape 123"/>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8" name="AutoShape 124"/>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9" name="AutoShape 125"/>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grpSp>
        <p:nvGrpSpPr>
          <p:cNvPr id="20" name="Group 27"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1939783"/>
            <a:ext cx="470604" cy="470604"/>
            <a:chOff x="7775114" y="5499814"/>
            <a:chExt cx="1041918" cy="1041918"/>
          </a:xfrm>
          <a:solidFill>
            <a:schemeClr val="tx1">
              <a:alpha val="50000"/>
            </a:schemeClr>
          </a:solidFill>
        </p:grpSpPr>
        <p:sp>
          <p:nvSpPr>
            <p:cNvPr id="21" name="Oval 28"/>
            <p:cNvSpPr/>
            <p:nvPr/>
          </p:nvSpPr>
          <p:spPr>
            <a:xfrm>
              <a:off x="7775114" y="5499814"/>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22" name="Group 29"/>
            <p:cNvGrpSpPr/>
            <p:nvPr/>
          </p:nvGrpSpPr>
          <p:grpSpPr>
            <a:xfrm>
              <a:off x="8063901" y="5788601"/>
              <a:ext cx="464344" cy="464344"/>
              <a:chOff x="3498967" y="3049909"/>
              <a:chExt cx="464344" cy="464344"/>
            </a:xfrm>
            <a:grpFill/>
          </p:grpSpPr>
          <p:sp>
            <p:nvSpPr>
              <p:cNvPr id="23"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24"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sp>
        <p:nvSpPr>
          <p:cNvPr id="27" name="Rectangle 34"/>
          <p:cNvSpPr/>
          <p:nvPr/>
        </p:nvSpPr>
        <p:spPr>
          <a:xfrm>
            <a:off x="7888605" y="1939925"/>
            <a:ext cx="3316605" cy="460375"/>
          </a:xfrm>
          <a:prstGeom prst="rect">
            <a:avLst/>
          </a:prstGeom>
        </p:spPr>
        <p:txBody>
          <a:bodyPr wrap="square">
            <a:spAutoFit/>
          </a:bodyPr>
          <a:lstStyle/>
          <a:p>
            <a:pPr algn="l"/>
            <a:r>
              <a:rPr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Mongodb</a:t>
            </a:r>
            <a:r>
              <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Rectangle 37"/>
          <p:cNvSpPr/>
          <p:nvPr/>
        </p:nvSpPr>
        <p:spPr>
          <a:xfrm flipH="1">
            <a:off x="7888605" y="3052445"/>
            <a:ext cx="3087370" cy="460375"/>
          </a:xfrm>
          <a:prstGeom prst="rect">
            <a:avLst/>
          </a:prstGeom>
        </p:spPr>
        <p:txBody>
          <a:bodyPr wrap="square">
            <a:spAutoFit/>
          </a:bodyPr>
          <a:lstStyle/>
          <a:p>
            <a:pPr lvl="0" algn="l">
              <a:buClrTx/>
              <a:buSzTx/>
              <a:buFontTx/>
            </a:pPr>
            <a:r>
              <a:rPr sz="2400" b="1" dirty="0">
                <a:latin typeface="微软雅黑" panose="020B0503020204020204" pitchFamily="34" charset="-122"/>
                <a:ea typeface="微软雅黑" panose="020B0503020204020204" pitchFamily="34" charset="-122"/>
                <a:sym typeface="+mn-ea"/>
              </a:rPr>
              <a:t>Mongodb</a:t>
            </a:r>
            <a:r>
              <a:rPr lang="zh-CN" sz="2400" b="1" dirty="0">
                <a:latin typeface="微软雅黑" panose="020B0503020204020204" pitchFamily="34" charset="-122"/>
                <a:ea typeface="微软雅黑" panose="020B0503020204020204" pitchFamily="34" charset="-122"/>
                <a:sym typeface="+mn-ea"/>
              </a:rPr>
              <a:t>操作</a:t>
            </a:r>
            <a:endParaRPr lang="zh-CN" sz="2400" b="1"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7076211" y="1372650"/>
            <a:ext cx="3801585" cy="67721"/>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1"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sp>
        <p:nvSpPr>
          <p:cNvPr id="3" name="Rectangle 37"/>
          <p:cNvSpPr/>
          <p:nvPr/>
        </p:nvSpPr>
        <p:spPr>
          <a:xfrm flipH="1">
            <a:off x="7888605" y="4164965"/>
            <a:ext cx="3466465" cy="460375"/>
          </a:xfrm>
          <a:prstGeom prst="rect">
            <a:avLst/>
          </a:prstGeom>
        </p:spPr>
        <p:txBody>
          <a:bodyPr wrap="square">
            <a:spAutoFit/>
          </a:bodyPr>
          <a:p>
            <a:pPr lvl="0" algn="l">
              <a:buClrTx/>
              <a:buSzTx/>
              <a:buFontTx/>
            </a:pPr>
            <a:r>
              <a:rPr lang="zh-CN" sz="2400" b="1" dirty="0">
                <a:latin typeface="微软雅黑" panose="020B0503020204020204" pitchFamily="34" charset="-122"/>
                <a:ea typeface="微软雅黑" panose="020B0503020204020204" pitchFamily="34" charset="-122"/>
                <a:sym typeface="+mn-ea"/>
              </a:rPr>
              <a:t>Mongodb</a:t>
            </a:r>
            <a:r>
              <a:rPr lang="zh-CN" sz="2400" b="1" dirty="0">
                <a:latin typeface="微软雅黑" panose="020B0503020204020204" pitchFamily="34" charset="-122"/>
                <a:ea typeface="微软雅黑" panose="020B0503020204020204" pitchFamily="34" charset="-122"/>
                <a:sym typeface="+mn-ea"/>
              </a:rPr>
              <a:t>集成</a:t>
            </a:r>
            <a:endParaRPr lang="zh-CN" sz="24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启动</a:t>
            </a:r>
            <a:endParaRPr lang="zh-CN" altLang="en-US" b="1" dirty="0">
              <a:cs typeface="微软雅黑" panose="020B0503020204020204" pitchFamily="34" charset="-122"/>
              <a:sym typeface="+mn-ea"/>
            </a:endParaRPr>
          </a:p>
        </p:txBody>
      </p:sp>
      <p:sp>
        <p:nvSpPr>
          <p:cNvPr id="2" name="文本框 1"/>
          <p:cNvSpPr txBox="1"/>
          <p:nvPr/>
        </p:nvSpPr>
        <p:spPr>
          <a:xfrm>
            <a:off x="1906270" y="1668780"/>
            <a:ext cx="406400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启动MongoDB服务</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61235" y="3200400"/>
            <a:ext cx="7410450" cy="1660525"/>
          </a:xfrm>
          <a:prstGeom prst="rect">
            <a:avLst/>
          </a:prstGeom>
          <a:noFill/>
        </p:spPr>
        <p:txBody>
          <a:bodyPr wrap="square" rtlCol="0">
            <a:spAutoFit/>
          </a:bodyPr>
          <a:p>
            <a:pPr marL="457200" indent="-457200">
              <a:lnSpc>
                <a:spcPct val="17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打开</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cmd</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命令行</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7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进入到mongodb目录的bin目录</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70000"/>
              </a:lnSpc>
              <a:buFont typeface="+mj-lt"/>
              <a:buAutoNum type="arabicPeriod"/>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执行mongod.exe --dbpath "F:\工具\MongoDB\data\db" </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启动</a:t>
            </a:r>
            <a:endParaRPr lang="zh-CN" altLang="en-US" b="1" dirty="0">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294765" y="1673860"/>
            <a:ext cx="9380220" cy="2415540"/>
          </a:xfrm>
          <a:prstGeom prst="rect">
            <a:avLst/>
          </a:prstGeom>
        </p:spPr>
      </p:pic>
      <p:pic>
        <p:nvPicPr>
          <p:cNvPr id="5" name="图片 4"/>
          <p:cNvPicPr>
            <a:picLocks noChangeAspect="1"/>
          </p:cNvPicPr>
          <p:nvPr/>
        </p:nvPicPr>
        <p:blipFill>
          <a:blip r:embed="rId2"/>
          <a:stretch>
            <a:fillRect/>
          </a:stretch>
        </p:blipFill>
        <p:spPr>
          <a:xfrm>
            <a:off x="1294765" y="4737735"/>
            <a:ext cx="5821680" cy="1257300"/>
          </a:xfrm>
          <a:prstGeom prst="rect">
            <a:avLst/>
          </a:prstGeom>
        </p:spPr>
      </p:pic>
      <p:sp>
        <p:nvSpPr>
          <p:cNvPr id="8" name="文本框 7"/>
          <p:cNvSpPr txBox="1"/>
          <p:nvPr/>
        </p:nvSpPr>
        <p:spPr>
          <a:xfrm>
            <a:off x="1294765" y="1014730"/>
            <a:ext cx="4064000"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rPr>
              <a:t>出现日志</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94765" y="4214495"/>
            <a:ext cx="4064000" cy="398780"/>
          </a:xfrm>
          <a:prstGeom prst="rect">
            <a:avLst/>
          </a:prstGeom>
          <a:noFill/>
        </p:spPr>
        <p:txBody>
          <a:bodyPr wrap="square" rtlCol="0">
            <a:spAutoFit/>
          </a:bodyPr>
          <a:p>
            <a:r>
              <a:rPr lang="zh-CN" altLang="en-US" sz="2000">
                <a:solidFill>
                  <a:schemeClr val="bg1"/>
                </a:solidFill>
                <a:latin typeface="微软雅黑" panose="020B0503020204020204" pitchFamily="34" charset="-122"/>
                <a:ea typeface="微软雅黑" panose="020B0503020204020204" pitchFamily="34" charset="-122"/>
              </a:rPr>
              <a:t>浏览器验证</a:t>
            </a:r>
            <a:r>
              <a:rPr lang="en-US" altLang="zh-CN" sz="2000">
                <a:solidFill>
                  <a:schemeClr val="bg1"/>
                </a:solidFill>
                <a:latin typeface="微软雅黑" panose="020B0503020204020204" pitchFamily="34" charset="-122"/>
                <a:ea typeface="微软雅黑" panose="020B0503020204020204" pitchFamily="34" charset="-122"/>
              </a:rPr>
              <a:t> </a:t>
            </a:r>
            <a:r>
              <a:rPr lang="en-US" altLang="zh-CN" sz="2000">
                <a:solidFill>
                  <a:schemeClr val="bg1"/>
                </a:solidFill>
                <a:latin typeface="微软雅黑" panose="020B0503020204020204" pitchFamily="34" charset="-122"/>
                <a:ea typeface="微软雅黑" panose="020B0503020204020204" pitchFamily="34" charset="-122"/>
              </a:rPr>
              <a:t>localhost:27017</a:t>
            </a:r>
            <a:endParaRPr lang="en-US" altLang="zh-CN"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使用</a:t>
            </a:r>
            <a:endParaRPr lang="zh-CN" altLang="en-US" b="1" dirty="0">
              <a:cs typeface="微软雅黑" panose="020B0503020204020204" pitchFamily="34" charset="-122"/>
              <a:sym typeface="+mn-ea"/>
            </a:endParaRPr>
          </a:p>
        </p:txBody>
      </p:sp>
      <p:sp>
        <p:nvSpPr>
          <p:cNvPr id="2" name="文本框 1"/>
          <p:cNvSpPr txBox="1"/>
          <p:nvPr/>
        </p:nvSpPr>
        <p:spPr>
          <a:xfrm>
            <a:off x="1315085" y="2160270"/>
            <a:ext cx="9957435" cy="3476625"/>
          </a:xfrm>
          <a:prstGeom prst="rect">
            <a:avLst/>
          </a:prstGeom>
          <a:noFill/>
        </p:spPr>
        <p:txBody>
          <a:bodyPr wrap="square" rtlCol="0" anchor="t">
            <a:spAutoFit/>
          </a:bodyPr>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use </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fhjc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//有这个数据库时会切换到这个数据库， 没有这个数据库时会创建一个</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show dbs //展示所有数据库名称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db.dropDatabase()  //删除当前数据库</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db.createCollection('</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//创建集合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show collections 或者 show tables  // 展示当前数据库所有集合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.drop()  //删除集合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15085" y="1313180"/>
            <a:ext cx="406400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rPr>
              <a:t>常用命令</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使用</a:t>
            </a:r>
            <a:endParaRPr lang="zh-CN" altLang="en-US" b="1" dirty="0">
              <a:cs typeface="微软雅黑" panose="020B0503020204020204" pitchFamily="34" charset="-122"/>
              <a:sym typeface="+mn-ea"/>
            </a:endParaRPr>
          </a:p>
        </p:txBody>
      </p:sp>
      <p:sp>
        <p:nvSpPr>
          <p:cNvPr id="2" name="文本框 1"/>
          <p:cNvSpPr txBox="1"/>
          <p:nvPr/>
        </p:nvSpPr>
        <p:spPr>
          <a:xfrm>
            <a:off x="1315085" y="2160270"/>
            <a:ext cx="9957435" cy="2553335"/>
          </a:xfrm>
          <a:prstGeom prst="rect">
            <a:avLst/>
          </a:prstGeom>
          <a:noFill/>
        </p:spPr>
        <p:txBody>
          <a:bodyPr wrap="square" rtlCol="0" anchor="t">
            <a:spAutoFit/>
          </a:bodyPr>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.insertOne({name: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夏</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like: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.insertMany([</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{name: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张</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like: "大宝剑"},</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{name: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刘</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age: 18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db.insert([])  //支持插入插入单个或多个</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15085" y="1313180"/>
            <a:ext cx="406400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rPr>
              <a:t>添加</a:t>
            </a:r>
            <a:r>
              <a:rPr lang="zh-CN" altLang="en-US" sz="2800">
                <a:solidFill>
                  <a:schemeClr val="bg1"/>
                </a:solidFill>
                <a:latin typeface="微软雅黑" panose="020B0503020204020204" pitchFamily="34" charset="-122"/>
                <a:ea typeface="微软雅黑" panose="020B0503020204020204" pitchFamily="34" charset="-122"/>
              </a:rPr>
              <a:t>数据</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使用</a:t>
            </a:r>
            <a:endParaRPr lang="zh-CN" altLang="en-US" b="1" dirty="0">
              <a:cs typeface="微软雅黑" panose="020B0503020204020204" pitchFamily="34" charset="-122"/>
              <a:sym typeface="+mn-ea"/>
            </a:endParaRPr>
          </a:p>
        </p:txBody>
      </p:sp>
      <p:sp>
        <p:nvSpPr>
          <p:cNvPr id="2" name="文本框 1"/>
          <p:cNvSpPr txBox="1"/>
          <p:nvPr/>
        </p:nvSpPr>
        <p:spPr>
          <a:xfrm>
            <a:off x="1315085" y="2160270"/>
            <a:ext cx="9957435" cy="4063365"/>
          </a:xfrm>
          <a:prstGeom prst="rect">
            <a:avLst/>
          </a:prstGeom>
          <a:noFill/>
        </p:spPr>
        <p:txBody>
          <a:bodyPr wrap="square" rtlCol="0" anchor="t">
            <a:noAutofit/>
          </a:bodyPr>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.UpdateOne({name: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夏</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$set: {age: </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18</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$like: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游戏</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//$set：已存在的字段执行更新， 不存在的字段就新建字段</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.updateMany(</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{age: {$lt: 30}},</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$set: {tag: "年轻人"},</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$currentDate: { lastModified: true }   //更新操作时间</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15085" y="1313180"/>
            <a:ext cx="406400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rPr>
              <a:t>更新</a:t>
            </a:r>
            <a:r>
              <a:rPr lang="zh-CN" altLang="en-US" sz="2800">
                <a:solidFill>
                  <a:schemeClr val="bg1"/>
                </a:solidFill>
                <a:latin typeface="微软雅黑" panose="020B0503020204020204" pitchFamily="34" charset="-122"/>
                <a:ea typeface="微软雅黑" panose="020B0503020204020204" pitchFamily="34" charset="-122"/>
              </a:rPr>
              <a:t>数据</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使用</a:t>
            </a:r>
            <a:endParaRPr lang="zh-CN" altLang="en-US" b="1" dirty="0">
              <a:cs typeface="微软雅黑" panose="020B0503020204020204" pitchFamily="34" charset="-122"/>
              <a:sym typeface="+mn-ea"/>
            </a:endParaRPr>
          </a:p>
        </p:txBody>
      </p:sp>
      <p:sp>
        <p:nvSpPr>
          <p:cNvPr id="2" name="文本框 1"/>
          <p:cNvSpPr txBox="1"/>
          <p:nvPr/>
        </p:nvSpPr>
        <p:spPr>
          <a:xfrm>
            <a:off x="1315085" y="2160270"/>
            <a:ext cx="9957435" cy="1983740"/>
          </a:xfrm>
          <a:prstGeom prst="rect">
            <a:avLst/>
          </a:prstGeom>
          <a:noFill/>
        </p:spPr>
        <p:txBody>
          <a:bodyPr wrap="square" rtlCol="0" anchor="t">
            <a:noAutofit/>
          </a:bodyPr>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.deleteOne({name: "杨过"}) //删除一个</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.deleteMany({name: "杨过"}) //删除所有叫杨过的文档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15085" y="1313180"/>
            <a:ext cx="406400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rPr>
              <a:t>删除</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使用</a:t>
            </a:r>
            <a:endParaRPr lang="zh-CN" altLang="en-US" b="1" dirty="0">
              <a:cs typeface="微软雅黑" panose="020B0503020204020204" pitchFamily="34" charset="-122"/>
              <a:sym typeface="+mn-ea"/>
            </a:endParaRPr>
          </a:p>
        </p:txBody>
      </p:sp>
      <p:sp>
        <p:nvSpPr>
          <p:cNvPr id="2" name="文本框 1"/>
          <p:cNvSpPr txBox="1"/>
          <p:nvPr/>
        </p:nvSpPr>
        <p:spPr>
          <a:xfrm>
            <a:off x="1315085" y="1947545"/>
            <a:ext cx="9957435" cy="4396105"/>
          </a:xfrm>
          <a:prstGeom prst="rect">
            <a:avLst/>
          </a:prstGeom>
          <a:noFill/>
        </p:spPr>
        <p:txBody>
          <a:bodyPr wrap="square" rtlCol="0" anchor="t">
            <a:noAutofit/>
          </a:bodyPr>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.find()</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.find({name: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夏</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查询姓名为夏的文档</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name: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$in: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张</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刘</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查询姓名为张，刘的文档</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name: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夏</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$and: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{age: {$</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 </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30</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查询姓名为夏，小于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岁，喜欢工作的文档</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{like: '</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15085" y="1141095"/>
            <a:ext cx="406400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rPr>
              <a:t>查询</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使用</a:t>
            </a:r>
            <a:endParaRPr lang="zh-CN" altLang="en-US" b="1" dirty="0">
              <a:cs typeface="微软雅黑" panose="020B0503020204020204" pitchFamily="34" charset="-122"/>
              <a:sym typeface="+mn-ea"/>
            </a:endParaRPr>
          </a:p>
        </p:txBody>
      </p:sp>
      <p:sp>
        <p:nvSpPr>
          <p:cNvPr id="2" name="文本框 1"/>
          <p:cNvSpPr txBox="1"/>
          <p:nvPr/>
        </p:nvSpPr>
        <p:spPr>
          <a:xfrm>
            <a:off x="1315085" y="1947545"/>
            <a:ext cx="9957435" cy="4396105"/>
          </a:xfrm>
          <a:prstGeom prst="rect">
            <a:avLst/>
          </a:prstGeom>
          <a:noFill/>
        </p:spPr>
        <p:txBody>
          <a:bodyPr wrap="square" rtlCol="0" anchor="t">
            <a:noAutofit/>
          </a:bodyPr>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.find().sort({ age: 1})  //升序</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.find().sort({ age: -1})  //降序</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.find().skip(10); //跳过前10条记录</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.find().limit(10); //只返回前10条</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a:t>
            </a:r>
            <a:r>
              <a:rPr 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jcw</a:t>
            </a: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.find().limit(pageSize).skip((pageNo-1) * papageSize)</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db.Students.find().count()    //返回数量统计，</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315085" y="1141095"/>
            <a:ext cx="4064000" cy="521970"/>
          </a:xfrm>
          <a:prstGeom prst="rect">
            <a:avLst/>
          </a:prstGeom>
          <a:noFill/>
        </p:spPr>
        <p:txBody>
          <a:bodyPr wrap="square" rtlCol="0">
            <a:spAutoFit/>
          </a:bodyPr>
          <a:p>
            <a:r>
              <a:rPr lang="zh-CN" altLang="en-US" sz="2800">
                <a:solidFill>
                  <a:schemeClr val="bg1"/>
                </a:solidFill>
                <a:latin typeface="微软雅黑" panose="020B0503020204020204" pitchFamily="34" charset="-122"/>
                <a:ea typeface="微软雅黑" panose="020B0503020204020204" pitchFamily="34" charset="-122"/>
              </a:rPr>
              <a:t>查询</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p:nvPr/>
        </p:nvSpPr>
        <p:spPr>
          <a:xfrm>
            <a:off x="6019528" y="860462"/>
            <a:ext cx="2916303" cy="867781"/>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r>
              <a:rPr lang="zh-CN" altLang="en-US" sz="3375" dirty="0">
                <a:solidFill>
                  <a:schemeClr val="tx1"/>
                </a:solidFill>
                <a:latin typeface="Geomanist Regular" panose="02000503000000020004" pitchFamily="50" charset="0"/>
              </a:rPr>
              <a:t>目录</a:t>
            </a:r>
            <a:endParaRPr lang="id-ID" sz="3375" dirty="0">
              <a:solidFill>
                <a:schemeClr val="tx1"/>
              </a:solidFill>
              <a:latin typeface="Geomanist Regular" panose="02000503000000020004" pitchFamily="50" charset="0"/>
            </a:endParaRPr>
          </a:p>
        </p:txBody>
      </p:sp>
      <p:grpSp>
        <p:nvGrpSpPr>
          <p:cNvPr id="8" name="Group 15"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4154732"/>
            <a:ext cx="470604" cy="470535"/>
            <a:chOff x="8125908" y="7183257"/>
            <a:chExt cx="1041918" cy="1041918"/>
          </a:xfrm>
          <a:solidFill>
            <a:schemeClr val="tx1">
              <a:alpha val="41000"/>
            </a:schemeClr>
          </a:solidFill>
        </p:grpSpPr>
        <p:sp>
          <p:nvSpPr>
            <p:cNvPr id="9" name="Oval 16"/>
            <p:cNvSpPr/>
            <p:nvPr/>
          </p:nvSpPr>
          <p:spPr>
            <a:xfrm>
              <a:off x="8125908" y="7183257"/>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10" name="Group 17"/>
            <p:cNvGrpSpPr/>
            <p:nvPr/>
          </p:nvGrpSpPr>
          <p:grpSpPr>
            <a:xfrm>
              <a:off x="8414298" y="7508557"/>
              <a:ext cx="465138" cy="391319"/>
              <a:chOff x="5356342" y="3093565"/>
              <a:chExt cx="465138" cy="391319"/>
            </a:xfrm>
            <a:grpFill/>
          </p:grpSpPr>
          <p:sp>
            <p:nvSpPr>
              <p:cNvPr id="11" name="AutoShape 120"/>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2" name="AutoShape 121"/>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3" name="AutoShape 122"/>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grpSp>
        <p:nvGrpSpPr>
          <p:cNvPr id="14" name="Group 21"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3047292"/>
            <a:ext cx="470604" cy="470535"/>
            <a:chOff x="9466691" y="5485130"/>
            <a:chExt cx="1041918" cy="1041918"/>
          </a:xfrm>
          <a:solidFill>
            <a:schemeClr val="tx1">
              <a:alpha val="41000"/>
            </a:schemeClr>
          </a:solidFill>
        </p:grpSpPr>
        <p:sp>
          <p:nvSpPr>
            <p:cNvPr id="15" name="Oval 22"/>
            <p:cNvSpPr/>
            <p:nvPr/>
          </p:nvSpPr>
          <p:spPr>
            <a:xfrm>
              <a:off x="9466691" y="5485130"/>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16" name="Group 23"/>
            <p:cNvGrpSpPr/>
            <p:nvPr/>
          </p:nvGrpSpPr>
          <p:grpSpPr>
            <a:xfrm>
              <a:off x="9755478" y="5773917"/>
              <a:ext cx="464344" cy="464344"/>
              <a:chOff x="4427654" y="3049909"/>
              <a:chExt cx="464344" cy="464344"/>
            </a:xfrm>
            <a:grpFill/>
          </p:grpSpPr>
          <p:sp>
            <p:nvSpPr>
              <p:cNvPr id="17" name="AutoShape 123"/>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8" name="AutoShape 124"/>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19" name="AutoShape 125"/>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grpSp>
        <p:nvGrpSpPr>
          <p:cNvPr id="20" name="Group 27" descr="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
          <p:cNvGrpSpPr/>
          <p:nvPr/>
        </p:nvGrpSpPr>
        <p:grpSpPr>
          <a:xfrm>
            <a:off x="7142592" y="1939783"/>
            <a:ext cx="470604" cy="470604"/>
            <a:chOff x="7775114" y="5499814"/>
            <a:chExt cx="1041918" cy="1041918"/>
          </a:xfrm>
          <a:solidFill>
            <a:schemeClr val="tx1">
              <a:alpha val="50000"/>
            </a:schemeClr>
          </a:solidFill>
        </p:grpSpPr>
        <p:sp>
          <p:nvSpPr>
            <p:cNvPr id="21" name="Oval 28"/>
            <p:cNvSpPr/>
            <p:nvPr/>
          </p:nvSpPr>
          <p:spPr>
            <a:xfrm>
              <a:off x="7775114" y="5499814"/>
              <a:ext cx="1041918" cy="1041918"/>
            </a:xfrm>
            <a:prstGeom prst="ellipse">
              <a:avLst/>
            </a:pr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id-ID" sz="900">
                <a:solidFill>
                  <a:prstClr val="black"/>
                </a:solidFill>
                <a:latin typeface="等线" panose="02010600030101010101" charset="-122"/>
                <a:ea typeface="等线" panose="02010600030101010101" charset="-122"/>
              </a:endParaRPr>
            </a:p>
          </p:txBody>
        </p:sp>
        <p:grpSp>
          <p:nvGrpSpPr>
            <p:cNvPr id="22" name="Group 29"/>
            <p:cNvGrpSpPr/>
            <p:nvPr/>
          </p:nvGrpSpPr>
          <p:grpSpPr>
            <a:xfrm>
              <a:off x="8063901" y="5788601"/>
              <a:ext cx="464344" cy="464344"/>
              <a:chOff x="3498967" y="3049909"/>
              <a:chExt cx="464344" cy="464344"/>
            </a:xfrm>
            <a:grpFill/>
          </p:grpSpPr>
          <p:sp>
            <p:nvSpPr>
              <p:cNvPr id="23"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sp>
            <p:nvSpPr>
              <p:cNvPr id="24"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ln w="254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900" dirty="0">
                  <a:solidFill>
                    <a:prstClr val="black"/>
                  </a:solidFill>
                  <a:latin typeface="等线" panose="02010600030101010101" charset="-122"/>
                  <a:ea typeface="等线" panose="02010600030101010101" charset="-122"/>
                  <a:sym typeface="Gill Sans" charset="0"/>
                </a:endParaRPr>
              </a:p>
            </p:txBody>
          </p:sp>
        </p:grpSp>
      </p:grpSp>
      <p:sp>
        <p:nvSpPr>
          <p:cNvPr id="27" name="Rectangle 34"/>
          <p:cNvSpPr/>
          <p:nvPr/>
        </p:nvSpPr>
        <p:spPr>
          <a:xfrm>
            <a:off x="7888605" y="1939925"/>
            <a:ext cx="2870835" cy="460375"/>
          </a:xfrm>
          <a:prstGeom prst="rect">
            <a:avLst/>
          </a:prstGeom>
        </p:spPr>
        <p:txBody>
          <a:bodyPr wrap="square">
            <a:spAutoFit/>
          </a:bodyPr>
          <a:lstStyle/>
          <a:p>
            <a:pPr algn="l"/>
            <a:r>
              <a:rPr 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Mongodb</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Rectangle 37"/>
          <p:cNvSpPr/>
          <p:nvPr/>
        </p:nvSpPr>
        <p:spPr>
          <a:xfrm flipH="1">
            <a:off x="7888605" y="3052445"/>
            <a:ext cx="2367280" cy="460375"/>
          </a:xfrm>
          <a:prstGeom prst="rect">
            <a:avLst/>
          </a:prstGeom>
        </p:spPr>
        <p:txBody>
          <a:bodyPr wrap="square">
            <a:spAutoFit/>
          </a:bodyPr>
          <a:lstStyle/>
          <a:p>
            <a:pPr lvl="0" algn="l">
              <a:buClrTx/>
              <a:buSzTx/>
              <a:buFontTx/>
            </a:pPr>
            <a:r>
              <a:rPr lang="en-US" sz="2400" b="1" dirty="0">
                <a:solidFill>
                  <a:schemeClr val="tx1"/>
                </a:solidFill>
                <a:latin typeface="微软雅黑" panose="020B0503020204020204" pitchFamily="34" charset="-122"/>
                <a:ea typeface="微软雅黑" panose="020B0503020204020204" pitchFamily="34" charset="-122"/>
                <a:sym typeface="+mn-ea"/>
              </a:rPr>
              <a:t>Mongodb</a:t>
            </a:r>
            <a:r>
              <a:rPr lang="zh-CN" altLang="en-US" sz="2400" b="1" dirty="0">
                <a:solidFill>
                  <a:schemeClr val="tx1"/>
                </a:solidFill>
                <a:latin typeface="微软雅黑" panose="020B0503020204020204" pitchFamily="34" charset="-122"/>
                <a:ea typeface="微软雅黑" panose="020B0503020204020204" pitchFamily="34" charset="-122"/>
                <a:sym typeface="+mn-ea"/>
              </a:rPr>
              <a:t>操作</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7076211" y="1372650"/>
            <a:ext cx="3801585" cy="67721"/>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rotWithShape="1">
          <a:blip r:embed="rId1" cstate="print">
            <a:biLevel thresh="25000"/>
            <a:extLst>
              <a:ext uri="{28A0092B-C50C-407E-A947-70E740481C1C}">
                <a14:useLocalDpi xmlns:a14="http://schemas.microsoft.com/office/drawing/2010/main" val="0"/>
              </a:ext>
            </a:extLst>
          </a:blip>
          <a:srcRect b="34830"/>
          <a:stretch>
            <a:fillRect/>
          </a:stretch>
        </p:blipFill>
        <p:spPr>
          <a:xfrm>
            <a:off x="397298" y="337480"/>
            <a:ext cx="1302478" cy="407045"/>
          </a:xfrm>
          <a:prstGeom prst="rect">
            <a:avLst/>
          </a:prstGeom>
        </p:spPr>
      </p:pic>
      <p:sp>
        <p:nvSpPr>
          <p:cNvPr id="3" name="Rectangle 37"/>
          <p:cNvSpPr/>
          <p:nvPr/>
        </p:nvSpPr>
        <p:spPr>
          <a:xfrm flipH="1">
            <a:off x="7888605" y="4164965"/>
            <a:ext cx="2990215" cy="460375"/>
          </a:xfrm>
          <a:prstGeom prst="rect">
            <a:avLst/>
          </a:prstGeom>
        </p:spPr>
        <p:txBody>
          <a:bodyPr wrap="square">
            <a:spAutoFit/>
          </a:bodyPr>
          <a:p>
            <a:pPr lvl="0" algn="l">
              <a:buClrTx/>
              <a:buSzTx/>
              <a:buFontTx/>
            </a:pPr>
            <a:r>
              <a:rPr lang="en-US" sz="2400" b="1" dirty="0">
                <a:solidFill>
                  <a:srgbClr val="FFFF00"/>
                </a:solidFill>
                <a:latin typeface="微软雅黑" panose="020B0503020204020204" pitchFamily="34" charset="-122"/>
                <a:ea typeface="微软雅黑" panose="020B0503020204020204" pitchFamily="34" charset="-122"/>
                <a:sym typeface="+mn-ea"/>
              </a:rPr>
              <a:t>Mongodb</a:t>
            </a:r>
            <a:r>
              <a:rPr lang="zh-CN" altLang="en-US" sz="2400" b="1" dirty="0">
                <a:solidFill>
                  <a:srgbClr val="FFFF00"/>
                </a:solidFill>
                <a:latin typeface="微软雅黑" panose="020B0503020204020204" pitchFamily="34" charset="-122"/>
                <a:ea typeface="微软雅黑" panose="020B0503020204020204" pitchFamily="34" charset="-122"/>
                <a:sym typeface="+mn-ea"/>
              </a:rPr>
              <a:t>集成</a:t>
            </a:r>
            <a:endParaRPr lang="zh-CN" altLang="en-US" sz="2400" b="1" dirty="0">
              <a:solidFill>
                <a:srgbClr val="FFFF0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目标</a:t>
            </a:r>
            <a:endParaRPr lang="zh-CN" altLang="en-US" b="1" dirty="0">
              <a:cs typeface="微软雅黑" panose="020B0503020204020204" pitchFamily="34" charset="-122"/>
              <a:sym typeface="+mn-ea"/>
            </a:endParaRPr>
          </a:p>
        </p:txBody>
      </p:sp>
      <p:sp>
        <p:nvSpPr>
          <p:cNvPr id="2" name="文本框 194"/>
          <p:cNvSpPr txBox="1"/>
          <p:nvPr/>
        </p:nvSpPr>
        <p:spPr>
          <a:xfrm>
            <a:off x="587375" y="1179830"/>
            <a:ext cx="6302375" cy="521970"/>
          </a:xfrm>
          <a:prstGeom prst="rect">
            <a:avLst/>
          </a:prstGeom>
          <a:noFill/>
        </p:spPr>
        <p:txBody>
          <a:bodyPr wrap="square" rtlCol="0">
            <a:spAutoFit/>
          </a:bodyPr>
          <a:p>
            <a:r>
              <a:rPr lang="en-US" altLang="zh-CN" sz="2800" dirty="0">
                <a:solidFill>
                  <a:srgbClr val="002060"/>
                </a:solidFill>
                <a:latin typeface="Impact" panose="020B0806030902050204" pitchFamily="34" charset="0"/>
                <a:ea typeface="微软雅黑" panose="020B0503020204020204" pitchFamily="34" charset="-122"/>
              </a:rPr>
              <a:t>1</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zh-CN" altLang="en-US" sz="2000" dirty="0" smtClean="0">
                <a:solidFill>
                  <a:srgbClr val="002060"/>
                </a:solidFill>
                <a:latin typeface="微软雅黑" panose="020B0503020204020204" pitchFamily="34" charset="-122"/>
                <a:ea typeface="微软雅黑" panose="020B0503020204020204" pitchFamily="34" charset="-122"/>
              </a:rPr>
              <a:t>项目中集成并使用</a:t>
            </a:r>
            <a:r>
              <a:rPr lang="en-US" altLang="zh-CN" sz="2000" dirty="0" smtClean="0">
                <a:solidFill>
                  <a:srgbClr val="002060"/>
                </a:solidFill>
                <a:latin typeface="微软雅黑" panose="020B0503020204020204" pitchFamily="34" charset="-122"/>
                <a:ea typeface="微软雅黑" panose="020B0503020204020204" pitchFamily="34" charset="-122"/>
              </a:rPr>
              <a:t>Mongodb</a:t>
            </a:r>
            <a:endParaRPr lang="en-US" altLang="zh-CN" sz="20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目标</a:t>
            </a:r>
            <a:endParaRPr lang="zh-CN" altLang="en-US" b="1" dirty="0">
              <a:cs typeface="微软雅黑" panose="020B0503020204020204" pitchFamily="34" charset="-122"/>
              <a:sym typeface="+mn-ea"/>
            </a:endParaRPr>
          </a:p>
        </p:txBody>
      </p:sp>
      <p:sp>
        <p:nvSpPr>
          <p:cNvPr id="2" name="文本框 194"/>
          <p:cNvSpPr txBox="1"/>
          <p:nvPr/>
        </p:nvSpPr>
        <p:spPr>
          <a:xfrm>
            <a:off x="587375" y="1288415"/>
            <a:ext cx="6302375" cy="521970"/>
          </a:xfrm>
          <a:prstGeom prst="rect">
            <a:avLst/>
          </a:prstGeom>
          <a:noFill/>
        </p:spPr>
        <p:txBody>
          <a:bodyPr wrap="square" rtlCol="0">
            <a:spAutoFit/>
          </a:bodyPr>
          <a:p>
            <a:r>
              <a:rPr lang="en-US" altLang="zh-CN" sz="2800" dirty="0">
                <a:solidFill>
                  <a:srgbClr val="002060"/>
                </a:solidFill>
                <a:latin typeface="Impact" panose="020B0806030902050204" pitchFamily="34" charset="0"/>
                <a:ea typeface="微软雅黑" panose="020B0503020204020204" pitchFamily="34" charset="-122"/>
              </a:rPr>
              <a:t>1</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MongoDB简要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介绍</a:t>
            </a:r>
            <a:endParaRPr lang="zh-CN" altLang="en-US" sz="2400" dirty="0" smtClean="0">
              <a:solidFill>
                <a:srgbClr val="002060"/>
              </a:solidFill>
              <a:latin typeface="微软雅黑" panose="020B0503020204020204" pitchFamily="34" charset="-122"/>
              <a:ea typeface="微软雅黑" panose="020B0503020204020204" pitchFamily="34" charset="-122"/>
              <a:sym typeface="+mn-ea"/>
            </a:endParaRPr>
          </a:p>
        </p:txBody>
      </p:sp>
      <p:sp>
        <p:nvSpPr>
          <p:cNvPr id="3" name="文本框 194"/>
          <p:cNvSpPr txBox="1"/>
          <p:nvPr/>
        </p:nvSpPr>
        <p:spPr>
          <a:xfrm>
            <a:off x="587375" y="2219960"/>
            <a:ext cx="6177915" cy="521970"/>
          </a:xfrm>
          <a:prstGeom prst="rect">
            <a:avLst/>
          </a:prstGeom>
          <a:noFill/>
        </p:spPr>
        <p:txBody>
          <a:bodyPr wrap="square" rtlCol="0">
            <a:spAutoFit/>
          </a:bodyPr>
          <a:p>
            <a:r>
              <a:rPr lang="en-US" altLang="zh-CN" sz="2800" dirty="0">
                <a:solidFill>
                  <a:srgbClr val="002060"/>
                </a:solidFill>
                <a:latin typeface="Impact" panose="020B0806030902050204" pitchFamily="34" charset="0"/>
                <a:ea typeface="微软雅黑" panose="020B0503020204020204" pitchFamily="34" charset="-122"/>
                <a:sym typeface="+mn-ea"/>
              </a:rPr>
              <a:t>2</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MongoDB与常见关系型数据库的区别</a:t>
            </a:r>
            <a:endParaRPr lang="zh-CN" altLang="en-US" sz="2400" dirty="0" smtClean="0">
              <a:solidFill>
                <a:srgbClr val="002060"/>
              </a:solidFill>
              <a:latin typeface="微软雅黑" panose="020B0503020204020204" pitchFamily="34" charset="-122"/>
              <a:ea typeface="微软雅黑" panose="020B0503020204020204" pitchFamily="34" charset="-122"/>
              <a:sym typeface="+mn-ea"/>
            </a:endParaRPr>
          </a:p>
        </p:txBody>
      </p:sp>
      <p:sp>
        <p:nvSpPr>
          <p:cNvPr id="5" name="文本框 194"/>
          <p:cNvSpPr txBox="1"/>
          <p:nvPr/>
        </p:nvSpPr>
        <p:spPr>
          <a:xfrm>
            <a:off x="587375" y="3143885"/>
            <a:ext cx="5630545" cy="521970"/>
          </a:xfrm>
          <a:prstGeom prst="rect">
            <a:avLst/>
          </a:prstGeom>
          <a:noFill/>
        </p:spPr>
        <p:txBody>
          <a:bodyPr wrap="square" rtlCol="0">
            <a:spAutoFit/>
          </a:bodyPr>
          <a:p>
            <a:pPr algn="l">
              <a:buClrTx/>
              <a:buSzTx/>
              <a:buFontTx/>
            </a:pPr>
            <a:r>
              <a:rPr lang="en-US" altLang="zh-CN" sz="2800" dirty="0">
                <a:solidFill>
                  <a:srgbClr val="002060"/>
                </a:solidFill>
                <a:latin typeface="Impact" panose="020B0806030902050204" pitchFamily="34" charset="0"/>
                <a:ea typeface="微软雅黑" panose="020B0503020204020204" pitchFamily="34" charset="-122"/>
              </a:rPr>
              <a:t>3</a:t>
            </a:r>
            <a:r>
              <a:rPr lang="en-US" altLang="zh-CN" sz="2000" dirty="0" smtClean="0">
                <a:solidFill>
                  <a:srgbClr val="002060"/>
                </a:solidFill>
                <a:latin typeface="微软雅黑" panose="020B0503020204020204" pitchFamily="34" charset="-122"/>
                <a:ea typeface="微软雅黑" panose="020B0503020204020204" pitchFamily="34" charset="-122"/>
              </a:rPr>
              <a:t>  </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MongoDB适用的业务场景</a:t>
            </a:r>
            <a:endParaRPr lang="zh-CN" altLang="en-US" sz="2400" dirty="0" smtClean="0">
              <a:solidFill>
                <a:srgbClr val="00206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集成</a:t>
            </a:r>
            <a:endParaRPr lang="zh-CN" altLang="en-US" b="1" dirty="0">
              <a:cs typeface="微软雅黑" panose="020B0503020204020204" pitchFamily="34" charset="-122"/>
              <a:sym typeface="+mn-ea"/>
            </a:endParaRPr>
          </a:p>
        </p:txBody>
      </p:sp>
      <p:sp>
        <p:nvSpPr>
          <p:cNvPr id="2" name="文本框 194"/>
          <p:cNvSpPr txBox="1"/>
          <p:nvPr/>
        </p:nvSpPr>
        <p:spPr>
          <a:xfrm>
            <a:off x="587375" y="1179830"/>
            <a:ext cx="6302375" cy="398780"/>
          </a:xfrm>
          <a:prstGeom prst="rect">
            <a:avLst/>
          </a:prstGeom>
          <a:noFill/>
        </p:spPr>
        <p:txBody>
          <a:bodyPr wrap="square" rtlCol="0">
            <a:spAutoFit/>
          </a:bodyPr>
          <a:p>
            <a:r>
              <a:rPr lang="en-US" altLang="zh-CN" sz="2000" dirty="0" smtClean="0">
                <a:solidFill>
                  <a:schemeClr val="bg1"/>
                </a:solidFill>
                <a:latin typeface="微软雅黑" panose="020B0503020204020204" pitchFamily="34" charset="-122"/>
                <a:ea typeface="微软雅黑" panose="020B0503020204020204" pitchFamily="34" charset="-122"/>
              </a:rPr>
              <a:t>web</a:t>
            </a:r>
            <a:r>
              <a:rPr lang="zh-CN" altLang="en-US" sz="2000" dirty="0" smtClean="0">
                <a:solidFill>
                  <a:schemeClr val="bg1"/>
                </a:solidFill>
                <a:latin typeface="微软雅黑" panose="020B0503020204020204" pitchFamily="34" charset="-122"/>
                <a:ea typeface="微软雅黑" panose="020B0503020204020204" pitchFamily="34" charset="-122"/>
              </a:rPr>
              <a:t>项目中使用</a:t>
            </a:r>
            <a:r>
              <a:rPr lang="en-US" altLang="zh-CN" sz="2000" dirty="0" smtClean="0">
                <a:solidFill>
                  <a:schemeClr val="bg1"/>
                </a:solidFill>
                <a:latin typeface="微软雅黑" panose="020B0503020204020204" pitchFamily="34" charset="-122"/>
                <a:ea typeface="微软雅黑" panose="020B0503020204020204" pitchFamily="34" charset="-122"/>
              </a:rPr>
              <a:t>Mongodb</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42035" y="2074545"/>
            <a:ext cx="10108565" cy="3688715"/>
          </a:xfrm>
          <a:prstGeom prst="rect">
            <a:avLst/>
          </a:prstGeom>
          <a:noFill/>
        </p:spPr>
        <p:txBody>
          <a:bodyPr wrap="square" rtlCol="0">
            <a:noAutofit/>
          </a:bodyPr>
          <a:p>
            <a:r>
              <a:rPr lang="zh-CN" altLang="en-US" sz="2400">
                <a:solidFill>
                  <a:schemeClr val="bg1"/>
                </a:solidFill>
                <a:latin typeface="微软雅黑" panose="020B0503020204020204" pitchFamily="34" charset="-122"/>
                <a:ea typeface="微软雅黑" panose="020B0503020204020204" pitchFamily="34" charset="-122"/>
              </a:rPr>
              <a:t>&lt;dependency&gt;</a:t>
            </a:r>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	&lt;groupId&gt;org.springframework.boot&lt;/groupId&gt;</a:t>
            </a:r>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	&lt;artifactId&gt;spring-boot-starter-data-mongodb&lt;/artifactId&gt;</a:t>
            </a:r>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&lt;/dependency&gt;</a:t>
            </a:r>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spring.data.mongodb.uri=mongodb://</a:t>
            </a:r>
            <a:r>
              <a:rPr lang="en-US" altLang="zh-CN" sz="2400">
                <a:solidFill>
                  <a:schemeClr val="bg1"/>
                </a:solidFill>
                <a:latin typeface="微软雅黑" panose="020B0503020204020204" pitchFamily="34" charset="-122"/>
                <a:ea typeface="微软雅黑" panose="020B0503020204020204" pitchFamily="34" charset="-122"/>
              </a:rPr>
              <a:t>localhost:27017</a:t>
            </a:r>
            <a:r>
              <a:rPr lang="zh-CN" altLang="en-US" sz="2400">
                <a:solidFill>
                  <a:schemeClr val="bg1"/>
                </a:solidFill>
                <a:latin typeface="微软雅黑" panose="020B0503020204020204" pitchFamily="34" charset="-122"/>
                <a:ea typeface="微软雅黑" panose="020B0503020204020204" pitchFamily="34" charset="-122"/>
              </a:rPr>
              <a:t>/test</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集成</a:t>
            </a:r>
            <a:endParaRPr lang="zh-CN" altLang="en-US" b="1" dirty="0">
              <a:cs typeface="微软雅黑" panose="020B0503020204020204" pitchFamily="34" charset="-122"/>
              <a:sym typeface="+mn-ea"/>
            </a:endParaRPr>
          </a:p>
        </p:txBody>
      </p:sp>
      <p:sp>
        <p:nvSpPr>
          <p:cNvPr id="2" name="文本框 194"/>
          <p:cNvSpPr txBox="1"/>
          <p:nvPr/>
        </p:nvSpPr>
        <p:spPr>
          <a:xfrm>
            <a:off x="587375" y="1179830"/>
            <a:ext cx="6302375" cy="398780"/>
          </a:xfrm>
          <a:prstGeom prst="rect">
            <a:avLst/>
          </a:prstGeom>
          <a:noFill/>
        </p:spPr>
        <p:txBody>
          <a:bodyPr wrap="square" rtlCol="0">
            <a:spAutoFit/>
          </a:bodyPr>
          <a:p>
            <a:r>
              <a:rPr lang="en-US" altLang="zh-CN" sz="2000" dirty="0" smtClean="0">
                <a:solidFill>
                  <a:schemeClr val="bg1"/>
                </a:solidFill>
                <a:latin typeface="微软雅黑" panose="020B0503020204020204" pitchFamily="34" charset="-122"/>
                <a:ea typeface="微软雅黑" panose="020B0503020204020204" pitchFamily="34" charset="-122"/>
              </a:rPr>
              <a:t>web</a:t>
            </a:r>
            <a:r>
              <a:rPr lang="zh-CN" altLang="en-US" sz="2000" dirty="0" smtClean="0">
                <a:solidFill>
                  <a:schemeClr val="bg1"/>
                </a:solidFill>
                <a:latin typeface="微软雅黑" panose="020B0503020204020204" pitchFamily="34" charset="-122"/>
                <a:ea typeface="微软雅黑" panose="020B0503020204020204" pitchFamily="34" charset="-122"/>
              </a:rPr>
              <a:t>项目中使用</a:t>
            </a:r>
            <a:r>
              <a:rPr lang="en-US" altLang="zh-CN" sz="2000" dirty="0" smtClean="0">
                <a:solidFill>
                  <a:schemeClr val="bg1"/>
                </a:solidFill>
                <a:latin typeface="微软雅黑" panose="020B0503020204020204" pitchFamily="34" charset="-122"/>
                <a:ea typeface="微软雅黑" panose="020B0503020204020204" pitchFamily="34" charset="-122"/>
              </a:rPr>
              <a:t>Mongodb</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42035" y="2074545"/>
            <a:ext cx="10108565" cy="3688715"/>
          </a:xfrm>
          <a:prstGeom prst="rect">
            <a:avLst/>
          </a:prstGeom>
          <a:noFill/>
        </p:spPr>
        <p:txBody>
          <a:bodyPr wrap="square" rtlCol="0">
            <a:noAutofit/>
          </a:bodyPr>
          <a:p>
            <a:r>
              <a:rPr lang="zh-CN" altLang="en-US" sz="2400">
                <a:solidFill>
                  <a:schemeClr val="bg1"/>
                </a:solidFill>
                <a:latin typeface="微软雅黑" panose="020B0503020204020204" pitchFamily="34" charset="-122"/>
                <a:ea typeface="微软雅黑" panose="020B0503020204020204" pitchFamily="34" charset="-122"/>
              </a:rPr>
              <a:t>&lt;dependency&gt;</a:t>
            </a:r>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	&lt;groupId&gt;org.springframework.boot&lt;/groupId&gt;</a:t>
            </a:r>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	&lt;artifactId&gt;spring-boot-starter-data-mongodb&lt;/artifactId&gt;</a:t>
            </a:r>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&lt;/dependency&gt;</a:t>
            </a:r>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solidFill>
                <a:schemeClr val="bg1"/>
              </a:solidFill>
              <a:latin typeface="微软雅黑" panose="020B0503020204020204" pitchFamily="34" charset="-122"/>
              <a:ea typeface="微软雅黑" panose="020B0503020204020204" pitchFamily="34" charset="-122"/>
            </a:endParaRPr>
          </a:p>
          <a:p>
            <a:r>
              <a:rPr lang="zh-CN" altLang="en-US" sz="2400">
                <a:solidFill>
                  <a:schemeClr val="bg1"/>
                </a:solidFill>
                <a:latin typeface="微软雅黑" panose="020B0503020204020204" pitchFamily="34" charset="-122"/>
                <a:ea typeface="微软雅黑" panose="020B0503020204020204" pitchFamily="34" charset="-122"/>
              </a:rPr>
              <a:t>spring.data.mongodb.uri=mongodb://</a:t>
            </a:r>
            <a:r>
              <a:rPr lang="en-US" altLang="zh-CN" sz="2400">
                <a:solidFill>
                  <a:schemeClr val="bg1"/>
                </a:solidFill>
                <a:latin typeface="微软雅黑" panose="020B0503020204020204" pitchFamily="34" charset="-122"/>
                <a:ea typeface="微软雅黑" panose="020B0503020204020204" pitchFamily="34" charset="-122"/>
              </a:rPr>
              <a:t>localhost:27017</a:t>
            </a:r>
            <a:r>
              <a:rPr lang="zh-CN" altLang="en-US" sz="2400">
                <a:solidFill>
                  <a:schemeClr val="bg1"/>
                </a:solidFill>
                <a:latin typeface="微软雅黑" panose="020B0503020204020204" pitchFamily="34" charset="-122"/>
                <a:ea typeface="微软雅黑" panose="020B0503020204020204" pitchFamily="34" charset="-122"/>
              </a:rPr>
              <a:t>/test</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biLevel thresh="25000"/>
            <a:extLst>
              <a:ext uri="{28A0092B-C50C-407E-A947-70E740481C1C}">
                <a14:useLocalDpi xmlns:a14="http://schemas.microsoft.com/office/drawing/2010/main" val="0"/>
              </a:ext>
            </a:extLst>
          </a:blip>
          <a:srcRect b="34830"/>
          <a:stretch>
            <a:fillRect/>
          </a:stretch>
        </p:blipFill>
        <p:spPr>
          <a:xfrm>
            <a:off x="1387219" y="3670724"/>
            <a:ext cx="2098231" cy="655731"/>
          </a:xfrm>
          <a:prstGeom prst="rect">
            <a:avLst/>
          </a:prstGeom>
        </p:spPr>
      </p:pic>
      <p:sp>
        <p:nvSpPr>
          <p:cNvPr id="3" name="文本框 10"/>
          <p:cNvSpPr txBox="1"/>
          <p:nvPr/>
        </p:nvSpPr>
        <p:spPr>
          <a:xfrm>
            <a:off x="1402041" y="4476767"/>
            <a:ext cx="6816806" cy="830997"/>
          </a:xfrm>
          <a:prstGeom prst="rect">
            <a:avLst/>
          </a:prstGeom>
          <a:noFill/>
        </p:spPr>
        <p:txBody>
          <a:bodyPr wrap="square" rtlCol="0">
            <a:spAutoFit/>
          </a:bodyPr>
          <a:lstStyle/>
          <a:p>
            <a:r>
              <a:rPr lang="zh-CN" altLang="en-US" sz="4800" b="1" dirty="0">
                <a:latin typeface="方正正中黑简体" panose="02000000000000000000" pitchFamily="2" charset="-122"/>
                <a:ea typeface="方正正中黑简体" panose="02000000000000000000" pitchFamily="2" charset="-122"/>
              </a:rPr>
              <a:t>谢谢！</a:t>
            </a:r>
            <a:endParaRPr lang="zh-CN" altLang="en-US" sz="4800" b="1" dirty="0">
              <a:latin typeface="方正正中黑简体" panose="02000000000000000000" pitchFamily="2" charset="-122"/>
              <a:ea typeface="方正正中黑简体" panose="020000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dirty="0" smtClean="0">
                <a:solidFill>
                  <a:srgbClr val="002060"/>
                </a:solidFill>
                <a:sym typeface="+mn-ea"/>
              </a:rPr>
              <a:t>简要介绍</a:t>
            </a:r>
            <a:endParaRPr lang="zh-CN" altLang="en-US" b="1" dirty="0">
              <a:cs typeface="微软雅黑" panose="020B0503020204020204" pitchFamily="34" charset="-122"/>
              <a:sym typeface="+mn-ea"/>
            </a:endParaRPr>
          </a:p>
        </p:txBody>
      </p:sp>
      <p:sp>
        <p:nvSpPr>
          <p:cNvPr id="44" name="文本框 43"/>
          <p:cNvSpPr txBox="1"/>
          <p:nvPr/>
        </p:nvSpPr>
        <p:spPr>
          <a:xfrm>
            <a:off x="1165860" y="1343660"/>
            <a:ext cx="4064000" cy="460375"/>
          </a:xfrm>
          <a:prstGeom prst="rect">
            <a:avLst/>
          </a:prstGeom>
          <a:noFill/>
        </p:spPr>
        <p:txBody>
          <a:bodyPr wrap="square" rtlCol="0">
            <a:spAutoFit/>
          </a:bodyPr>
          <a:p>
            <a:r>
              <a:rPr lang="en-US" altLang="zh-CN" sz="2400">
                <a:solidFill>
                  <a:schemeClr val="bg1"/>
                </a:solidFill>
                <a:latin typeface="微软雅黑" panose="020B0503020204020204" pitchFamily="34" charset="-122"/>
                <a:ea typeface="微软雅黑" panose="020B0503020204020204" pitchFamily="34" charset="-122"/>
              </a:rPr>
              <a:t>Mongodb</a:t>
            </a:r>
            <a:r>
              <a:rPr lang="zh-CN" altLang="en-US" sz="2400">
                <a:solidFill>
                  <a:schemeClr val="bg1"/>
                </a:solidFill>
                <a:latin typeface="微软雅黑" panose="020B0503020204020204" pitchFamily="34" charset="-122"/>
                <a:ea typeface="微软雅黑" panose="020B0503020204020204" pitchFamily="34" charset="-122"/>
              </a:rPr>
              <a:t>是什么</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835150" y="2459355"/>
            <a:ext cx="8282940" cy="2745740"/>
          </a:xfrm>
          <a:prstGeom prst="rect">
            <a:avLst/>
          </a:prstGeom>
          <a:noFill/>
        </p:spPr>
        <p:txBody>
          <a:bodyPr wrap="square" rtlCol="0">
            <a:noAutofit/>
          </a:bodyPr>
          <a:p>
            <a:pPr>
              <a:lnSpc>
                <a:spcPct val="140000"/>
              </a:lnSpc>
            </a:pPr>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ngoDB是一个基于分布式文件存储的数据库。由C++语言编写，旨在为WEB应用提供可扩展的高性能数据存储解决方案。MongoDB是一个介于关系型数据库和非关系型数据库之间的产品，是非关系型数据库当中功能最丰富，最像关系型数据库的。</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简要</a:t>
            </a:r>
            <a:r>
              <a:rPr lang="zh-CN" altLang="en-US" b="1" dirty="0">
                <a:cs typeface="微软雅黑" panose="020B0503020204020204" pitchFamily="34" charset="-122"/>
                <a:sym typeface="+mn-ea"/>
              </a:rPr>
              <a:t>介绍</a:t>
            </a:r>
            <a:endParaRPr lang="zh-CN" altLang="en-US" b="1" dirty="0">
              <a:cs typeface="微软雅黑" panose="020B0503020204020204"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2141220" y="1613535"/>
            <a:ext cx="7909560" cy="39243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简要介绍</a:t>
            </a:r>
            <a:endParaRPr lang="zh-CN" altLang="en-US" b="1" dirty="0">
              <a:cs typeface="微软雅黑" panose="020B0503020204020204" pitchFamily="34" charset="-122"/>
              <a:sym typeface="+mn-ea"/>
            </a:endParaRPr>
          </a:p>
        </p:txBody>
      </p:sp>
      <p:sp>
        <p:nvSpPr>
          <p:cNvPr id="36" name="文本框 35"/>
          <p:cNvSpPr txBox="1"/>
          <p:nvPr/>
        </p:nvSpPr>
        <p:spPr>
          <a:xfrm>
            <a:off x="1987550" y="1567180"/>
            <a:ext cx="7999730" cy="4395470"/>
          </a:xfrm>
          <a:prstGeom prst="rect">
            <a:avLst/>
          </a:prstGeom>
          <a:noFill/>
        </p:spPr>
        <p:txBody>
          <a:bodyPr wrap="square" rtlCol="0">
            <a:noAutofit/>
          </a:bodyPr>
          <a:p>
            <a:pPr>
              <a:lnSpc>
                <a:spcPct val="130000"/>
              </a:lnSpc>
            </a:pPr>
            <a:r>
              <a:rPr lang="en-US" altLang="zh-CN">
                <a:solidFill>
                  <a:schemeClr val="bg1"/>
                </a:solidFill>
              </a:rPr>
              <a:t>  </a:t>
            </a:r>
            <a:r>
              <a:rPr lang="en-US" altLang="zh-CN" sz="2000">
                <a:solidFill>
                  <a:schemeClr val="bg1"/>
                </a:solidFill>
              </a:rPr>
              <a:t>      </a:t>
            </a:r>
            <a:r>
              <a:rPr lang="zh-CN" altLang="en-US" sz="2000">
                <a:solidFill>
                  <a:schemeClr val="bg1"/>
                </a:solidFill>
              </a:rPr>
              <a:t>作为一个适用于敏捷开发的数据库，MongoDB的数据模式可以随着应用程序的发展而灵活地更新。与此同时，它也为开发人员 提供了传统数据库的</a:t>
            </a:r>
            <a:r>
              <a:rPr lang="en-US" altLang="zh-CN" sz="2000">
                <a:solidFill>
                  <a:schemeClr val="bg1"/>
                </a:solidFill>
              </a:rPr>
              <a:t>功能</a:t>
            </a:r>
            <a:r>
              <a:rPr lang="zh-CN" altLang="en-US" sz="2000">
                <a:solidFill>
                  <a:schemeClr val="bg1"/>
                </a:solidFill>
              </a:rPr>
              <a:t>：二级索引，完整的查询系统以及严格一致性等等。 MongoDB能够使企业更加具有敏捷性和可扩展性，各种规模的企业都可以通过使用MongoDB来创建新的应用，提高与客户之间的工作效率，加快产品上市时间，以及降低企业成本。</a:t>
            </a:r>
            <a:endParaRPr lang="zh-CN" altLang="en-US" sz="2000">
              <a:solidFill>
                <a:schemeClr val="bg1"/>
              </a:solidFill>
            </a:endParaRPr>
          </a:p>
          <a:p>
            <a:pPr>
              <a:lnSpc>
                <a:spcPct val="130000"/>
              </a:lnSpc>
            </a:pPr>
            <a:r>
              <a:rPr lang="en-US" altLang="zh-CN" sz="2000">
                <a:solidFill>
                  <a:schemeClr val="bg1"/>
                </a:solidFill>
              </a:rPr>
              <a:t>       MongoDB是专为可扩展性，高性能和高可用性而设计的数据库。它可以从单服务器部署扩展到大型、复杂的多数据中心架构。利用内存计算的优势，MongoDB</a:t>
            </a:r>
            <a:r>
              <a:rPr lang="en-US" altLang="zh-CN" sz="2000">
                <a:solidFill>
                  <a:schemeClr val="bg1"/>
                </a:solidFill>
              </a:rPr>
              <a:t>能够提供高性能的数据读写操作。 MongoDB的本地复制和自动故障转移功能使您的应用程序具有企业级的可靠性和操作灵活性。</a:t>
            </a:r>
            <a:endParaRPr lang="en-US" altLang="zh-CN" sz="2000">
              <a:solidFill>
                <a:schemeClr val="bg1"/>
              </a:solidFill>
            </a:endParaRPr>
          </a:p>
          <a:p>
            <a:endParaRPr lang="zh-CN" altLang="en-US">
              <a:solidFill>
                <a:schemeClr val="bg1"/>
              </a:solidFill>
            </a:endParaRPr>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数据模型</a:t>
            </a:r>
            <a:endParaRPr lang="zh-CN" altLang="en-US" b="1" dirty="0">
              <a:cs typeface="微软雅黑" panose="020B0503020204020204" pitchFamily="34" charset="-122"/>
              <a:sym typeface="+mn-ea"/>
            </a:endParaRPr>
          </a:p>
        </p:txBody>
      </p:sp>
      <p:pic>
        <p:nvPicPr>
          <p:cNvPr id="35" name="图片 34"/>
          <p:cNvPicPr>
            <a:picLocks noChangeAspect="1"/>
          </p:cNvPicPr>
          <p:nvPr/>
        </p:nvPicPr>
        <p:blipFill>
          <a:blip r:embed="rId1"/>
          <a:stretch>
            <a:fillRect/>
          </a:stretch>
        </p:blipFill>
        <p:spPr>
          <a:xfrm>
            <a:off x="3992880" y="1386840"/>
            <a:ext cx="4206240" cy="40843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数据模型</a:t>
            </a:r>
            <a:endParaRPr lang="zh-CN" altLang="en-US" b="1" dirty="0">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3707130" y="1524000"/>
            <a:ext cx="4777740" cy="3810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zh-CN" altLang="en-US" b="1" dirty="0">
                <a:cs typeface="微软雅黑" panose="020B0503020204020204" pitchFamily="34" charset="-122"/>
                <a:sym typeface="+mn-ea"/>
              </a:rPr>
              <a:t>数据模型</a:t>
            </a:r>
            <a:endParaRPr lang="zh-CN" altLang="en-US" b="1" dirty="0">
              <a:cs typeface="微软雅黑" panose="020B0503020204020204" pitchFamily="34" charset="-122"/>
              <a:sym typeface="+mn-ea"/>
            </a:endParaRPr>
          </a:p>
        </p:txBody>
      </p:sp>
      <p:graphicFrame>
        <p:nvGraphicFramePr>
          <p:cNvPr id="2" name="表格 1"/>
          <p:cNvGraphicFramePr/>
          <p:nvPr>
            <p:custDataLst>
              <p:tags r:id="rId1"/>
            </p:custDataLst>
          </p:nvPr>
        </p:nvGraphicFramePr>
        <p:xfrm>
          <a:off x="1828800" y="1433195"/>
          <a:ext cx="8532495" cy="3787140"/>
        </p:xfrm>
        <a:graphic>
          <a:graphicData uri="http://schemas.openxmlformats.org/drawingml/2006/table">
            <a:tbl>
              <a:tblPr firstRow="1" bandRow="1">
                <a:tableStyleId>{5C22544A-7EE6-4342-B048-85BDC9FD1C3A}</a:tableStyleId>
              </a:tblPr>
              <a:tblGrid>
                <a:gridCol w="2844165"/>
                <a:gridCol w="2844165"/>
                <a:gridCol w="2844165"/>
              </a:tblGrid>
              <a:tr h="541020">
                <a:tc>
                  <a:txBody>
                    <a:bodyPr/>
                    <a:p>
                      <a:pPr>
                        <a:buNone/>
                      </a:pPr>
                      <a:r>
                        <a:rPr lang="en-US" altLang="zh-CN" sz="2000">
                          <a:solidFill>
                            <a:schemeClr val="bg1"/>
                          </a:solidFill>
                        </a:rPr>
                        <a:t>           </a:t>
                      </a:r>
                      <a:r>
                        <a:rPr lang="zh-CN" altLang="en-US" sz="2000">
                          <a:solidFill>
                            <a:schemeClr val="bg1"/>
                          </a:solidFill>
                        </a:rPr>
                        <a:t>SQL概念</a:t>
                      </a:r>
                      <a:endParaRPr lang="zh-CN" altLang="en-US" sz="2000">
                        <a:solidFill>
                          <a:schemeClr val="bg1"/>
                        </a:solidFill>
                      </a:endParaRPr>
                    </a:p>
                  </a:txBody>
                  <a:tcPr>
                    <a:solidFill>
                      <a:schemeClr val="tx1">
                        <a:lumMod val="85000"/>
                      </a:schemeClr>
                    </a:solidFill>
                  </a:tcPr>
                </a:tc>
                <a:tc>
                  <a:txBody>
                    <a:bodyPr/>
                    <a:p>
                      <a:pPr>
                        <a:buNone/>
                      </a:pPr>
                      <a:r>
                        <a:rPr lang="en-US" altLang="zh-CN" sz="2000">
                          <a:solidFill>
                            <a:schemeClr val="bg1"/>
                          </a:solidFill>
                        </a:rPr>
                        <a:t>       </a:t>
                      </a:r>
                      <a:r>
                        <a:rPr lang="zh-CN" altLang="en-US" sz="2000">
                          <a:solidFill>
                            <a:schemeClr val="bg1"/>
                          </a:solidFill>
                        </a:rPr>
                        <a:t>MongoDB概念</a:t>
                      </a:r>
                      <a:endParaRPr lang="zh-CN" altLang="en-US" sz="2000">
                        <a:solidFill>
                          <a:schemeClr val="bg1"/>
                        </a:solidFill>
                      </a:endParaRPr>
                    </a:p>
                  </a:txBody>
                  <a:tcPr>
                    <a:solidFill>
                      <a:schemeClr val="tx1">
                        <a:lumMod val="85000"/>
                      </a:schemeClr>
                    </a:solidFill>
                  </a:tcPr>
                </a:tc>
                <a:tc>
                  <a:txBody>
                    <a:bodyPr/>
                    <a:p>
                      <a:pPr>
                        <a:buNone/>
                      </a:pPr>
                      <a:r>
                        <a:rPr lang="en-US" altLang="zh-CN" sz="2000">
                          <a:solidFill>
                            <a:schemeClr val="bg1"/>
                          </a:solidFill>
                        </a:rPr>
                        <a:t>          </a:t>
                      </a:r>
                      <a:r>
                        <a:rPr lang="zh-CN" altLang="en-US" sz="2000">
                          <a:solidFill>
                            <a:schemeClr val="bg1"/>
                          </a:solidFill>
                        </a:rPr>
                        <a:t>解释/说明</a:t>
                      </a:r>
                      <a:r>
                        <a:rPr lang="en-US" altLang="zh-CN" sz="2000">
                          <a:solidFill>
                            <a:schemeClr val="bg1"/>
                          </a:solidFill>
                        </a:rPr>
                        <a:t>  </a:t>
                      </a:r>
                      <a:endParaRPr lang="en-US" altLang="zh-CN" sz="2000">
                        <a:solidFill>
                          <a:schemeClr val="bg1"/>
                        </a:solidFill>
                      </a:endParaRPr>
                    </a:p>
                  </a:txBody>
                  <a:tcPr>
                    <a:solidFill>
                      <a:schemeClr val="tx1">
                        <a:lumMod val="85000"/>
                      </a:schemeClr>
                    </a:solidFill>
                  </a:tcPr>
                </a:tc>
              </a:tr>
              <a:tr h="541020">
                <a:tc>
                  <a:txBody>
                    <a:bodyPr/>
                    <a:p>
                      <a:pPr>
                        <a:buNone/>
                      </a:pPr>
                      <a:r>
                        <a:rPr lang="zh-CN" altLang="en-US" sz="2000">
                          <a:solidFill>
                            <a:schemeClr val="bg1"/>
                          </a:solidFill>
                        </a:rPr>
                        <a:t>database</a:t>
                      </a:r>
                      <a:endParaRPr lang="zh-CN" altLang="en-US" sz="2000">
                        <a:solidFill>
                          <a:schemeClr val="bg1"/>
                        </a:solidFill>
                      </a:endParaRPr>
                    </a:p>
                  </a:txBody>
                  <a:tcPr/>
                </a:tc>
                <a:tc>
                  <a:txBody>
                    <a:bodyPr/>
                    <a:p>
                      <a:pPr>
                        <a:buNone/>
                      </a:pPr>
                      <a:r>
                        <a:rPr lang="zh-CN" altLang="en-US" sz="2000">
                          <a:solidFill>
                            <a:schemeClr val="bg1"/>
                          </a:solidFill>
                        </a:rPr>
                        <a:t>database</a:t>
                      </a:r>
                      <a:endParaRPr lang="zh-CN" altLang="en-US" sz="2000">
                        <a:solidFill>
                          <a:schemeClr val="bg1"/>
                        </a:solidFill>
                      </a:endParaRPr>
                    </a:p>
                  </a:txBody>
                  <a:tcPr/>
                </a:tc>
                <a:tc>
                  <a:txBody>
                    <a:bodyPr/>
                    <a:p>
                      <a:pPr>
                        <a:buNone/>
                      </a:pPr>
                      <a:r>
                        <a:rPr lang="zh-CN" altLang="en-US" sz="2000">
                          <a:solidFill>
                            <a:schemeClr val="bg1"/>
                          </a:solidFill>
                        </a:rPr>
                        <a:t>数据库</a:t>
                      </a:r>
                      <a:endParaRPr lang="zh-CN" altLang="en-US" sz="2000">
                        <a:solidFill>
                          <a:schemeClr val="bg1"/>
                        </a:solidFill>
                      </a:endParaRPr>
                    </a:p>
                  </a:txBody>
                  <a:tcPr/>
                </a:tc>
              </a:tr>
              <a:tr h="541020">
                <a:tc>
                  <a:txBody>
                    <a:bodyPr/>
                    <a:p>
                      <a:pPr>
                        <a:buNone/>
                      </a:pPr>
                      <a:r>
                        <a:rPr lang="zh-CN" altLang="en-US" sz="2000">
                          <a:solidFill>
                            <a:schemeClr val="bg1"/>
                          </a:solidFill>
                        </a:rPr>
                        <a:t>table</a:t>
                      </a:r>
                      <a:endParaRPr lang="zh-CN" altLang="en-US" sz="2000">
                        <a:solidFill>
                          <a:schemeClr val="bg1"/>
                        </a:solidFill>
                      </a:endParaRPr>
                    </a:p>
                  </a:txBody>
                  <a:tcPr/>
                </a:tc>
                <a:tc>
                  <a:txBody>
                    <a:bodyPr/>
                    <a:p>
                      <a:pPr>
                        <a:buNone/>
                      </a:pPr>
                      <a:r>
                        <a:rPr lang="zh-CN" altLang="en-US" sz="2000">
                          <a:solidFill>
                            <a:schemeClr val="bg1"/>
                          </a:solidFill>
                        </a:rPr>
                        <a:t>collection</a:t>
                      </a:r>
                      <a:endParaRPr lang="zh-CN" altLang="en-US" sz="2000">
                        <a:solidFill>
                          <a:schemeClr val="bg1"/>
                        </a:solidFill>
                      </a:endParaRPr>
                    </a:p>
                  </a:txBody>
                  <a:tcPr/>
                </a:tc>
                <a:tc>
                  <a:txBody>
                    <a:bodyPr/>
                    <a:p>
                      <a:pPr>
                        <a:buNone/>
                      </a:pPr>
                      <a:r>
                        <a:rPr lang="zh-CN" altLang="en-US" sz="2000">
                          <a:solidFill>
                            <a:schemeClr val="bg1"/>
                          </a:solidFill>
                        </a:rPr>
                        <a:t>数据库表/集合</a:t>
                      </a:r>
                      <a:endParaRPr lang="zh-CN" altLang="en-US" sz="2000">
                        <a:solidFill>
                          <a:schemeClr val="bg1"/>
                        </a:solidFill>
                      </a:endParaRPr>
                    </a:p>
                  </a:txBody>
                  <a:tcPr/>
                </a:tc>
              </a:tr>
              <a:tr h="541020">
                <a:tc>
                  <a:txBody>
                    <a:bodyPr/>
                    <a:p>
                      <a:pPr>
                        <a:buNone/>
                      </a:pPr>
                      <a:r>
                        <a:rPr lang="zh-CN" altLang="en-US" sz="2000">
                          <a:solidFill>
                            <a:schemeClr val="bg1"/>
                          </a:solidFill>
                        </a:rPr>
                        <a:t>row</a:t>
                      </a:r>
                      <a:endParaRPr lang="zh-CN" altLang="en-US" sz="2000">
                        <a:solidFill>
                          <a:schemeClr val="bg1"/>
                        </a:solidFill>
                      </a:endParaRPr>
                    </a:p>
                  </a:txBody>
                  <a:tcPr/>
                </a:tc>
                <a:tc>
                  <a:txBody>
                    <a:bodyPr/>
                    <a:p>
                      <a:pPr>
                        <a:buNone/>
                      </a:pPr>
                      <a:r>
                        <a:rPr lang="zh-CN" altLang="en-US" sz="2000">
                          <a:solidFill>
                            <a:schemeClr val="bg1"/>
                          </a:solidFill>
                        </a:rPr>
                        <a:t>document</a:t>
                      </a:r>
                      <a:endParaRPr lang="zh-CN" altLang="en-US" sz="2000">
                        <a:solidFill>
                          <a:schemeClr val="bg1"/>
                        </a:solidFill>
                      </a:endParaRPr>
                    </a:p>
                  </a:txBody>
                  <a:tcPr/>
                </a:tc>
                <a:tc>
                  <a:txBody>
                    <a:bodyPr/>
                    <a:p>
                      <a:pPr>
                        <a:buNone/>
                      </a:pPr>
                      <a:r>
                        <a:rPr lang="zh-CN" altLang="en-US" sz="2000">
                          <a:solidFill>
                            <a:schemeClr val="bg1"/>
                          </a:solidFill>
                        </a:rPr>
                        <a:t>数据记录行/文档</a:t>
                      </a:r>
                      <a:endParaRPr lang="zh-CN" altLang="en-US" sz="2000">
                        <a:solidFill>
                          <a:schemeClr val="bg1"/>
                        </a:solidFill>
                      </a:endParaRPr>
                    </a:p>
                  </a:txBody>
                  <a:tcPr/>
                </a:tc>
              </a:tr>
              <a:tr h="541020">
                <a:tc>
                  <a:txBody>
                    <a:bodyPr/>
                    <a:p>
                      <a:pPr>
                        <a:buNone/>
                      </a:pPr>
                      <a:r>
                        <a:rPr lang="zh-CN" altLang="en-US" sz="2000">
                          <a:solidFill>
                            <a:schemeClr val="bg1"/>
                          </a:solidFill>
                        </a:rPr>
                        <a:t>column</a:t>
                      </a:r>
                      <a:endParaRPr lang="zh-CN" altLang="en-US" sz="2000">
                        <a:solidFill>
                          <a:schemeClr val="bg1"/>
                        </a:solidFill>
                      </a:endParaRPr>
                    </a:p>
                  </a:txBody>
                  <a:tcPr/>
                </a:tc>
                <a:tc>
                  <a:txBody>
                    <a:bodyPr/>
                    <a:p>
                      <a:pPr>
                        <a:buNone/>
                      </a:pPr>
                      <a:r>
                        <a:rPr lang="zh-CN" altLang="en-US" sz="2000">
                          <a:solidFill>
                            <a:schemeClr val="bg1"/>
                          </a:solidFill>
                        </a:rPr>
                        <a:t>field</a:t>
                      </a:r>
                      <a:endParaRPr lang="zh-CN" altLang="en-US" sz="2000">
                        <a:solidFill>
                          <a:schemeClr val="bg1"/>
                        </a:solidFill>
                      </a:endParaRPr>
                    </a:p>
                  </a:txBody>
                  <a:tcPr/>
                </a:tc>
                <a:tc>
                  <a:txBody>
                    <a:bodyPr/>
                    <a:p>
                      <a:pPr>
                        <a:buNone/>
                      </a:pPr>
                      <a:r>
                        <a:rPr lang="zh-CN" altLang="en-US" sz="2000">
                          <a:solidFill>
                            <a:schemeClr val="bg1"/>
                          </a:solidFill>
                        </a:rPr>
                        <a:t>数据字段/域</a:t>
                      </a:r>
                      <a:endParaRPr lang="zh-CN" altLang="en-US" sz="2000">
                        <a:solidFill>
                          <a:schemeClr val="bg1"/>
                        </a:solidFill>
                      </a:endParaRPr>
                    </a:p>
                  </a:txBody>
                  <a:tcPr/>
                </a:tc>
              </a:tr>
              <a:tr h="541020">
                <a:tc>
                  <a:txBody>
                    <a:bodyPr/>
                    <a:p>
                      <a:pPr>
                        <a:buNone/>
                      </a:pPr>
                      <a:r>
                        <a:rPr lang="zh-CN" altLang="en-US" sz="2000">
                          <a:solidFill>
                            <a:schemeClr val="bg1"/>
                          </a:solidFill>
                        </a:rPr>
                        <a:t>index</a:t>
                      </a:r>
                      <a:endParaRPr lang="zh-CN" altLang="en-US" sz="2000">
                        <a:solidFill>
                          <a:schemeClr val="bg1"/>
                        </a:solidFill>
                      </a:endParaRPr>
                    </a:p>
                  </a:txBody>
                  <a:tcPr/>
                </a:tc>
                <a:tc>
                  <a:txBody>
                    <a:bodyPr/>
                    <a:p>
                      <a:pPr>
                        <a:buNone/>
                      </a:pPr>
                      <a:r>
                        <a:rPr lang="zh-CN" altLang="en-US" sz="2000">
                          <a:solidFill>
                            <a:schemeClr val="bg1"/>
                          </a:solidFill>
                        </a:rPr>
                        <a:t>index</a:t>
                      </a:r>
                      <a:endParaRPr lang="zh-CN" altLang="en-US" sz="2000">
                        <a:solidFill>
                          <a:schemeClr val="bg1"/>
                        </a:solidFill>
                      </a:endParaRPr>
                    </a:p>
                  </a:txBody>
                  <a:tcPr/>
                </a:tc>
                <a:tc>
                  <a:txBody>
                    <a:bodyPr/>
                    <a:p>
                      <a:pPr>
                        <a:buNone/>
                      </a:pPr>
                      <a:r>
                        <a:rPr lang="zh-CN" altLang="en-US" sz="2000">
                          <a:solidFill>
                            <a:schemeClr val="bg1"/>
                          </a:solidFill>
                        </a:rPr>
                        <a:t>索引</a:t>
                      </a:r>
                      <a:endParaRPr lang="zh-CN" altLang="en-US" sz="2000">
                        <a:solidFill>
                          <a:schemeClr val="bg1"/>
                        </a:solidFill>
                      </a:endParaRPr>
                    </a:p>
                  </a:txBody>
                  <a:tcPr/>
                </a:tc>
              </a:tr>
              <a:tr h="541020">
                <a:tc>
                  <a:txBody>
                    <a:bodyPr/>
                    <a:p>
                      <a:pPr>
                        <a:buNone/>
                      </a:pPr>
                      <a:r>
                        <a:rPr lang="zh-CN" altLang="en-US" sz="2000">
                          <a:solidFill>
                            <a:schemeClr val="bg1"/>
                          </a:solidFill>
                        </a:rPr>
                        <a:t>primary key</a:t>
                      </a:r>
                      <a:endParaRPr lang="zh-CN" altLang="en-US" sz="2000">
                        <a:solidFill>
                          <a:schemeClr val="bg1"/>
                        </a:solidFill>
                      </a:endParaRPr>
                    </a:p>
                  </a:txBody>
                  <a:tcPr/>
                </a:tc>
                <a:tc>
                  <a:txBody>
                    <a:bodyPr/>
                    <a:p>
                      <a:pPr>
                        <a:buNone/>
                      </a:pPr>
                      <a:r>
                        <a:rPr lang="zh-CN" altLang="en-US" sz="2000">
                          <a:solidFill>
                            <a:schemeClr val="bg1"/>
                          </a:solidFill>
                        </a:rPr>
                        <a:t>primary key</a:t>
                      </a:r>
                      <a:endParaRPr lang="zh-CN" altLang="en-US" sz="2000">
                        <a:solidFill>
                          <a:schemeClr val="bg1"/>
                        </a:solidFill>
                      </a:endParaRPr>
                    </a:p>
                  </a:txBody>
                  <a:tcPr/>
                </a:tc>
                <a:tc>
                  <a:txBody>
                    <a:bodyPr/>
                    <a:p>
                      <a:pPr>
                        <a:buNone/>
                      </a:pPr>
                      <a:r>
                        <a:rPr lang="zh-CN" altLang="en-US" sz="2000">
                          <a:solidFill>
                            <a:schemeClr val="bg1"/>
                          </a:solidFill>
                        </a:rPr>
                        <a:t>主键</a:t>
                      </a:r>
                      <a:endParaRPr lang="zh-CN" altLang="en-US" sz="2000">
                        <a:solidFill>
                          <a:schemeClr val="bg1"/>
                        </a:solidFill>
                      </a:endParaRPr>
                    </a:p>
                  </a:txBody>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556,&quot;width&quot;:12456}"/>
</p:tagLst>
</file>

<file path=ppt/tags/tag2.xml><?xml version="1.0" encoding="utf-8"?>
<p:tagLst xmlns:p="http://schemas.openxmlformats.org/presentationml/2006/main">
  <p:tag name="KSO_WM_UNIT_TABLE_BEAUTIFY" val="smartTable{c48ed80f-bd97-4119-b6de-fdb414637fd3}"/>
  <p:tag name="TABLE_ENDDRAG_ORIGIN_RECT" val="671*298"/>
  <p:tag name="TABLE_ENDDRAG_RECT" val="144*112*671*298"/>
</p:tagLst>
</file>

<file path=ppt/tags/tag3.xml><?xml version="1.0" encoding="utf-8"?>
<p:tagLst xmlns:p="http://schemas.openxmlformats.org/presentationml/2006/main">
  <p:tag name="KSO_WM_UNIT_PLACING_PICTURE_USER_VIEWPORT" val="{&quot;height&quot;:11052,&quot;width&quot;:18516}"/>
</p:tagLst>
</file>

<file path=ppt/tags/tag4.xml><?xml version="1.0" encoding="utf-8"?>
<p:tagLst xmlns:p="http://schemas.openxmlformats.org/presentationml/2006/main">
  <p:tag name="ISPRING_PRESENTATION_TITLE" val="PowerPoint 演示文稿"/>
  <p:tag name="KSO_WPP_MARK_KEY" val="bff13a5b-51ea-4083-89d9-b125e3c38060"/>
  <p:tag name="COMMONDATA" val="eyJoZGlkIjoiZDA5YTg5NzBjNjhmNGEzMThmMmVmOTFiNzdhMjM2Y2EifQ=="/>
</p:tagLst>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3720</Words>
  <Application>WPS 演示</Application>
  <PresentationFormat>宽屏</PresentationFormat>
  <Paragraphs>304</Paragraphs>
  <Slides>32</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32</vt:i4>
      </vt:variant>
    </vt:vector>
  </HeadingPairs>
  <TitlesOfParts>
    <vt:vector size="53" baseType="lpstr">
      <vt:lpstr>Arial</vt:lpstr>
      <vt:lpstr>宋体</vt:lpstr>
      <vt:lpstr>Wingdings</vt:lpstr>
      <vt:lpstr>Calibri</vt:lpstr>
      <vt:lpstr>微软雅黑</vt:lpstr>
      <vt:lpstr>Wingdings 3</vt:lpstr>
      <vt:lpstr>等线</vt:lpstr>
      <vt:lpstr>华文细黑</vt:lpstr>
      <vt:lpstr>Segoe UI</vt:lpstr>
      <vt:lpstr>Geomanist Regular</vt:lpstr>
      <vt:lpstr>NumberOnly</vt:lpstr>
      <vt:lpstr>Gill Sans</vt:lpstr>
      <vt:lpstr>Impact</vt:lpstr>
      <vt:lpstr>Century Gothic</vt:lpstr>
      <vt:lpstr>Arial Unicode MS</vt:lpstr>
      <vt:lpstr>幼圆</vt:lpstr>
      <vt:lpstr>Wingdings</vt:lpstr>
      <vt:lpstr>方正正中黑简体</vt:lpstr>
      <vt:lpstr>黑体</vt:lpstr>
      <vt:lpstr>Gill Sans MT</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烽火•FiberHome;</dc:title>
  <dc:creator>FiberHome</dc:creator>
  <cp:lastModifiedBy>XY</cp:lastModifiedBy>
  <cp:revision>2276</cp:revision>
  <cp:lastPrinted>2018-10-18T03:24:00Z</cp:lastPrinted>
  <dcterms:created xsi:type="dcterms:W3CDTF">2016-04-17T10:16:00Z</dcterms:created>
  <dcterms:modified xsi:type="dcterms:W3CDTF">2022-12-07T06:57:22Z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211686366BDF4FC6AFAF377A4C624455</vt:lpwstr>
  </property>
</Properties>
</file>