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Lst>
  <p:notesMasterIdLst>
    <p:notesMasterId r:id="rId6"/>
  </p:notesMasterIdLst>
  <p:sldIdLst>
    <p:sldId id="315" r:id="rId5"/>
    <p:sldId id="260" r:id="rId7"/>
    <p:sldId id="288" r:id="rId8"/>
    <p:sldId id="263" r:id="rId9"/>
    <p:sldId id="264" r:id="rId10"/>
    <p:sldId id="265" r:id="rId11"/>
    <p:sldId id="266" r:id="rId12"/>
    <p:sldId id="267" r:id="rId13"/>
    <p:sldId id="268" r:id="rId14"/>
    <p:sldId id="269" r:id="rId15"/>
    <p:sldId id="270" r:id="rId16"/>
    <p:sldId id="320" r:id="rId17"/>
    <p:sldId id="271" r:id="rId18"/>
    <p:sldId id="272" r:id="rId19"/>
    <p:sldId id="273" r:id="rId20"/>
    <p:sldId id="321" r:id="rId21"/>
    <p:sldId id="274" r:id="rId22"/>
    <p:sldId id="278" r:id="rId23"/>
    <p:sldId id="275" r:id="rId24"/>
    <p:sldId id="279" r:id="rId25"/>
    <p:sldId id="322" r:id="rId26"/>
    <p:sldId id="280" r:id="rId27"/>
    <p:sldId id="281" r:id="rId28"/>
    <p:sldId id="282" r:id="rId29"/>
    <p:sldId id="283" r:id="rId30"/>
    <p:sldId id="32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1C7"/>
    <a:srgbClr val="3CB3A3"/>
    <a:srgbClr val="4C4B50"/>
    <a:srgbClr val="2ABDC7"/>
    <a:srgbClr val="BFBFBF"/>
    <a:srgbClr val="8B8A92"/>
    <a:srgbClr val="B3B4AF"/>
    <a:srgbClr val="FFFFFF"/>
    <a:srgbClr val="FAFAF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114" d="100"/>
          <a:sy n="114" d="100"/>
        </p:scale>
        <p:origin x="3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E8A5A-59F6-405C-A514-4D70A6D376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21BC2-708E-480B-B324-44C37D414B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521BC2-708E-480B-B324-44C37D414B5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24502D-4BCE-4CBA-92E3-6985900E38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D15BD1-EDBA-4E3A-81BB-C394AC70DDD5}" type="slidenum">
              <a:rPr lang="zh-CN" altLang="en-US" smtClean="0"/>
            </a:fld>
            <a:endParaRPr lang="zh-CN" altLang="en-US"/>
          </a:p>
        </p:txBody>
      </p:sp>
      <p:grpSp>
        <p:nvGrpSpPr>
          <p:cNvPr id="5" name="组合 4"/>
          <p:cNvGrpSpPr/>
          <p:nvPr userDrawn="1"/>
        </p:nvGrpSpPr>
        <p:grpSpPr>
          <a:xfrm>
            <a:off x="0" y="0"/>
            <a:ext cx="12192000" cy="6858000"/>
            <a:chOff x="0" y="0"/>
            <a:chExt cx="12192000" cy="7578726"/>
          </a:xfrm>
        </p:grpSpPr>
        <p:sp>
          <p:nvSpPr>
            <p:cNvPr id="6" name="矩形 5"/>
            <p:cNvSpPr/>
            <p:nvPr/>
          </p:nvSpPr>
          <p:spPr>
            <a:xfrm>
              <a:off x="0" y="0"/>
              <a:ext cx="12192000" cy="3789363"/>
            </a:xfrm>
            <a:prstGeom prst="rect">
              <a:avLst/>
            </a:prstGeom>
            <a:solidFill>
              <a:srgbClr val="00A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userDrawn="1"/>
        </p:nvPicPr>
        <p:blipFill rotWithShape="1">
          <a:blip r:embed="rId2"/>
          <a:srcRect l="928" t="-271" r="1233" b="2775"/>
          <a:stretch>
            <a:fillRect/>
          </a:stretch>
        </p:blipFill>
        <p:spPr>
          <a:xfrm>
            <a:off x="-84514" y="-207817"/>
            <a:ext cx="12403589" cy="72320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4502D-4BCE-4CBA-92E3-6985900E38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15BD1-EDBA-4E3A-81BB-C394AC70DD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pPr defTabSz="457200"/>
            <a:fld id="{D997B5FA-0921-464F-AAE1-844C04324D75}" type="datetimeFigureOut">
              <a:rPr lang="zh-CN" altLang="en-US" smtClean="0">
                <a:solidFill>
                  <a:srgbClr val="FFFFFF">
                    <a:lumMod val="50000"/>
                  </a:srgbClr>
                </a:solidFill>
              </a:rPr>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pPr defTabSz="457200"/>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pPr defTabSz="457200"/>
            <a:fld id="{565CE74E-AB26-4998-AD42-012C4C1AD076}" type="slidenum">
              <a:rPr lang="zh-CN" altLang="en-US" smtClean="0">
                <a:solidFill>
                  <a:srgbClr val="FFFFFF">
                    <a:lumMod val="50000"/>
                  </a:srgbClr>
                </a:solidFill>
              </a:rPr>
            </a:fld>
            <a:endParaRPr lang="zh-CN" altLang="en-US">
              <a:solidFill>
                <a:srgbClr val="FFFFFF">
                  <a:lumMod val="50000"/>
                </a:srgbClr>
              </a:solidFill>
            </a:endParaRPr>
          </a:p>
        </p:txBody>
      </p:sp>
      <p:sp>
        <p:nvSpPr>
          <p:cNvPr id="2" name="KSO_TEMPLATE" hidden="1"/>
          <p:cNvSpPr/>
          <p:nvPr userDrawn="1">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srgbClr val="FFFFFF"/>
              </a:solidFill>
            </a:endParaRPr>
          </a:p>
        </p:txBody>
      </p:sp>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454898f32550e72ee99b0139c9832c78"/>
          <p:cNvPicPr>
            <a:picLocks noChangeAspect="1"/>
          </p:cNvPicPr>
          <p:nvPr/>
        </p:nvPicPr>
        <p:blipFill>
          <a:blip r:embed="rId1"/>
          <a:srcRect l="-523" t="-258" r="39726" b="258"/>
          <a:stretch>
            <a:fillRect/>
          </a:stretch>
        </p:blipFill>
        <p:spPr>
          <a:xfrm flipH="1">
            <a:off x="4781725" y="0"/>
            <a:ext cx="7508466" cy="6883167"/>
          </a:xfrm>
          <a:prstGeom prst="rect">
            <a:avLst/>
          </a:prstGeom>
        </p:spPr>
      </p:pic>
      <p:sp>
        <p:nvSpPr>
          <p:cNvPr id="24" name="文本框 23"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372231" y="2321004"/>
            <a:ext cx="5262979" cy="1107996"/>
          </a:xfrm>
          <a:prstGeom prst="rect">
            <a:avLst/>
          </a:prstGeom>
          <a:noFill/>
        </p:spPr>
        <p:txBody>
          <a:bodyPr wrap="none" rtlCol="0">
            <a:spAutoFit/>
          </a:bodyPr>
          <a:lstStyle/>
          <a:p>
            <a:pPr defTabSz="1218565">
              <a:defRPr/>
            </a:pPr>
            <a:r>
              <a:rPr lang="zh-CN" altLang="en-US" sz="6600" dirty="0">
                <a:solidFill>
                  <a:srgbClr val="4C4B50"/>
                </a:solidFill>
                <a:latin typeface="微软雅黑" panose="020B0503020204020204" pitchFamily="34" charset="-122"/>
                <a:ea typeface="微软雅黑" panose="020B0503020204020204" pitchFamily="34" charset="-122"/>
                <a:cs typeface="Kartika" panose="02020503030404060203" pitchFamily="18" charset="0"/>
              </a:rPr>
              <a:t>个人述职报告</a:t>
            </a:r>
            <a:endParaRPr lang="en-US" altLang="zh-CN" sz="6600" dirty="0">
              <a:solidFill>
                <a:srgbClr val="4C4B5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26" name="文本框 2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85350">
            <a:off x="3934082" y="3093286"/>
            <a:ext cx="4139275" cy="1138773"/>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a:solidFill>
                <a:schemeClr val="tx1">
                  <a:lumMod val="85000"/>
                  <a:lumOff val="15000"/>
                </a:schemeClr>
              </a:solidFill>
              <a:latin typeface="幼圆" panose="02010509060101010101" pitchFamily="49" charset="-122"/>
              <a:ea typeface="幼圆" panose="02010509060101010101" pitchFamily="49" charset="-122"/>
            </a:endParaRPr>
          </a:p>
          <a:p>
            <a:r>
              <a:rPr lang="zh-CN" altLang="en-US" b="1" dirty="0">
                <a:solidFill>
                  <a:srgbClr val="3CB3A3"/>
                </a:solidFill>
                <a:latin typeface="幼圆" panose="02010509060101010101" pitchFamily="49" charset="-122"/>
                <a:ea typeface="幼圆" panose="02010509060101010101" pitchFamily="49" charset="-122"/>
                <a:cs typeface="Kartika" panose="02020503030404060203" pitchFamily="18" charset="0"/>
              </a:rPr>
              <a:t>单位部门：市场部    汇报人：</a:t>
            </a:r>
            <a:r>
              <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rPr>
              <a:t>×××</a:t>
            </a:r>
            <a:endPar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endParaRPr>
          </a:p>
          <a:p>
            <a:endPar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28" name="直接连接符 27"/>
          <p:cNvCxnSpPr/>
          <p:nvPr/>
        </p:nvCxnSpPr>
        <p:spPr>
          <a:xfrm>
            <a:off x="3667770" y="3432088"/>
            <a:ext cx="4617720" cy="0"/>
          </a:xfrm>
          <a:prstGeom prst="line">
            <a:avLst/>
          </a:prstGeom>
          <a:ln>
            <a:solidFill>
              <a:srgbClr val="3CB3A3"/>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25025" y="406175"/>
            <a:ext cx="1245870" cy="706755"/>
          </a:xfrm>
          <a:prstGeom prst="rect">
            <a:avLst/>
          </a:prstGeom>
          <a:noFill/>
        </p:spPr>
        <p:txBody>
          <a:bodyPr wrap="square" rtlCol="0">
            <a:spAutoFit/>
          </a:bodyPr>
          <a:lstStyle/>
          <a:p>
            <a:r>
              <a:rPr lang="en-US" altLang="zh-CN" sz="2000" b="1" dirty="0">
                <a:solidFill>
                  <a:srgbClr val="296FAB"/>
                </a:solidFill>
                <a:latin typeface="微软雅黑" panose="020B0503020204020204" pitchFamily="34" charset="-122"/>
                <a:ea typeface="微软雅黑" panose="020B0503020204020204" pitchFamily="34" charset="-122"/>
              </a:rPr>
              <a:t>YOUR LOGO</a:t>
            </a:r>
            <a:endParaRPr lang="en-US" altLang="zh-CN" sz="2000" b="1" dirty="0">
              <a:solidFill>
                <a:srgbClr val="296FAB"/>
              </a:solidFill>
              <a:latin typeface="微软雅黑" panose="020B0503020204020204" pitchFamily="34" charset="-122"/>
              <a:ea typeface="微软雅黑" panose="020B0503020204020204" pitchFamily="34" charset="-122"/>
            </a:endParaRPr>
          </a:p>
        </p:txBody>
      </p:sp>
      <p:sp>
        <p:nvSpPr>
          <p:cNvPr id="42" name="TextBox 33"/>
          <p:cNvSpPr txBox="1"/>
          <p:nvPr/>
        </p:nvSpPr>
        <p:spPr>
          <a:xfrm>
            <a:off x="4603084" y="4115862"/>
            <a:ext cx="2614049" cy="461665"/>
          </a:xfrm>
          <a:prstGeom prst="rect">
            <a:avLst/>
          </a:prstGeom>
          <a:noFill/>
        </p:spPr>
        <p:txBody>
          <a:bodyPr wrap="none" rtlCol="0">
            <a:spAutoFit/>
          </a:bodyPr>
          <a:lstStyle/>
          <a:p>
            <a:r>
              <a:rPr lang="en-US" altLang="zh-CN" sz="1200" dirty="0">
                <a:solidFill>
                  <a:schemeClr val="tx1">
                    <a:lumMod val="65000"/>
                    <a:lumOff val="35000"/>
                  </a:schemeClr>
                </a:solidFill>
              </a:rPr>
              <a:t>CCTV FUTURE ADVERTISING COMPANY</a:t>
            </a:r>
            <a:endParaRPr lang="en-US" altLang="zh-CN" sz="1200" dirty="0">
              <a:solidFill>
                <a:schemeClr val="tx1">
                  <a:lumMod val="65000"/>
                  <a:lumOff val="35000"/>
                </a:schemeClr>
              </a:solidFill>
            </a:endParaRPr>
          </a:p>
          <a:p>
            <a:r>
              <a:rPr lang="en-US" altLang="zh-CN" sz="1200" dirty="0">
                <a:solidFill>
                  <a:schemeClr val="tx1">
                    <a:lumMod val="65000"/>
                    <a:lumOff val="35000"/>
                  </a:schemeClr>
                </a:solidFill>
              </a:rPr>
              <a:t>IS CCTV TO EXOLORE</a:t>
            </a:r>
            <a:endParaRPr lang="zh-CN" altLang="en-US" sz="1200" dirty="0">
              <a:solidFill>
                <a:schemeClr val="tx1">
                  <a:lumMod val="65000"/>
                  <a:lumOff val="35000"/>
                </a:schemeClr>
              </a:solidFill>
            </a:endParaRPr>
          </a:p>
        </p:txBody>
      </p:sp>
      <p:pic>
        <p:nvPicPr>
          <p:cNvPr id="44" name="图片 43" descr="1511ddc477e69a63ede1206be7ff910a"/>
          <p:cNvPicPr>
            <a:picLocks noChangeAspect="1"/>
          </p:cNvPicPr>
          <p:nvPr/>
        </p:nvPicPr>
        <p:blipFill>
          <a:blip r:embed="rId2"/>
          <a:srcRect l="24467"/>
          <a:stretch>
            <a:fillRect/>
          </a:stretch>
        </p:blipFill>
        <p:spPr>
          <a:xfrm flipH="1">
            <a:off x="-56178" y="2687217"/>
            <a:ext cx="4685665" cy="4704080"/>
          </a:xfrm>
          <a:prstGeom prst="rect">
            <a:avLst/>
          </a:prstGeom>
        </p:spPr>
      </p:pic>
      <p:pic>
        <p:nvPicPr>
          <p:cNvPr id="46" name="图片 45" descr="1511ddc477e69a63ede1206be7ff910a"/>
          <p:cNvPicPr>
            <a:picLocks noChangeAspect="1"/>
          </p:cNvPicPr>
          <p:nvPr/>
        </p:nvPicPr>
        <p:blipFill>
          <a:blip r:embed="rId2"/>
          <a:srcRect t="41548" r="73393" b="18711"/>
          <a:stretch>
            <a:fillRect/>
          </a:stretch>
        </p:blipFill>
        <p:spPr>
          <a:xfrm>
            <a:off x="401610" y="-1812"/>
            <a:ext cx="1358900" cy="15227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ircle(in)">
                                      <p:cBhvr>
                                        <p:cTn id="14" dur="20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linds(horizontal)">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32027" y="395188"/>
            <a:ext cx="385572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内部培训学习情况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Freeform 46"/>
          <p:cNvSpPr/>
          <p:nvPr/>
        </p:nvSpPr>
        <p:spPr bwMode="auto">
          <a:xfrm>
            <a:off x="2631450" y="2438873"/>
            <a:ext cx="3248678" cy="365760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C4B50"/>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Bebas" pitchFamily="2" charset="0"/>
              <a:ea typeface="微软雅黑" panose="020B0503020204020204" pitchFamily="34" charset="-122"/>
              <a:sym typeface="Bebas" pitchFamily="2" charset="0"/>
            </a:endParaRPr>
          </a:p>
        </p:txBody>
      </p:sp>
      <p:sp>
        <p:nvSpPr>
          <p:cNvPr id="22" name="Freeform 46"/>
          <p:cNvSpPr/>
          <p:nvPr/>
        </p:nvSpPr>
        <p:spPr bwMode="auto">
          <a:xfrm>
            <a:off x="6311872" y="2438873"/>
            <a:ext cx="3248678" cy="365760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C4B50"/>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latin typeface="Bebas" pitchFamily="2" charset="0"/>
              <a:ea typeface="微软雅黑" panose="020B0503020204020204" pitchFamily="34" charset="-122"/>
              <a:sym typeface="Bebas" pitchFamily="2" charset="0"/>
            </a:endParaRPr>
          </a:p>
        </p:txBody>
      </p:sp>
      <p:sp>
        <p:nvSpPr>
          <p:cNvPr id="37" name="Freeform 5"/>
          <p:cNvSpPr/>
          <p:nvPr/>
        </p:nvSpPr>
        <p:spPr bwMode="auto">
          <a:xfrm>
            <a:off x="3288838" y="1417853"/>
            <a:ext cx="1933902" cy="171883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3CB3A3"/>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solidFill>
                  <a:srgbClr val="FFFFFF"/>
                </a:solidFill>
                <a:latin typeface="Bebas" pitchFamily="2" charset="0"/>
                <a:ea typeface="微软雅黑" panose="020B0503020204020204" pitchFamily="34" charset="-122"/>
                <a:sym typeface="Bebas" pitchFamily="2" charset="0"/>
              </a:rPr>
              <a:t>填写标题</a:t>
            </a:r>
            <a:endParaRPr lang="zh-CN" altLang="en-US" sz="2000" dirty="0">
              <a:solidFill>
                <a:srgbClr val="FFFFFF"/>
              </a:solidFill>
              <a:latin typeface="Bebas" pitchFamily="2" charset="0"/>
              <a:ea typeface="微软雅黑" panose="020B0503020204020204" pitchFamily="34" charset="-122"/>
              <a:sym typeface="Bebas" pitchFamily="2" charset="0"/>
            </a:endParaRPr>
          </a:p>
        </p:txBody>
      </p:sp>
      <p:sp>
        <p:nvSpPr>
          <p:cNvPr id="38" name="Freeform 5"/>
          <p:cNvSpPr/>
          <p:nvPr/>
        </p:nvSpPr>
        <p:spPr bwMode="auto">
          <a:xfrm>
            <a:off x="4886871" y="3193012"/>
            <a:ext cx="2418258" cy="214932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blipFill>
            <a:blip r:embed="rId1"/>
            <a:stretch>
              <a:fillRect/>
            </a:stretch>
          </a:blipFill>
          <a:ln w="25400">
            <a:solidFill>
              <a:schemeClr val="bg1"/>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a:solidFill>
                <a:prstClr val="white"/>
              </a:solidFill>
              <a:latin typeface="Bebas" pitchFamily="2" charset="0"/>
              <a:ea typeface="微软雅黑" panose="020B0503020204020204" pitchFamily="34" charset="-122"/>
              <a:sym typeface="Bebas" pitchFamily="2" charset="0"/>
            </a:endParaRPr>
          </a:p>
        </p:txBody>
      </p:sp>
      <p:sp>
        <p:nvSpPr>
          <p:cNvPr id="39" name="Freeform 5"/>
          <p:cNvSpPr/>
          <p:nvPr/>
        </p:nvSpPr>
        <p:spPr bwMode="auto">
          <a:xfrm>
            <a:off x="7105328" y="1364064"/>
            <a:ext cx="1933902" cy="171883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3CB3A3"/>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solidFill>
                  <a:srgbClr val="FFFFFF"/>
                </a:solidFill>
                <a:latin typeface="Bebas" pitchFamily="2" charset="0"/>
                <a:ea typeface="微软雅黑" panose="020B0503020204020204" pitchFamily="34" charset="-122"/>
                <a:sym typeface="Bebas" pitchFamily="2" charset="0"/>
              </a:rPr>
              <a:t>填写标题</a:t>
            </a:r>
            <a:endParaRPr lang="zh-CN" altLang="en-US" sz="2000" dirty="0">
              <a:solidFill>
                <a:srgbClr val="FFFFFF"/>
              </a:solidFill>
              <a:latin typeface="Bebas" pitchFamily="2" charset="0"/>
              <a:ea typeface="微软雅黑" panose="020B0503020204020204" pitchFamily="34" charset="-122"/>
              <a:sym typeface="Bebas" pitchFamily="2" charset="0"/>
            </a:endParaRPr>
          </a:p>
        </p:txBody>
      </p:sp>
      <p:sp>
        <p:nvSpPr>
          <p:cNvPr id="40" name="Line 5"/>
          <p:cNvSpPr>
            <a:spLocks noChangeShapeType="1"/>
          </p:cNvSpPr>
          <p:nvPr/>
        </p:nvSpPr>
        <p:spPr bwMode="auto">
          <a:xfrm flipH="1">
            <a:off x="3181350" y="4260802"/>
            <a:ext cx="1643063" cy="0"/>
          </a:xfrm>
          <a:prstGeom prst="line">
            <a:avLst/>
          </a:prstGeom>
          <a:noFill/>
          <a:ln w="19050" cmpd="sng">
            <a:solidFill>
              <a:srgbClr val="4C4B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Bebas" pitchFamily="2" charset="0"/>
              <a:ea typeface="微软雅黑" panose="020B0503020204020204" pitchFamily="34" charset="-122"/>
              <a:sym typeface="Bebas" pitchFamily="2" charset="0"/>
            </a:endParaRPr>
          </a:p>
        </p:txBody>
      </p:sp>
      <p:sp>
        <p:nvSpPr>
          <p:cNvPr id="41" name="Line 6"/>
          <p:cNvSpPr>
            <a:spLocks noChangeShapeType="1"/>
          </p:cNvSpPr>
          <p:nvPr/>
        </p:nvSpPr>
        <p:spPr bwMode="auto">
          <a:xfrm>
            <a:off x="7396166" y="4260802"/>
            <a:ext cx="1643064" cy="0"/>
          </a:xfrm>
          <a:prstGeom prst="line">
            <a:avLst/>
          </a:prstGeom>
          <a:noFill/>
          <a:ln w="19050" cmpd="sng">
            <a:solidFill>
              <a:srgbClr val="4C4B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Bebas" pitchFamily="2" charset="0"/>
              <a:ea typeface="微软雅黑" panose="020B0503020204020204" pitchFamily="34" charset="-122"/>
              <a:sym typeface="Bebas" pitchFamily="2" charset="0"/>
            </a:endParaRPr>
          </a:p>
        </p:txBody>
      </p:sp>
      <p:sp>
        <p:nvSpPr>
          <p:cNvPr id="42" name="Rectangle 7"/>
          <p:cNvSpPr>
            <a:spLocks noChangeArrowheads="1"/>
          </p:cNvSpPr>
          <p:nvPr/>
        </p:nvSpPr>
        <p:spPr bwMode="auto">
          <a:xfrm>
            <a:off x="3010908" y="3394663"/>
            <a:ext cx="195858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gn="ctr">
              <a:lnSpc>
                <a:spcPct val="150000"/>
              </a:lnSpc>
              <a:defRPr/>
            </a:pPr>
            <a:r>
              <a:rPr lang="zh-CN" altLang="en-US" sz="1000" dirty="0">
                <a:solidFill>
                  <a:schemeClr val="tx1">
                    <a:lumMod val="50000"/>
                    <a:lumOff val="50000"/>
                  </a:scheme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kumimoji="0" lang="zh-CN" altLang="en-US" sz="1400" b="0" i="0" u="none" strike="noStrike" kern="0" cap="none" spc="0" normalizeH="0" baseline="0" noProof="0" dirty="0">
              <a:ln>
                <a:noFill/>
              </a:ln>
              <a:solidFill>
                <a:schemeClr val="tx1">
                  <a:lumMod val="50000"/>
                  <a:lumOff val="50000"/>
                </a:schemeClr>
              </a:solidFill>
              <a:effectLst/>
              <a:uLnTx/>
              <a:uFillTx/>
              <a:latin typeface="Bebas" pitchFamily="2" charset="0"/>
              <a:ea typeface="微软雅黑" panose="020B0503020204020204" pitchFamily="34" charset="-122"/>
              <a:sym typeface="Bebas" pitchFamily="2" charset="0"/>
            </a:endParaRPr>
          </a:p>
        </p:txBody>
      </p:sp>
      <p:sp>
        <p:nvSpPr>
          <p:cNvPr id="43" name="Rectangle 8"/>
          <p:cNvSpPr>
            <a:spLocks noChangeArrowheads="1"/>
          </p:cNvSpPr>
          <p:nvPr/>
        </p:nvSpPr>
        <p:spPr bwMode="auto">
          <a:xfrm>
            <a:off x="3010908" y="4342112"/>
            <a:ext cx="195858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gn="ctr">
              <a:lnSpc>
                <a:spcPct val="150000"/>
              </a:lnSpc>
              <a:defRPr/>
            </a:pPr>
            <a:r>
              <a:rPr lang="zh-CN" altLang="en-US" sz="1000" dirty="0">
                <a:solidFill>
                  <a:schemeClr val="tx1">
                    <a:lumMod val="50000"/>
                    <a:lumOff val="50000"/>
                  </a:scheme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400" kern="0" dirty="0">
              <a:solidFill>
                <a:schemeClr val="tx1">
                  <a:lumMod val="50000"/>
                  <a:lumOff val="50000"/>
                </a:schemeClr>
              </a:solidFill>
              <a:latin typeface="Bebas" pitchFamily="2" charset="0"/>
              <a:ea typeface="微软雅黑" panose="020B0503020204020204" pitchFamily="34" charset="-122"/>
              <a:sym typeface="Bebas" pitchFamily="2" charset="0"/>
            </a:endParaRPr>
          </a:p>
        </p:txBody>
      </p:sp>
      <p:sp>
        <p:nvSpPr>
          <p:cNvPr id="44" name="Rectangle 9"/>
          <p:cNvSpPr>
            <a:spLocks noChangeArrowheads="1"/>
          </p:cNvSpPr>
          <p:nvPr/>
        </p:nvSpPr>
        <p:spPr bwMode="auto">
          <a:xfrm>
            <a:off x="7224281" y="3394664"/>
            <a:ext cx="195858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gn="ctr">
              <a:lnSpc>
                <a:spcPct val="150000"/>
              </a:lnSpc>
              <a:defRPr/>
            </a:pPr>
            <a:r>
              <a:rPr lang="zh-CN" altLang="en-US" sz="1000" dirty="0">
                <a:solidFill>
                  <a:schemeClr val="tx1">
                    <a:lumMod val="50000"/>
                    <a:lumOff val="50000"/>
                  </a:scheme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400" kern="0" dirty="0">
              <a:solidFill>
                <a:schemeClr val="tx1">
                  <a:lumMod val="50000"/>
                  <a:lumOff val="50000"/>
                </a:schemeClr>
              </a:solidFill>
              <a:latin typeface="Bebas" pitchFamily="2" charset="0"/>
              <a:ea typeface="微软雅黑" panose="020B0503020204020204" pitchFamily="34" charset="-122"/>
              <a:sym typeface="Bebas" pitchFamily="2" charset="0"/>
            </a:endParaRPr>
          </a:p>
        </p:txBody>
      </p:sp>
      <p:sp>
        <p:nvSpPr>
          <p:cNvPr id="45" name="Rectangle 10"/>
          <p:cNvSpPr>
            <a:spLocks noChangeArrowheads="1"/>
          </p:cNvSpPr>
          <p:nvPr/>
        </p:nvSpPr>
        <p:spPr bwMode="auto">
          <a:xfrm>
            <a:off x="7224281" y="4342111"/>
            <a:ext cx="195858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gn="ctr">
              <a:lnSpc>
                <a:spcPct val="150000"/>
              </a:lnSpc>
              <a:defRPr/>
            </a:pPr>
            <a:r>
              <a:rPr lang="zh-CN" altLang="en-US" sz="1000" dirty="0">
                <a:solidFill>
                  <a:schemeClr val="tx1">
                    <a:lumMod val="50000"/>
                    <a:lumOff val="50000"/>
                  </a:scheme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400" kern="0" dirty="0">
              <a:solidFill>
                <a:schemeClr val="tx1">
                  <a:lumMod val="50000"/>
                  <a:lumOff val="50000"/>
                </a:schemeClr>
              </a:solidFill>
              <a:latin typeface="Bebas" pitchFamily="2" charset="0"/>
              <a:ea typeface="微软雅黑" panose="020B0503020204020204" pitchFamily="34" charset="-122"/>
              <a:sym typeface="Bebas" pitchFamily="2" charset="0"/>
            </a:endParaRPr>
          </a:p>
        </p:txBody>
      </p:sp>
      <p:sp>
        <p:nvSpPr>
          <p:cNvPr id="16"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decel="30000" fill="hold" grpId="1" nodeType="withEffect">
                                  <p:stCondLst>
                                    <p:cond delay="0"/>
                                  </p:stCondLst>
                                  <p:childTnLst>
                                    <p:animMotion origin="layout" path="M 2.08333E-6 -0.03981 L 2.08333E-6 0.14815 " pathEditMode="relative" rAng="0" ptsTypes="AA">
                                      <p:cBhvr>
                                        <p:cTn id="9" dur="750" spd="-100000" fill="hold"/>
                                        <p:tgtEl>
                                          <p:spTgt spid="38"/>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2.08333E-6 -0.03981 L 2.08333E-6 -2.96296E-6 " pathEditMode="relative" rAng="0" ptsTypes="AA">
                                      <p:cBhvr>
                                        <p:cTn id="11" dur="750" fill="hold"/>
                                        <p:tgtEl>
                                          <p:spTgt spid="38"/>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par>
                                <p:cTn id="15" presetID="64" presetClass="path" presetSubtype="0" decel="30000" fill="hold" grpId="1" nodeType="withEffect">
                                  <p:stCondLst>
                                    <p:cond delay="0"/>
                                  </p:stCondLst>
                                  <p:childTnLst>
                                    <p:animMotion origin="layout" path="M 5E-6 0.03889 L 5E-6 -0.14814 " pathEditMode="relative" rAng="0" ptsTypes="AA">
                                      <p:cBhvr>
                                        <p:cTn id="16" dur="750" spd="-100000" fill="hold"/>
                                        <p:tgtEl>
                                          <p:spTgt spid="37"/>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5E-6 0.03843 L 5E-6 -3.7037E-6 " pathEditMode="relative" rAng="0" ptsTypes="AA">
                                      <p:cBhvr>
                                        <p:cTn id="18" dur="750" fill="hold"/>
                                        <p:tgtEl>
                                          <p:spTgt spid="37"/>
                                        </p:tgtEl>
                                        <p:attrNameLst>
                                          <p:attrName>ppt_x</p:attrName>
                                          <p:attrName>ppt_y</p:attrName>
                                        </p:attrNameLst>
                                      </p:cBhvr>
                                      <p:rCtr x="0" y="-1921"/>
                                    </p:animMotion>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64" presetClass="path" presetSubtype="0" decel="30000" fill="hold" grpId="1" nodeType="withEffect">
                                  <p:stCondLst>
                                    <p:cond delay="0"/>
                                  </p:stCondLst>
                                  <p:childTnLst>
                                    <p:animMotion origin="layout" path="M 5E-6 0.03889 L 5E-6 -0.14814 " pathEditMode="relative" rAng="0" ptsTypes="AA">
                                      <p:cBhvr>
                                        <p:cTn id="23" dur="750" spd="-100000" fill="hold"/>
                                        <p:tgtEl>
                                          <p:spTgt spid="39"/>
                                        </p:tgtEl>
                                        <p:attrNameLst>
                                          <p:attrName>ppt_x</p:attrName>
                                          <p:attrName>ppt_y</p:attrName>
                                        </p:attrNameLst>
                                      </p:cBhvr>
                                      <p:rCtr x="0" y="-9352"/>
                                    </p:animMotion>
                                  </p:childTnLst>
                                </p:cTn>
                              </p:par>
                              <p:par>
                                <p:cTn id="24" presetID="64" presetClass="path" presetSubtype="0" accel="30000" decel="30000" fill="hold" grpId="2" nodeType="withEffect">
                                  <p:stCondLst>
                                    <p:cond delay="750"/>
                                  </p:stCondLst>
                                  <p:childTnLst>
                                    <p:animMotion origin="layout" path="M 5E-6 0.03843 L 5E-6 -3.7037E-6 " pathEditMode="relative" rAng="0" ptsTypes="AA">
                                      <p:cBhvr>
                                        <p:cTn id="25" dur="750" fill="hold"/>
                                        <p:tgtEl>
                                          <p:spTgt spid="39"/>
                                        </p:tgtEl>
                                        <p:attrNameLst>
                                          <p:attrName>ppt_x</p:attrName>
                                          <p:attrName>ppt_y</p:attrName>
                                        </p:attrNameLst>
                                      </p:cBhvr>
                                      <p:rCtr x="0" y="-1921"/>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right)">
                                      <p:cBhvr>
                                        <p:cTn id="36" dur="1000"/>
                                        <p:tgtEl>
                                          <p:spTgt spid="4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1000"/>
                                        <p:tgtEl>
                                          <p:spTgt spid="42"/>
                                        </p:tgtEl>
                                      </p:cBhvr>
                                    </p:animEffect>
                                    <p:anim calcmode="lin" valueType="num">
                                      <p:cBhvr>
                                        <p:cTn id="40" dur="1000" fill="hold"/>
                                        <p:tgtEl>
                                          <p:spTgt spid="42"/>
                                        </p:tgtEl>
                                        <p:attrNameLst>
                                          <p:attrName>ppt_x</p:attrName>
                                        </p:attrNameLst>
                                      </p:cBhvr>
                                      <p:tavLst>
                                        <p:tav tm="0">
                                          <p:val>
                                            <p:strVal val="#ppt_x"/>
                                          </p:val>
                                        </p:tav>
                                        <p:tav tm="100000">
                                          <p:val>
                                            <p:strVal val="#ppt_x"/>
                                          </p:val>
                                        </p:tav>
                                      </p:tavLst>
                                    </p:anim>
                                    <p:anim calcmode="lin" valueType="num">
                                      <p:cBhvr>
                                        <p:cTn id="41" dur="1000" fill="hold"/>
                                        <p:tgtEl>
                                          <p:spTgt spid="4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1000"/>
                                        <p:tgtEl>
                                          <p:spTgt spid="43"/>
                                        </p:tgtEl>
                                      </p:cBhvr>
                                    </p:animEffect>
                                    <p:anim calcmode="lin" valueType="num">
                                      <p:cBhvr>
                                        <p:cTn id="45" dur="1000" fill="hold"/>
                                        <p:tgtEl>
                                          <p:spTgt spid="43"/>
                                        </p:tgtEl>
                                        <p:attrNameLst>
                                          <p:attrName>ppt_x</p:attrName>
                                        </p:attrNameLst>
                                      </p:cBhvr>
                                      <p:tavLst>
                                        <p:tav tm="0">
                                          <p:val>
                                            <p:strVal val="#ppt_x"/>
                                          </p:val>
                                        </p:tav>
                                        <p:tav tm="100000">
                                          <p:val>
                                            <p:strVal val="#ppt_x"/>
                                          </p:val>
                                        </p:tav>
                                      </p:tavLst>
                                    </p:anim>
                                    <p:anim calcmode="lin" valueType="num">
                                      <p:cBhvr>
                                        <p:cTn id="46" dur="1000" fill="hold"/>
                                        <p:tgtEl>
                                          <p:spTgt spid="43"/>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left)">
                                      <p:cBhvr>
                                        <p:cTn id="50" dur="1000"/>
                                        <p:tgtEl>
                                          <p:spTgt spid="4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1000"/>
                                        <p:tgtEl>
                                          <p:spTgt spid="44"/>
                                        </p:tgtEl>
                                      </p:cBhvr>
                                    </p:animEffect>
                                    <p:anim calcmode="lin" valueType="num">
                                      <p:cBhvr>
                                        <p:cTn id="54" dur="1000" fill="hold"/>
                                        <p:tgtEl>
                                          <p:spTgt spid="44"/>
                                        </p:tgtEl>
                                        <p:attrNameLst>
                                          <p:attrName>ppt_x</p:attrName>
                                        </p:attrNameLst>
                                      </p:cBhvr>
                                      <p:tavLst>
                                        <p:tav tm="0">
                                          <p:val>
                                            <p:strVal val="#ppt_x"/>
                                          </p:val>
                                        </p:tav>
                                        <p:tav tm="100000">
                                          <p:val>
                                            <p:strVal val="#ppt_x"/>
                                          </p:val>
                                        </p:tav>
                                      </p:tavLst>
                                    </p:anim>
                                    <p:anim calcmode="lin" valueType="num">
                                      <p:cBhvr>
                                        <p:cTn id="55" dur="1000" fill="hold"/>
                                        <p:tgtEl>
                                          <p:spTgt spid="4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1000"/>
                                        <p:tgtEl>
                                          <p:spTgt spid="45"/>
                                        </p:tgtEl>
                                      </p:cBhvr>
                                    </p:animEffect>
                                    <p:anim calcmode="lin" valueType="num">
                                      <p:cBhvr>
                                        <p:cTn id="59" dur="1000" fill="hold"/>
                                        <p:tgtEl>
                                          <p:spTgt spid="45"/>
                                        </p:tgtEl>
                                        <p:attrNameLst>
                                          <p:attrName>ppt_x</p:attrName>
                                        </p:attrNameLst>
                                      </p:cBhvr>
                                      <p:tavLst>
                                        <p:tav tm="0">
                                          <p:val>
                                            <p:strVal val="#ppt_x"/>
                                          </p:val>
                                        </p:tav>
                                        <p:tav tm="100000">
                                          <p:val>
                                            <p:strVal val="#ppt_x"/>
                                          </p:val>
                                        </p:tav>
                                      </p:tavLst>
                                    </p:anim>
                                    <p:anim calcmode="lin" valueType="num">
                                      <p:cBhvr>
                                        <p:cTn id="6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7" grpId="0" bldLvl="0" animBg="1"/>
      <p:bldP spid="37" grpId="1" bldLvl="0" animBg="1"/>
      <p:bldP spid="37" grpId="2" bldLvl="0" animBg="1"/>
      <p:bldP spid="38" grpId="0" animBg="1"/>
      <p:bldP spid="38" grpId="1" animBg="1"/>
      <p:bldP spid="38" grpId="2" animBg="1"/>
      <p:bldP spid="39" grpId="0" bldLvl="0" animBg="1"/>
      <p:bldP spid="39" grpId="1" bldLvl="0" animBg="1"/>
      <p:bldP spid="39" grpId="2" bldLvl="0" animBg="1"/>
      <p:bldP spid="40" grpId="0" animBg="1"/>
      <p:bldP spid="41" grpId="0" animBg="1"/>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48700" y="395188"/>
            <a:ext cx="293751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其他工作情况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21" name="组合 20"/>
          <p:cNvGrpSpPr/>
          <p:nvPr/>
        </p:nvGrpSpPr>
        <p:grpSpPr>
          <a:xfrm>
            <a:off x="6531543" y="1853120"/>
            <a:ext cx="4162220" cy="4166542"/>
            <a:chOff x="827030" y="2100075"/>
            <a:chExt cx="4162220" cy="4166542"/>
          </a:xfrm>
        </p:grpSpPr>
        <p:sp>
          <p:nvSpPr>
            <p:cNvPr id="22" name="任意多边形 21"/>
            <p:cNvSpPr/>
            <p:nvPr/>
          </p:nvSpPr>
          <p:spPr>
            <a:xfrm>
              <a:off x="837251" y="2100075"/>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H="1">
              <a:off x="2902345" y="2100075"/>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827030" y="4183346"/>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H="1" flipV="1">
              <a:off x="2905979" y="4183346"/>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rot="18900000">
              <a:off x="1167504" y="2573044"/>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01</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41" name="文本框 40"/>
            <p:cNvSpPr txBox="1"/>
            <p:nvPr/>
          </p:nvSpPr>
          <p:spPr>
            <a:xfrm rot="18900000">
              <a:off x="997291" y="2971987"/>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42" name="文本框 32"/>
            <p:cNvSpPr txBox="1"/>
            <p:nvPr/>
          </p:nvSpPr>
          <p:spPr>
            <a:xfrm rot="2700000" flipH="1">
              <a:off x="3895720" y="2591076"/>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02</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43" name="文本框 33"/>
            <p:cNvSpPr txBox="1"/>
            <p:nvPr/>
          </p:nvSpPr>
          <p:spPr>
            <a:xfrm rot="2700000" flipH="1">
              <a:off x="3059596" y="2989706"/>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44" name="文本框 34"/>
            <p:cNvSpPr txBox="1"/>
            <p:nvPr/>
          </p:nvSpPr>
          <p:spPr>
            <a:xfrm rot="13500000" flipH="1" flipV="1">
              <a:off x="928453" y="4967178"/>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45" name="文本框 35"/>
            <p:cNvSpPr txBox="1"/>
            <p:nvPr/>
          </p:nvSpPr>
          <p:spPr>
            <a:xfrm rot="13500000" flipH="1" flipV="1">
              <a:off x="1139793" y="5215735"/>
              <a:ext cx="813994"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03</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46" name="文本框 36"/>
            <p:cNvSpPr txBox="1"/>
            <p:nvPr/>
          </p:nvSpPr>
          <p:spPr>
            <a:xfrm rot="8100000" flipH="1" flipV="1">
              <a:off x="3940864" y="5116618"/>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04</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47" name="文本框 37"/>
            <p:cNvSpPr txBox="1"/>
            <p:nvPr/>
          </p:nvSpPr>
          <p:spPr>
            <a:xfrm rot="8100000" flipV="1">
              <a:off x="3083192" y="4967178"/>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endParaRPr lang="zh-CN" altLang="en-US" sz="1865" dirty="0">
                <a:solidFill>
                  <a:schemeClr val="bg1"/>
                </a:solidFill>
                <a:latin typeface="微软雅黑" panose="020B0503020204020204" pitchFamily="34" charset="-122"/>
                <a:ea typeface="微软雅黑" panose="020B0503020204020204" pitchFamily="34" charset="-122"/>
              </a:endParaRPr>
            </a:p>
          </p:txBody>
        </p:sp>
      </p:grpSp>
      <p:sp>
        <p:nvSpPr>
          <p:cNvPr id="48" name="平行四边形 47"/>
          <p:cNvSpPr/>
          <p:nvPr/>
        </p:nvSpPr>
        <p:spPr>
          <a:xfrm>
            <a:off x="977851" y="2584041"/>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9" name="平行四边形 48"/>
          <p:cNvSpPr/>
          <p:nvPr/>
        </p:nvSpPr>
        <p:spPr>
          <a:xfrm>
            <a:off x="977851" y="3662977"/>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0" name="平行四边形 49"/>
          <p:cNvSpPr/>
          <p:nvPr/>
        </p:nvSpPr>
        <p:spPr>
          <a:xfrm>
            <a:off x="977851" y="4741913"/>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51" name="组合 50"/>
          <p:cNvGrpSpPr/>
          <p:nvPr/>
        </p:nvGrpSpPr>
        <p:grpSpPr>
          <a:xfrm>
            <a:off x="977851" y="1859667"/>
            <a:ext cx="5024375" cy="724373"/>
            <a:chOff x="6065079" y="2122634"/>
            <a:chExt cx="5024375" cy="724373"/>
          </a:xfrm>
        </p:grpSpPr>
        <p:sp>
          <p:nvSpPr>
            <p:cNvPr id="52" name="矩形 51"/>
            <p:cNvSpPr/>
            <p:nvPr/>
          </p:nvSpPr>
          <p:spPr>
            <a:xfrm>
              <a:off x="6065079" y="2142157"/>
              <a:ext cx="5024375" cy="704850"/>
            </a:xfrm>
            <a:prstGeom prst="rect">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3" name="Freeform 48"/>
            <p:cNvSpPr>
              <a:spLocks noEditPoints="1"/>
            </p:cNvSpPr>
            <p:nvPr/>
          </p:nvSpPr>
          <p:spPr bwMode="auto">
            <a:xfrm>
              <a:off x="6210081" y="2257870"/>
              <a:ext cx="450099" cy="43083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54" name="TextBox 12"/>
            <p:cNvSpPr txBox="1"/>
            <p:nvPr/>
          </p:nvSpPr>
          <p:spPr>
            <a:xfrm>
              <a:off x="6909599" y="2122634"/>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977851" y="2958120"/>
            <a:ext cx="5024375" cy="704858"/>
            <a:chOff x="6065079" y="3221087"/>
            <a:chExt cx="5024375" cy="704858"/>
          </a:xfrm>
        </p:grpSpPr>
        <p:sp>
          <p:nvSpPr>
            <p:cNvPr id="56" name="矩形 55"/>
            <p:cNvSpPr/>
            <p:nvPr/>
          </p:nvSpPr>
          <p:spPr>
            <a:xfrm>
              <a:off x="6065079" y="3221094"/>
              <a:ext cx="5024375" cy="704851"/>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7" name="Freeform 26"/>
            <p:cNvSpPr>
              <a:spLocks noEditPoints="1"/>
            </p:cNvSpPr>
            <p:nvPr/>
          </p:nvSpPr>
          <p:spPr bwMode="auto">
            <a:xfrm>
              <a:off x="6245833" y="3391533"/>
              <a:ext cx="377431" cy="396542"/>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58" name="TextBox 12"/>
            <p:cNvSpPr txBox="1"/>
            <p:nvPr/>
          </p:nvSpPr>
          <p:spPr>
            <a:xfrm>
              <a:off x="6909598" y="3221087"/>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977851" y="4025791"/>
            <a:ext cx="5024375" cy="716125"/>
            <a:chOff x="6065079" y="4288758"/>
            <a:chExt cx="5024375" cy="716125"/>
          </a:xfrm>
        </p:grpSpPr>
        <p:sp>
          <p:nvSpPr>
            <p:cNvPr id="60" name="矩形 59"/>
            <p:cNvSpPr/>
            <p:nvPr/>
          </p:nvSpPr>
          <p:spPr>
            <a:xfrm>
              <a:off x="6065079" y="4300032"/>
              <a:ext cx="5024375" cy="704851"/>
            </a:xfrm>
            <a:prstGeom prst="rect">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61" name="Freeform 31"/>
            <p:cNvSpPr>
              <a:spLocks noEditPoints="1"/>
            </p:cNvSpPr>
            <p:nvPr/>
          </p:nvSpPr>
          <p:spPr bwMode="auto">
            <a:xfrm>
              <a:off x="6276495" y="4468176"/>
              <a:ext cx="346769" cy="43608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62" name="TextBox 12"/>
            <p:cNvSpPr txBox="1"/>
            <p:nvPr/>
          </p:nvSpPr>
          <p:spPr>
            <a:xfrm>
              <a:off x="6909598" y="4288758"/>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977851" y="5115996"/>
            <a:ext cx="5024375" cy="708824"/>
            <a:chOff x="6065079" y="5378963"/>
            <a:chExt cx="5024375" cy="708824"/>
          </a:xfrm>
        </p:grpSpPr>
        <p:sp>
          <p:nvSpPr>
            <p:cNvPr id="64" name="矩形 63"/>
            <p:cNvSpPr/>
            <p:nvPr/>
          </p:nvSpPr>
          <p:spPr>
            <a:xfrm>
              <a:off x="6065079" y="5378963"/>
              <a:ext cx="5024375" cy="704850"/>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65" name="Freeform 16"/>
            <p:cNvSpPr>
              <a:spLocks noEditPoints="1"/>
            </p:cNvSpPr>
            <p:nvPr/>
          </p:nvSpPr>
          <p:spPr bwMode="auto">
            <a:xfrm>
              <a:off x="6194790" y="5595811"/>
              <a:ext cx="510180" cy="40685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66" name="TextBox 12"/>
            <p:cNvSpPr txBox="1"/>
            <p:nvPr/>
          </p:nvSpPr>
          <p:spPr>
            <a:xfrm>
              <a:off x="6909597" y="5387211"/>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sp>
        <p:nvSpPr>
          <p:cNvPr id="67" name="TextBox 4"/>
          <p:cNvSpPr txBox="1"/>
          <p:nvPr/>
        </p:nvSpPr>
        <p:spPr>
          <a:xfrm>
            <a:off x="7705111" y="3653876"/>
            <a:ext cx="1891865" cy="502767"/>
          </a:xfrm>
          <a:prstGeom prst="rect">
            <a:avLst/>
          </a:prstGeom>
          <a:noFill/>
        </p:spPr>
        <p:txBody>
          <a:bodyPr wrap="none" rtlCol="0">
            <a:spAutoFit/>
          </a:bodyPr>
          <a:lstStyle/>
          <a:p>
            <a:r>
              <a:rPr lang="zh-CN" altLang="en-US" sz="2665" b="1" dirty="0">
                <a:solidFill>
                  <a:schemeClr val="tx1">
                    <a:lumMod val="65000"/>
                    <a:lumOff val="35000"/>
                  </a:schemeClr>
                </a:solidFill>
                <a:latin typeface="微软雅黑" panose="020B0503020204020204" pitchFamily="34" charset="-122"/>
                <a:ea typeface="微软雅黑" panose="020B0503020204020204" pitchFamily="34" charset="-122"/>
              </a:rPr>
              <a:t>说点什么吧</a:t>
            </a:r>
            <a:endParaRPr lang="zh-CN" altLang="en-US" sz="26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8"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par>
                          <p:cTn id="11" fill="hold">
                            <p:stCondLst>
                              <p:cond delay="1000"/>
                            </p:stCondLst>
                            <p:childTnLst>
                              <p:par>
                                <p:cTn id="12" presetID="16" presetClass="entr" presetSubtype="37"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barn(outVertical)">
                                      <p:cBhvr>
                                        <p:cTn id="14" dur="750"/>
                                        <p:tgtEl>
                                          <p:spTgt spid="67"/>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left)">
                                      <p:cBhvr>
                                        <p:cTn id="18" dur="500"/>
                                        <p:tgtEl>
                                          <p:spTgt spid="51"/>
                                        </p:tgtEl>
                                      </p:cBhvr>
                                    </p:animEffect>
                                  </p:childTnLst>
                                </p:cTn>
                              </p:par>
                            </p:childTnLst>
                          </p:cTn>
                        </p:par>
                        <p:par>
                          <p:cTn id="19" fill="hold">
                            <p:stCondLst>
                              <p:cond delay="2500"/>
                            </p:stCondLst>
                            <p:childTnLst>
                              <p:par>
                                <p:cTn id="20" presetID="22" presetClass="entr" presetSubtype="1"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childTnLst>
                          </p:cTn>
                        </p:par>
                        <p:par>
                          <p:cTn id="27" fill="hold">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4500"/>
                            </p:stCondLst>
                            <p:childTnLst>
                              <p:par>
                                <p:cTn id="36" presetID="22" presetClass="entr" presetSubtype="1"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1492" y="1918388"/>
            <a:ext cx="11552485" cy="3039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11"/>
          <p:cNvSpPr/>
          <p:nvPr/>
        </p:nvSpPr>
        <p:spPr>
          <a:xfrm>
            <a:off x="351493" y="1919022"/>
            <a:ext cx="3584693" cy="3038777"/>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12"/>
          <p:cNvSpPr/>
          <p:nvPr/>
        </p:nvSpPr>
        <p:spPr>
          <a:xfrm>
            <a:off x="1763732" y="1919022"/>
            <a:ext cx="3157679" cy="3040235"/>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flipH="1">
            <a:off x="5948241" y="3022642"/>
            <a:ext cx="3836307" cy="830997"/>
          </a:xfrm>
          <a:prstGeom prst="rect">
            <a:avLst/>
          </a:prstGeom>
          <a:noFill/>
        </p:spPr>
        <p:txBody>
          <a:bodyPr wrap="none" rtlCol="0">
            <a:spAutoFit/>
          </a:bodyPr>
          <a:lstStyle/>
          <a:p>
            <a:r>
              <a:rPr lang="en-US" altLang="zh-CN" sz="4800" dirty="0">
                <a:solidFill>
                  <a:srgbClr val="3CB3A3"/>
                </a:solidFill>
                <a:latin typeface="Impact" panose="020B0806030902050204" pitchFamily="34" charset="0"/>
              </a:rPr>
              <a:t>02 .</a:t>
            </a:r>
            <a:r>
              <a:rPr lang="en-US" altLang="zh-CN" sz="4800" dirty="0">
                <a:solidFill>
                  <a:srgbClr val="2ABDC7"/>
                </a:solidFill>
                <a:latin typeface="Impact" panose="020B0806030902050204" pitchFamily="34" charset="0"/>
              </a:rPr>
              <a:t>   </a:t>
            </a:r>
            <a:r>
              <a:rPr lang="zh-CN" altLang="en-US" sz="4800" dirty="0">
                <a:solidFill>
                  <a:srgbClr val="4C4B50"/>
                </a:solidFill>
                <a:latin typeface="微软雅黑" panose="020B0503020204020204" pitchFamily="34" charset="-122"/>
                <a:ea typeface="微软雅黑" panose="020B0503020204020204" pitchFamily="34" charset="-122"/>
              </a:rPr>
              <a:t>自我评价</a:t>
            </a:r>
            <a:endParaRPr lang="zh-CN" altLang="en-US" sz="4800" dirty="0">
              <a:solidFill>
                <a:srgbClr val="4C4B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08697" y="395188"/>
            <a:ext cx="201930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我的优势</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燕尾形 1"/>
          <p:cNvSpPr>
            <a:spLocks noChangeArrowheads="1"/>
          </p:cNvSpPr>
          <p:nvPr/>
        </p:nvSpPr>
        <p:spPr bwMode="auto">
          <a:xfrm>
            <a:off x="1535112" y="2314580"/>
            <a:ext cx="2447925" cy="2519363"/>
          </a:xfrm>
          <a:prstGeom prst="chevron">
            <a:avLst>
              <a:gd name="adj" fmla="val 32167"/>
            </a:avLst>
          </a:prstGeom>
          <a:solidFill>
            <a:srgbClr val="3CB3A3"/>
          </a:solidFill>
          <a:ln w="3175" algn="ctr">
            <a:noFill/>
            <a:miter lim="800000"/>
          </a:ln>
        </p:spPr>
        <p:txBody>
          <a:bodyPr anchor="ctr"/>
          <a:lstStyle/>
          <a:p>
            <a:pPr algn="ctr"/>
            <a:endParaRPr lang="zh-CN" altLang="en-US">
              <a:solidFill>
                <a:srgbClr val="FFFFFF"/>
              </a:solidFill>
            </a:endParaRPr>
          </a:p>
        </p:txBody>
      </p:sp>
      <p:sp>
        <p:nvSpPr>
          <p:cNvPr id="22" name="燕尾形 21"/>
          <p:cNvSpPr>
            <a:spLocks noChangeArrowheads="1"/>
          </p:cNvSpPr>
          <p:nvPr/>
        </p:nvSpPr>
        <p:spPr bwMode="auto">
          <a:xfrm>
            <a:off x="1116012" y="2817818"/>
            <a:ext cx="1006475" cy="1512887"/>
          </a:xfrm>
          <a:prstGeom prst="chevron">
            <a:avLst>
              <a:gd name="adj" fmla="val 50000"/>
            </a:avLst>
          </a:prstGeom>
          <a:noFill/>
          <a:ln w="31750" algn="ctr">
            <a:solidFill>
              <a:srgbClr val="3CB3A3"/>
            </a:solidFill>
            <a:miter lim="800000"/>
          </a:ln>
        </p:spPr>
        <p:txBody>
          <a:bodyPr anchor="ctr"/>
          <a:lstStyle/>
          <a:p>
            <a:pPr algn="ctr"/>
            <a:endParaRPr lang="zh-CN" altLang="en-US">
              <a:solidFill>
                <a:srgbClr val="FFFFFF"/>
              </a:solidFill>
            </a:endParaRPr>
          </a:p>
        </p:txBody>
      </p:sp>
      <p:sp>
        <p:nvSpPr>
          <p:cNvPr id="37" name="圆角矩形 19"/>
          <p:cNvSpPr>
            <a:spLocks noChangeArrowheads="1"/>
          </p:cNvSpPr>
          <p:nvPr/>
        </p:nvSpPr>
        <p:spPr bwMode="auto">
          <a:xfrm>
            <a:off x="5854700" y="1271593"/>
            <a:ext cx="5133975" cy="1296987"/>
          </a:xfrm>
          <a:prstGeom prst="roundRect">
            <a:avLst>
              <a:gd name="adj" fmla="val 0"/>
            </a:avLst>
          </a:prstGeom>
          <a:solidFill>
            <a:srgbClr val="4C4B50">
              <a:alpha val="30000"/>
            </a:srgbClr>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38" name="TextBox 6"/>
          <p:cNvSpPr txBox="1">
            <a:spLocks noChangeArrowheads="1"/>
          </p:cNvSpPr>
          <p:nvPr/>
        </p:nvSpPr>
        <p:spPr bwMode="auto">
          <a:xfrm>
            <a:off x="6502400" y="1636140"/>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添加文本内容</a:t>
            </a:r>
            <a:r>
              <a:rPr lang="zh-CN" altLang="en-US" sz="1600" dirty="0">
                <a:solidFill>
                  <a:prstClr val="black">
                    <a:lumMod val="75000"/>
                    <a:lumOff val="25000"/>
                  </a:prstClr>
                </a:solidFill>
                <a:ea typeface="微软雅黑" panose="020B0503020204020204" pitchFamily="34" charset="-122"/>
              </a:rPr>
              <a:t>添加文本内容添加文本内容</a:t>
            </a:r>
            <a:endParaRPr lang="zh-CN" altLang="en-US" sz="1600" dirty="0">
              <a:solidFill>
                <a:prstClr val="black">
                  <a:lumMod val="75000"/>
                  <a:lumOff val="25000"/>
                </a:prstClr>
              </a:solidFill>
              <a:ea typeface="微软雅黑" panose="020B0503020204020204" pitchFamily="34" charset="-122"/>
            </a:endParaRPr>
          </a:p>
          <a:p>
            <a:pPr>
              <a:lnSpc>
                <a:spcPct val="130000"/>
              </a:lnSpc>
            </a:pPr>
            <a:r>
              <a:rPr lang="zh-CN" altLang="en-US" sz="1600" dirty="0">
                <a:solidFill>
                  <a:prstClr val="black">
                    <a:lumMod val="75000"/>
                    <a:lumOff val="25000"/>
                  </a:prstClr>
                </a:solidFill>
                <a:ea typeface="微软雅黑" panose="020B0503020204020204" pitchFamily="34" charset="-122"/>
              </a:rPr>
              <a:t>添加文本内容添加文本内容添加文本内容</a:t>
            </a:r>
            <a:endParaRPr lang="zh-CN" altLang="en-US" sz="1600" dirty="0">
              <a:solidFill>
                <a:prstClr val="black">
                  <a:lumMod val="75000"/>
                  <a:lumOff val="25000"/>
                </a:prstClr>
              </a:solidFill>
              <a:ea typeface="微软雅黑" panose="020B0503020204020204" pitchFamily="34" charset="-122"/>
            </a:endParaRPr>
          </a:p>
        </p:txBody>
      </p:sp>
      <p:sp>
        <p:nvSpPr>
          <p:cNvPr id="39" name="圆角矩形 38"/>
          <p:cNvSpPr>
            <a:spLocks noChangeArrowheads="1"/>
          </p:cNvSpPr>
          <p:nvPr/>
        </p:nvSpPr>
        <p:spPr bwMode="auto">
          <a:xfrm>
            <a:off x="5854700" y="3071818"/>
            <a:ext cx="5133975" cy="1296987"/>
          </a:xfrm>
          <a:prstGeom prst="roundRect">
            <a:avLst>
              <a:gd name="adj" fmla="val 0"/>
            </a:avLst>
          </a:prstGeom>
          <a:solidFill>
            <a:srgbClr val="BFBFBF"/>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40" name="TextBox 6"/>
          <p:cNvSpPr txBox="1">
            <a:spLocks noChangeArrowheads="1"/>
          </p:cNvSpPr>
          <p:nvPr/>
        </p:nvSpPr>
        <p:spPr bwMode="auto">
          <a:xfrm>
            <a:off x="6502400" y="3450220"/>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添加文本内容</a:t>
            </a:r>
            <a:r>
              <a:rPr lang="zh-CN" altLang="en-US" sz="1600" dirty="0">
                <a:solidFill>
                  <a:prstClr val="black">
                    <a:lumMod val="75000"/>
                    <a:lumOff val="25000"/>
                  </a:prstClr>
                </a:solidFill>
                <a:ea typeface="微软雅黑" panose="020B0503020204020204" pitchFamily="34" charset="-122"/>
              </a:rPr>
              <a:t>添加文本内容添加文本内容</a:t>
            </a:r>
            <a:endParaRPr lang="zh-CN" altLang="en-US" sz="1600" dirty="0">
              <a:solidFill>
                <a:prstClr val="black">
                  <a:lumMod val="75000"/>
                  <a:lumOff val="25000"/>
                </a:prstClr>
              </a:solidFill>
              <a:ea typeface="微软雅黑" panose="020B0503020204020204" pitchFamily="34" charset="-122"/>
            </a:endParaRPr>
          </a:p>
          <a:p>
            <a:pPr>
              <a:lnSpc>
                <a:spcPct val="130000"/>
              </a:lnSpc>
            </a:pPr>
            <a:r>
              <a:rPr lang="zh-CN" altLang="en-US" sz="1600" dirty="0">
                <a:solidFill>
                  <a:prstClr val="black">
                    <a:lumMod val="75000"/>
                    <a:lumOff val="25000"/>
                  </a:prstClr>
                </a:solidFill>
                <a:ea typeface="微软雅黑" panose="020B0503020204020204" pitchFamily="34" charset="-122"/>
              </a:rPr>
              <a:t>添加文本内容添加文本内容添加文本内容</a:t>
            </a:r>
            <a:endParaRPr lang="zh-CN" altLang="en-US" sz="1600" dirty="0">
              <a:solidFill>
                <a:prstClr val="black">
                  <a:lumMod val="75000"/>
                  <a:lumOff val="25000"/>
                </a:prstClr>
              </a:solidFill>
              <a:ea typeface="微软雅黑" panose="020B0503020204020204" pitchFamily="34" charset="-122"/>
            </a:endParaRPr>
          </a:p>
        </p:txBody>
      </p:sp>
      <p:sp>
        <p:nvSpPr>
          <p:cNvPr id="41" name="圆角矩形 19"/>
          <p:cNvSpPr>
            <a:spLocks noChangeArrowheads="1"/>
          </p:cNvSpPr>
          <p:nvPr/>
        </p:nvSpPr>
        <p:spPr bwMode="auto">
          <a:xfrm>
            <a:off x="5854700" y="4872043"/>
            <a:ext cx="5133975" cy="1296987"/>
          </a:xfrm>
          <a:prstGeom prst="roundRect">
            <a:avLst>
              <a:gd name="adj" fmla="val 0"/>
            </a:avLst>
          </a:prstGeom>
          <a:solidFill>
            <a:srgbClr val="4C4B50">
              <a:alpha val="30000"/>
            </a:srgbClr>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42" name="TextBox 6"/>
          <p:cNvSpPr txBox="1">
            <a:spLocks noChangeArrowheads="1"/>
          </p:cNvSpPr>
          <p:nvPr/>
        </p:nvSpPr>
        <p:spPr bwMode="auto">
          <a:xfrm>
            <a:off x="6502400" y="5278155"/>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添加文本内容</a:t>
            </a:r>
            <a:r>
              <a:rPr lang="zh-CN" altLang="en-US" sz="1600" dirty="0">
                <a:solidFill>
                  <a:prstClr val="black">
                    <a:lumMod val="75000"/>
                    <a:lumOff val="25000"/>
                  </a:prstClr>
                </a:solidFill>
                <a:ea typeface="微软雅黑" panose="020B0503020204020204" pitchFamily="34" charset="-122"/>
              </a:rPr>
              <a:t>添加文本内容添加文本内容</a:t>
            </a:r>
            <a:endParaRPr lang="zh-CN" altLang="en-US" sz="1600" dirty="0">
              <a:solidFill>
                <a:prstClr val="black">
                  <a:lumMod val="75000"/>
                  <a:lumOff val="25000"/>
                </a:prstClr>
              </a:solidFill>
              <a:ea typeface="微软雅黑" panose="020B0503020204020204" pitchFamily="34" charset="-122"/>
            </a:endParaRPr>
          </a:p>
          <a:p>
            <a:pPr>
              <a:lnSpc>
                <a:spcPct val="130000"/>
              </a:lnSpc>
            </a:pPr>
            <a:r>
              <a:rPr lang="zh-CN" altLang="en-US" sz="1600" dirty="0">
                <a:solidFill>
                  <a:prstClr val="black">
                    <a:lumMod val="75000"/>
                    <a:lumOff val="25000"/>
                  </a:prstClr>
                </a:solidFill>
                <a:ea typeface="微软雅黑" panose="020B0503020204020204" pitchFamily="34" charset="-122"/>
              </a:rPr>
              <a:t>添加文本内容添加文本内容添加文本内容</a:t>
            </a:r>
            <a:endParaRPr lang="zh-CN" altLang="en-US" sz="1600" dirty="0">
              <a:solidFill>
                <a:prstClr val="black">
                  <a:lumMod val="75000"/>
                  <a:lumOff val="25000"/>
                </a:prstClr>
              </a:solidFill>
              <a:ea typeface="微软雅黑" panose="020B0503020204020204" pitchFamily="34" charset="-122"/>
            </a:endParaRPr>
          </a:p>
        </p:txBody>
      </p:sp>
      <p:sp>
        <p:nvSpPr>
          <p:cNvPr id="43" name="AutoShape 43"/>
          <p:cNvSpPr>
            <a:spLocks noChangeArrowheads="1"/>
          </p:cNvSpPr>
          <p:nvPr/>
        </p:nvSpPr>
        <p:spPr bwMode="auto">
          <a:xfrm>
            <a:off x="6096000" y="4511680"/>
            <a:ext cx="4676775" cy="504825"/>
          </a:xfrm>
          <a:prstGeom prst="hexagon">
            <a:avLst>
              <a:gd name="adj" fmla="val 0"/>
              <a:gd name="vf" fmla="val 115470"/>
            </a:avLst>
          </a:prstGeom>
          <a:solidFill>
            <a:srgbClr val="4C4B50"/>
          </a:solidFill>
          <a:ln w="25400">
            <a:solidFill>
              <a:schemeClr val="bg1"/>
            </a:solidFill>
            <a:miter lim="800000"/>
          </a:ln>
        </p:spPr>
        <p:txBody>
          <a:bodyPr wrap="none" anchor="ctr"/>
          <a:lstStyle/>
          <a:p>
            <a:endParaRPr lang="zh-CN" altLang="en-US">
              <a:solidFill>
                <a:prstClr val="black"/>
              </a:solidFill>
            </a:endParaRPr>
          </a:p>
        </p:txBody>
      </p:sp>
      <p:sp>
        <p:nvSpPr>
          <p:cNvPr id="44" name="Line 46"/>
          <p:cNvSpPr>
            <a:spLocks noChangeShapeType="1"/>
          </p:cNvSpPr>
          <p:nvPr/>
        </p:nvSpPr>
        <p:spPr bwMode="auto">
          <a:xfrm flipV="1">
            <a:off x="3911600" y="1847855"/>
            <a:ext cx="1800225" cy="1728788"/>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45" name="Line 47"/>
          <p:cNvSpPr>
            <a:spLocks noChangeShapeType="1"/>
          </p:cNvSpPr>
          <p:nvPr/>
        </p:nvSpPr>
        <p:spPr bwMode="auto">
          <a:xfrm>
            <a:off x="3911600" y="3576643"/>
            <a:ext cx="1800225" cy="1944687"/>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46" name="Line 48"/>
          <p:cNvSpPr>
            <a:spLocks noChangeShapeType="1"/>
          </p:cNvSpPr>
          <p:nvPr/>
        </p:nvSpPr>
        <p:spPr bwMode="auto">
          <a:xfrm>
            <a:off x="3911600" y="3576643"/>
            <a:ext cx="1800225" cy="0"/>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47" name="TextBox 6"/>
          <p:cNvSpPr txBox="1">
            <a:spLocks noChangeArrowheads="1"/>
          </p:cNvSpPr>
          <p:nvPr/>
        </p:nvSpPr>
        <p:spPr bwMode="auto">
          <a:xfrm>
            <a:off x="7529820" y="4422213"/>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沟通协调</a:t>
            </a:r>
            <a:endParaRPr lang="zh-CN" altLang="zh-CN" sz="2800" dirty="0">
              <a:solidFill>
                <a:prstClr val="white"/>
              </a:solidFill>
              <a:ea typeface="微软雅黑" panose="020B0503020204020204" pitchFamily="34" charset="-122"/>
            </a:endParaRPr>
          </a:p>
        </p:txBody>
      </p:sp>
      <p:sp>
        <p:nvSpPr>
          <p:cNvPr id="48" name="AutoShape 50"/>
          <p:cNvSpPr>
            <a:spLocks noChangeArrowheads="1"/>
          </p:cNvSpPr>
          <p:nvPr/>
        </p:nvSpPr>
        <p:spPr bwMode="auto">
          <a:xfrm>
            <a:off x="6096000" y="2711455"/>
            <a:ext cx="4676775" cy="504825"/>
          </a:xfrm>
          <a:prstGeom prst="hexagon">
            <a:avLst>
              <a:gd name="adj" fmla="val 0"/>
              <a:gd name="vf" fmla="val 115470"/>
            </a:avLst>
          </a:prstGeom>
          <a:solidFill>
            <a:srgbClr val="3CB3A3"/>
          </a:solidFill>
          <a:ln w="25400">
            <a:solidFill>
              <a:schemeClr val="bg1"/>
            </a:solidFill>
            <a:miter lim="800000"/>
          </a:ln>
        </p:spPr>
        <p:txBody>
          <a:bodyPr wrap="none" anchor="ctr"/>
          <a:lstStyle/>
          <a:p>
            <a:endParaRPr lang="zh-CN" altLang="en-US">
              <a:solidFill>
                <a:prstClr val="black"/>
              </a:solidFill>
            </a:endParaRPr>
          </a:p>
        </p:txBody>
      </p:sp>
      <p:sp>
        <p:nvSpPr>
          <p:cNvPr id="49" name="TextBox 6"/>
          <p:cNvSpPr txBox="1">
            <a:spLocks noChangeArrowheads="1"/>
          </p:cNvSpPr>
          <p:nvPr/>
        </p:nvSpPr>
        <p:spPr bwMode="auto">
          <a:xfrm>
            <a:off x="7529820" y="2624740"/>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创新思维</a:t>
            </a:r>
            <a:endParaRPr lang="zh-CN" altLang="zh-CN" sz="2800" dirty="0">
              <a:solidFill>
                <a:prstClr val="white"/>
              </a:solidFill>
              <a:ea typeface="微软雅黑" panose="020B0503020204020204" pitchFamily="34" charset="-122"/>
            </a:endParaRPr>
          </a:p>
        </p:txBody>
      </p:sp>
      <p:sp>
        <p:nvSpPr>
          <p:cNvPr id="50" name="AutoShape 52"/>
          <p:cNvSpPr>
            <a:spLocks noChangeArrowheads="1"/>
          </p:cNvSpPr>
          <p:nvPr/>
        </p:nvSpPr>
        <p:spPr bwMode="auto">
          <a:xfrm>
            <a:off x="6096000" y="912818"/>
            <a:ext cx="4676775" cy="504825"/>
          </a:xfrm>
          <a:prstGeom prst="hexagon">
            <a:avLst>
              <a:gd name="adj" fmla="val 0"/>
              <a:gd name="vf" fmla="val 115470"/>
            </a:avLst>
          </a:prstGeom>
          <a:solidFill>
            <a:srgbClr val="4C4B50"/>
          </a:solidFill>
          <a:ln w="25400">
            <a:solidFill>
              <a:schemeClr val="bg1"/>
            </a:solidFill>
            <a:miter lim="800000"/>
          </a:ln>
        </p:spPr>
        <p:txBody>
          <a:bodyPr wrap="none" anchor="ctr"/>
          <a:lstStyle/>
          <a:p>
            <a:endParaRPr lang="zh-CN" altLang="en-US">
              <a:solidFill>
                <a:prstClr val="black"/>
              </a:solidFill>
            </a:endParaRPr>
          </a:p>
        </p:txBody>
      </p:sp>
      <p:sp>
        <p:nvSpPr>
          <p:cNvPr id="51" name="TextBox 6"/>
          <p:cNvSpPr txBox="1">
            <a:spLocks noChangeArrowheads="1"/>
          </p:cNvSpPr>
          <p:nvPr/>
        </p:nvSpPr>
        <p:spPr bwMode="auto">
          <a:xfrm>
            <a:off x="7529820" y="826103"/>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谦虚上进</a:t>
            </a:r>
            <a:endParaRPr lang="zh-CN" altLang="zh-CN" sz="2800" dirty="0">
              <a:solidFill>
                <a:prstClr val="white"/>
              </a:solidFill>
              <a:ea typeface="微软雅黑" panose="020B0503020204020204" pitchFamily="34" charset="-122"/>
            </a:endParaRPr>
          </a:p>
        </p:txBody>
      </p:sp>
      <p:sp>
        <p:nvSpPr>
          <p:cNvPr id="52" name="TextBox 6"/>
          <p:cNvSpPr txBox="1">
            <a:spLocks noChangeArrowheads="1"/>
          </p:cNvSpPr>
          <p:nvPr/>
        </p:nvSpPr>
        <p:spPr bwMode="auto">
          <a:xfrm>
            <a:off x="2443884" y="3415001"/>
            <a:ext cx="1152525" cy="1318694"/>
          </a:xfrm>
          <a:prstGeom prst="rect">
            <a:avLst/>
          </a:prstGeom>
          <a:noFill/>
          <a:ln w="9525">
            <a:noFill/>
            <a:miter lim="800000"/>
          </a:ln>
        </p:spPr>
        <p:txBody>
          <a:bodyPr>
            <a:spAutoFit/>
          </a:bodyPr>
          <a:lstStyle/>
          <a:p>
            <a:pPr>
              <a:lnSpc>
                <a:spcPct val="130000"/>
              </a:lnSpc>
            </a:pPr>
            <a:r>
              <a:rPr lang="zh-CN" altLang="en-US" sz="3200" b="1" dirty="0">
                <a:solidFill>
                  <a:prstClr val="white"/>
                </a:solidFill>
                <a:ea typeface="微软雅黑" panose="020B0503020204020204" pitchFamily="34" charset="-122"/>
              </a:rPr>
              <a:t>三大</a:t>
            </a:r>
            <a:endParaRPr lang="en-US" altLang="zh-CN" sz="3200" b="1" dirty="0">
              <a:solidFill>
                <a:prstClr val="white"/>
              </a:solidFill>
              <a:ea typeface="微软雅黑" panose="020B0503020204020204" pitchFamily="34" charset="-122"/>
            </a:endParaRPr>
          </a:p>
          <a:p>
            <a:pPr>
              <a:lnSpc>
                <a:spcPct val="130000"/>
              </a:lnSpc>
            </a:pPr>
            <a:r>
              <a:rPr lang="zh-CN" altLang="en-US" sz="3200" b="1" dirty="0">
                <a:solidFill>
                  <a:prstClr val="white"/>
                </a:solidFill>
                <a:ea typeface="微软雅黑" panose="020B0503020204020204" pitchFamily="34" charset="-122"/>
              </a:rPr>
              <a:t>优势</a:t>
            </a:r>
            <a:endParaRPr lang="zh-CN" altLang="zh-CN" sz="3200" b="1" dirty="0">
              <a:solidFill>
                <a:prstClr val="white"/>
              </a:solidFill>
              <a:ea typeface="微软雅黑" panose="020B0503020204020204" pitchFamily="34" charset="-122"/>
            </a:endParaRPr>
          </a:p>
        </p:txBody>
      </p:sp>
      <p:sp>
        <p:nvSpPr>
          <p:cNvPr id="23"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left)">
                                      <p:cBhvr>
                                        <p:cTn id="20" dur="500"/>
                                        <p:tgtEl>
                                          <p:spTgt spid="4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1000"/>
                            </p:stCondLst>
                            <p:childTnLst>
                              <p:par>
                                <p:cTn id="28" presetID="2" presetClass="entr" presetSubtype="1"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0-#ppt_h/2"/>
                                          </p:val>
                                        </p:tav>
                                        <p:tav tm="100000">
                                          <p:val>
                                            <p:strVal val="#ppt_y"/>
                                          </p:val>
                                        </p:tav>
                                      </p:tavLst>
                                    </p:anim>
                                  </p:childTnLst>
                                </p:cTn>
                              </p:par>
                            </p:childTnLst>
                          </p:cTn>
                        </p:par>
                        <p:par>
                          <p:cTn id="44" fill="hold">
                            <p:stCondLst>
                              <p:cond delay="1500"/>
                            </p:stCondLst>
                            <p:childTnLst>
                              <p:par>
                                <p:cTn id="45" presetID="2" presetClass="entr" presetSubtype="1"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ppt_x"/>
                                          </p:val>
                                        </p:tav>
                                        <p:tav tm="100000">
                                          <p:val>
                                            <p:strVal val="#ppt_x"/>
                                          </p:val>
                                        </p:tav>
                                      </p:tavLst>
                                    </p:anim>
                                    <p:anim calcmode="lin" valueType="num">
                                      <p:cBhvr additive="base">
                                        <p:cTn id="60" dur="500" fill="hold"/>
                                        <p:tgtEl>
                                          <p:spTgt spid="49"/>
                                        </p:tgtEl>
                                        <p:attrNameLst>
                                          <p:attrName>ppt_y</p:attrName>
                                        </p:attrNameLst>
                                      </p:cBhvr>
                                      <p:tavLst>
                                        <p:tav tm="0">
                                          <p:val>
                                            <p:strVal val="0-#ppt_h/2"/>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ppt_x"/>
                                          </p:val>
                                        </p:tav>
                                        <p:tav tm="100000">
                                          <p:val>
                                            <p:strVal val="#ppt_x"/>
                                          </p:val>
                                        </p:tav>
                                      </p:tavLst>
                                    </p:anim>
                                    <p:anim calcmode="lin" valueType="num">
                                      <p:cBhvr additive="base">
                                        <p:cTn id="65" dur="500" fill="hold"/>
                                        <p:tgtEl>
                                          <p:spTgt spid="41"/>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ppt_x"/>
                                          </p:val>
                                        </p:tav>
                                        <p:tav tm="100000">
                                          <p:val>
                                            <p:strVal val="#ppt_x"/>
                                          </p:val>
                                        </p:tav>
                                      </p:tavLst>
                                    </p:anim>
                                    <p:anim calcmode="lin" valueType="num">
                                      <p:cBhvr additive="base">
                                        <p:cTn id="69" dur="500" fill="hold"/>
                                        <p:tgtEl>
                                          <p:spTgt spid="42"/>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fill="hold"/>
                                        <p:tgtEl>
                                          <p:spTgt spid="43"/>
                                        </p:tgtEl>
                                        <p:attrNameLst>
                                          <p:attrName>ppt_x</p:attrName>
                                        </p:attrNameLst>
                                      </p:cBhvr>
                                      <p:tavLst>
                                        <p:tav tm="0">
                                          <p:val>
                                            <p:strVal val="#ppt_x"/>
                                          </p:val>
                                        </p:tav>
                                        <p:tav tm="100000">
                                          <p:val>
                                            <p:strVal val="#ppt_x"/>
                                          </p:val>
                                        </p:tav>
                                      </p:tavLst>
                                    </p:anim>
                                    <p:anim calcmode="lin" valueType="num">
                                      <p:cBhvr additive="base">
                                        <p:cTn id="73" dur="500" fill="hold"/>
                                        <p:tgtEl>
                                          <p:spTgt spid="43"/>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additive="base">
                                        <p:cTn id="76" dur="500" fill="hold"/>
                                        <p:tgtEl>
                                          <p:spTgt spid="47"/>
                                        </p:tgtEl>
                                        <p:attrNameLst>
                                          <p:attrName>ppt_x</p:attrName>
                                        </p:attrNameLst>
                                      </p:cBhvr>
                                      <p:tavLst>
                                        <p:tav tm="0">
                                          <p:val>
                                            <p:strVal val="#ppt_x"/>
                                          </p:val>
                                        </p:tav>
                                        <p:tav tm="100000">
                                          <p:val>
                                            <p:strVal val="#ppt_x"/>
                                          </p:val>
                                        </p:tav>
                                      </p:tavLst>
                                    </p:anim>
                                    <p:anim calcmode="lin" valueType="num">
                                      <p:cBhvr additive="base">
                                        <p:cTn id="77"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37" grpId="0" animBg="1"/>
      <p:bldP spid="38" grpId="0"/>
      <p:bldP spid="39" grpId="0" bldLvl="0" animBg="1"/>
      <p:bldP spid="40" grpId="0"/>
      <p:bldP spid="41" grpId="0" animBg="1"/>
      <p:bldP spid="42" grpId="0"/>
      <p:bldP spid="43" grpId="0" animBg="1"/>
      <p:bldP spid="44" grpId="0" animBg="1"/>
      <p:bldP spid="45" grpId="0" animBg="1"/>
      <p:bldP spid="46" grpId="0" animBg="1"/>
      <p:bldP spid="47" grpId="0"/>
      <p:bldP spid="48" grpId="0" bldLvl="0" animBg="1"/>
      <p:bldP spid="49" grpId="0"/>
      <p:bldP spid="50" grpId="0" animBg="1"/>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441005" y="415934"/>
            <a:ext cx="3396615"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我所欠缺的地方</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AutoShape 45"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a:spLocks noChangeAspect="1" noChangeArrowheads="1" noTextEdit="1"/>
          </p:cNvSpPr>
          <p:nvPr/>
        </p:nvSpPr>
        <p:spPr bwMode="auto">
          <a:xfrm>
            <a:off x="3988426" y="1861985"/>
            <a:ext cx="320675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22" name="组合 21"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1682185" y="2473172"/>
            <a:ext cx="1924050" cy="4030663"/>
            <a:chOff x="1661530" y="2239405"/>
            <a:chExt cx="1924050" cy="4030663"/>
          </a:xfrm>
          <a:solidFill>
            <a:srgbClr val="75CF2C"/>
          </a:solidFill>
        </p:grpSpPr>
        <p:sp>
          <p:nvSpPr>
            <p:cNvPr id="37" name="Freeform 47"/>
            <p:cNvSpPr/>
            <p:nvPr/>
          </p:nvSpPr>
          <p:spPr bwMode="auto">
            <a:xfrm flipH="1">
              <a:off x="1661530" y="2290205"/>
              <a:ext cx="1924050" cy="3979863"/>
            </a:xfrm>
            <a:custGeom>
              <a:avLst/>
              <a:gdLst>
                <a:gd name="T0" fmla="*/ 450 w 450"/>
                <a:gd name="T1" fmla="*/ 409 h 931"/>
                <a:gd name="T2" fmla="*/ 450 w 450"/>
                <a:gd name="T3" fmla="*/ 562 h 931"/>
                <a:gd name="T4" fmla="*/ 410 w 450"/>
                <a:gd name="T5" fmla="*/ 562 h 931"/>
                <a:gd name="T6" fmla="*/ 400 w 450"/>
                <a:gd name="T7" fmla="*/ 419 h 931"/>
                <a:gd name="T8" fmla="*/ 341 w 450"/>
                <a:gd name="T9" fmla="*/ 292 h 931"/>
                <a:gd name="T10" fmla="*/ 336 w 450"/>
                <a:gd name="T11" fmla="*/ 526 h 931"/>
                <a:gd name="T12" fmla="*/ 374 w 450"/>
                <a:gd name="T13" fmla="*/ 931 h 931"/>
                <a:gd name="T14" fmla="*/ 324 w 450"/>
                <a:gd name="T15" fmla="*/ 931 h 931"/>
                <a:gd name="T16" fmla="*/ 262 w 450"/>
                <a:gd name="T17" fmla="*/ 511 h 931"/>
                <a:gd name="T18" fmla="*/ 238 w 450"/>
                <a:gd name="T19" fmla="*/ 511 h 931"/>
                <a:gd name="T20" fmla="*/ 215 w 450"/>
                <a:gd name="T21" fmla="*/ 931 h 931"/>
                <a:gd name="T22" fmla="*/ 165 w 450"/>
                <a:gd name="T23" fmla="*/ 931 h 931"/>
                <a:gd name="T24" fmla="*/ 165 w 450"/>
                <a:gd name="T25" fmla="*/ 423 h 931"/>
                <a:gd name="T26" fmla="*/ 188 w 450"/>
                <a:gd name="T27" fmla="*/ 285 h 931"/>
                <a:gd name="T28" fmla="*/ 31 w 450"/>
                <a:gd name="T29" fmla="*/ 114 h 931"/>
                <a:gd name="T30" fmla="*/ 0 w 450"/>
                <a:gd name="T31" fmla="*/ 16 h 931"/>
                <a:gd name="T32" fmla="*/ 44 w 450"/>
                <a:gd name="T33" fmla="*/ 0 h 931"/>
                <a:gd name="T34" fmla="*/ 179 w 450"/>
                <a:gd name="T35" fmla="*/ 197 h 931"/>
                <a:gd name="T36" fmla="*/ 225 w 450"/>
                <a:gd name="T37" fmla="*/ 197 h 931"/>
                <a:gd name="T38" fmla="*/ 255 w 450"/>
                <a:gd name="T39" fmla="*/ 240 h 931"/>
                <a:gd name="T40" fmla="*/ 200 w 450"/>
                <a:gd name="T41" fmla="*/ 411 h 931"/>
                <a:gd name="T42" fmla="*/ 225 w 450"/>
                <a:gd name="T43" fmla="*/ 450 h 931"/>
                <a:gd name="T44" fmla="*/ 266 w 450"/>
                <a:gd name="T45" fmla="*/ 416 h 931"/>
                <a:gd name="T46" fmla="*/ 255 w 450"/>
                <a:gd name="T47" fmla="*/ 240 h 931"/>
                <a:gd name="T48" fmla="*/ 307 w 450"/>
                <a:gd name="T49" fmla="*/ 195 h 931"/>
                <a:gd name="T50" fmla="*/ 400 w 450"/>
                <a:gd name="T51" fmla="*/ 257 h 931"/>
                <a:gd name="T52" fmla="*/ 450 w 450"/>
                <a:gd name="T53" fmla="*/ 409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0" h="931">
                  <a:moveTo>
                    <a:pt x="450" y="409"/>
                  </a:moveTo>
                  <a:cubicBezTo>
                    <a:pt x="450" y="562"/>
                    <a:pt x="450" y="562"/>
                    <a:pt x="450" y="562"/>
                  </a:cubicBezTo>
                  <a:cubicBezTo>
                    <a:pt x="410" y="562"/>
                    <a:pt x="410" y="562"/>
                    <a:pt x="410" y="562"/>
                  </a:cubicBezTo>
                  <a:cubicBezTo>
                    <a:pt x="400" y="419"/>
                    <a:pt x="400" y="419"/>
                    <a:pt x="400" y="419"/>
                  </a:cubicBezTo>
                  <a:cubicBezTo>
                    <a:pt x="341" y="292"/>
                    <a:pt x="341" y="292"/>
                    <a:pt x="341" y="292"/>
                  </a:cubicBezTo>
                  <a:cubicBezTo>
                    <a:pt x="341" y="292"/>
                    <a:pt x="319" y="381"/>
                    <a:pt x="336" y="526"/>
                  </a:cubicBezTo>
                  <a:cubicBezTo>
                    <a:pt x="353" y="671"/>
                    <a:pt x="374" y="931"/>
                    <a:pt x="374" y="931"/>
                  </a:cubicBezTo>
                  <a:cubicBezTo>
                    <a:pt x="324" y="931"/>
                    <a:pt x="324" y="931"/>
                    <a:pt x="324" y="931"/>
                  </a:cubicBezTo>
                  <a:cubicBezTo>
                    <a:pt x="262" y="511"/>
                    <a:pt x="262" y="511"/>
                    <a:pt x="262" y="511"/>
                  </a:cubicBezTo>
                  <a:cubicBezTo>
                    <a:pt x="238" y="511"/>
                    <a:pt x="238" y="511"/>
                    <a:pt x="238" y="511"/>
                  </a:cubicBezTo>
                  <a:cubicBezTo>
                    <a:pt x="215" y="931"/>
                    <a:pt x="215" y="931"/>
                    <a:pt x="215" y="931"/>
                  </a:cubicBezTo>
                  <a:cubicBezTo>
                    <a:pt x="165" y="931"/>
                    <a:pt x="165" y="931"/>
                    <a:pt x="165" y="931"/>
                  </a:cubicBezTo>
                  <a:cubicBezTo>
                    <a:pt x="165" y="931"/>
                    <a:pt x="141" y="562"/>
                    <a:pt x="165" y="423"/>
                  </a:cubicBezTo>
                  <a:cubicBezTo>
                    <a:pt x="188" y="285"/>
                    <a:pt x="188" y="285"/>
                    <a:pt x="188" y="285"/>
                  </a:cubicBezTo>
                  <a:cubicBezTo>
                    <a:pt x="188" y="285"/>
                    <a:pt x="62" y="211"/>
                    <a:pt x="31" y="114"/>
                  </a:cubicBezTo>
                  <a:cubicBezTo>
                    <a:pt x="0" y="16"/>
                    <a:pt x="0" y="16"/>
                    <a:pt x="0" y="16"/>
                  </a:cubicBezTo>
                  <a:cubicBezTo>
                    <a:pt x="44" y="0"/>
                    <a:pt x="44" y="0"/>
                    <a:pt x="44" y="0"/>
                  </a:cubicBezTo>
                  <a:cubicBezTo>
                    <a:pt x="44" y="0"/>
                    <a:pt x="110" y="197"/>
                    <a:pt x="179" y="197"/>
                  </a:cubicBezTo>
                  <a:cubicBezTo>
                    <a:pt x="197" y="197"/>
                    <a:pt x="212" y="197"/>
                    <a:pt x="225" y="197"/>
                  </a:cubicBezTo>
                  <a:cubicBezTo>
                    <a:pt x="225" y="197"/>
                    <a:pt x="224" y="242"/>
                    <a:pt x="255" y="240"/>
                  </a:cubicBezTo>
                  <a:cubicBezTo>
                    <a:pt x="200" y="411"/>
                    <a:pt x="200" y="411"/>
                    <a:pt x="200" y="411"/>
                  </a:cubicBezTo>
                  <a:cubicBezTo>
                    <a:pt x="225" y="450"/>
                    <a:pt x="225" y="450"/>
                    <a:pt x="225" y="450"/>
                  </a:cubicBezTo>
                  <a:cubicBezTo>
                    <a:pt x="266" y="416"/>
                    <a:pt x="266" y="416"/>
                    <a:pt x="266" y="416"/>
                  </a:cubicBezTo>
                  <a:cubicBezTo>
                    <a:pt x="255" y="240"/>
                    <a:pt x="255" y="240"/>
                    <a:pt x="255" y="240"/>
                  </a:cubicBezTo>
                  <a:cubicBezTo>
                    <a:pt x="286" y="238"/>
                    <a:pt x="307" y="195"/>
                    <a:pt x="307" y="195"/>
                  </a:cubicBezTo>
                  <a:cubicBezTo>
                    <a:pt x="338" y="197"/>
                    <a:pt x="385" y="209"/>
                    <a:pt x="400" y="257"/>
                  </a:cubicBezTo>
                  <a:cubicBezTo>
                    <a:pt x="424" y="331"/>
                    <a:pt x="450" y="409"/>
                    <a:pt x="450" y="409"/>
                  </a:cubicBezTo>
                  <a:close/>
                </a:path>
              </a:pathLst>
            </a:custGeom>
            <a:solidFill>
              <a:srgbClr val="4C4B50"/>
            </a:solidFill>
            <a:ln>
              <a:noFill/>
            </a:ln>
          </p:spPr>
          <p:txBody>
            <a:bodyPr vert="horz" wrap="square" lIns="91440" tIns="45720" rIns="91440" bIns="45720" numCol="1" anchor="t" anchorCtr="0" compatLnSpc="1"/>
            <a:lstStyle/>
            <a:p>
              <a:endParaRPr lang="zh-CN" altLang="en-US"/>
            </a:p>
          </p:txBody>
        </p:sp>
        <p:sp>
          <p:nvSpPr>
            <p:cNvPr id="38" name="Oval 48"/>
            <p:cNvSpPr>
              <a:spLocks noChangeArrowheads="1"/>
            </p:cNvSpPr>
            <p:nvPr/>
          </p:nvSpPr>
          <p:spPr bwMode="auto">
            <a:xfrm flipH="1">
              <a:off x="1909178" y="2239405"/>
              <a:ext cx="804863" cy="803275"/>
            </a:xfrm>
            <a:prstGeom prst="ellipse">
              <a:avLst/>
            </a:prstGeom>
            <a:solidFill>
              <a:srgbClr val="4C4B50"/>
            </a:solidFill>
            <a:ln>
              <a:noFill/>
            </a:ln>
          </p:spPr>
          <p:txBody>
            <a:bodyPr vert="horz" wrap="square" lIns="91440" tIns="45720" rIns="91440" bIns="45720" numCol="1" anchor="t" anchorCtr="0" compatLnSpc="1"/>
            <a:lstStyle/>
            <a:p>
              <a:endParaRPr lang="zh-CN" altLang="en-US"/>
            </a:p>
          </p:txBody>
        </p:sp>
        <p:sp>
          <p:nvSpPr>
            <p:cNvPr id="39" name="Freeform 49"/>
            <p:cNvSpPr/>
            <p:nvPr/>
          </p:nvSpPr>
          <p:spPr bwMode="auto">
            <a:xfrm flipH="1">
              <a:off x="2448929" y="3317316"/>
              <a:ext cx="280988" cy="896938"/>
            </a:xfrm>
            <a:custGeom>
              <a:avLst/>
              <a:gdLst>
                <a:gd name="T0" fmla="*/ 148 w 177"/>
                <a:gd name="T1" fmla="*/ 0 h 565"/>
                <a:gd name="T2" fmla="*/ 177 w 177"/>
                <a:gd name="T3" fmla="*/ 473 h 565"/>
                <a:gd name="T4" fmla="*/ 67 w 177"/>
                <a:gd name="T5" fmla="*/ 565 h 565"/>
                <a:gd name="T6" fmla="*/ 0 w 177"/>
                <a:gd name="T7" fmla="*/ 460 h 565"/>
                <a:gd name="T8" fmla="*/ 148 w 177"/>
                <a:gd name="T9" fmla="*/ 0 h 565"/>
              </a:gdLst>
              <a:ahLst/>
              <a:cxnLst>
                <a:cxn ang="0">
                  <a:pos x="T0" y="T1"/>
                </a:cxn>
                <a:cxn ang="0">
                  <a:pos x="T2" y="T3"/>
                </a:cxn>
                <a:cxn ang="0">
                  <a:pos x="T4" y="T5"/>
                </a:cxn>
                <a:cxn ang="0">
                  <a:pos x="T6" y="T7"/>
                </a:cxn>
                <a:cxn ang="0">
                  <a:pos x="T8" y="T9"/>
                </a:cxn>
              </a:cxnLst>
              <a:rect l="0" t="0" r="r" b="b"/>
              <a:pathLst>
                <a:path w="177" h="565">
                  <a:moveTo>
                    <a:pt x="148" y="0"/>
                  </a:moveTo>
                  <a:lnTo>
                    <a:pt x="177" y="473"/>
                  </a:lnTo>
                  <a:lnTo>
                    <a:pt x="67" y="565"/>
                  </a:lnTo>
                  <a:lnTo>
                    <a:pt x="0" y="460"/>
                  </a:lnTo>
                  <a:lnTo>
                    <a:pt x="148" y="0"/>
                  </a:lnTo>
                  <a:close/>
                </a:path>
              </a:pathLst>
            </a:custGeom>
            <a:solidFill>
              <a:srgbClr val="F5EADB"/>
            </a:solidFill>
            <a:ln>
              <a:noFill/>
            </a:ln>
          </p:spPr>
          <p:txBody>
            <a:bodyPr vert="horz" wrap="square" lIns="91440" tIns="45720" rIns="91440" bIns="45720" numCol="1" anchor="t" anchorCtr="0" compatLnSpc="1"/>
            <a:lstStyle/>
            <a:p>
              <a:endParaRPr lang="zh-CN" altLang="en-US"/>
            </a:p>
          </p:txBody>
        </p:sp>
      </p:grpSp>
      <p:grpSp>
        <p:nvGrpSpPr>
          <p:cNvPr id="40" name="组合 39"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93189" y="5102073"/>
            <a:ext cx="1624013" cy="1179513"/>
            <a:chOff x="3768337" y="5126553"/>
            <a:chExt cx="1624013" cy="1179513"/>
          </a:xfrm>
          <a:solidFill>
            <a:srgbClr val="3CB3A3"/>
          </a:solidFill>
        </p:grpSpPr>
        <p:sp>
          <p:nvSpPr>
            <p:cNvPr id="41" name="Freeform 53"/>
            <p:cNvSpPr/>
            <p:nvPr/>
          </p:nvSpPr>
          <p:spPr bwMode="auto">
            <a:xfrm>
              <a:off x="3768337" y="5186878"/>
              <a:ext cx="1093788" cy="1119188"/>
            </a:xfrm>
            <a:custGeom>
              <a:avLst/>
              <a:gdLst>
                <a:gd name="T0" fmla="*/ 689 w 689"/>
                <a:gd name="T1" fmla="*/ 288 h 705"/>
                <a:gd name="T2" fmla="*/ 689 w 689"/>
                <a:gd name="T3" fmla="*/ 705 h 705"/>
                <a:gd name="T4" fmla="*/ 0 w 689"/>
                <a:gd name="T5" fmla="*/ 705 h 705"/>
                <a:gd name="T6" fmla="*/ 0 w 689"/>
                <a:gd name="T7" fmla="*/ 0 h 705"/>
                <a:gd name="T8" fmla="*/ 689 w 689"/>
                <a:gd name="T9" fmla="*/ 0 h 705"/>
                <a:gd name="T10" fmla="*/ 689 w 689"/>
                <a:gd name="T11" fmla="*/ 94 h 705"/>
                <a:gd name="T12" fmla="*/ 598 w 689"/>
                <a:gd name="T13" fmla="*/ 148 h 705"/>
                <a:gd name="T14" fmla="*/ 598 w 689"/>
                <a:gd name="T15" fmla="*/ 94 h 705"/>
                <a:gd name="T16" fmla="*/ 94 w 689"/>
                <a:gd name="T17" fmla="*/ 94 h 705"/>
                <a:gd name="T18" fmla="*/ 94 w 689"/>
                <a:gd name="T19" fmla="*/ 611 h 705"/>
                <a:gd name="T20" fmla="*/ 598 w 689"/>
                <a:gd name="T21" fmla="*/ 611 h 705"/>
                <a:gd name="T22" fmla="*/ 598 w 689"/>
                <a:gd name="T23" fmla="*/ 352 h 705"/>
                <a:gd name="T24" fmla="*/ 689 w 689"/>
                <a:gd name="T25" fmla="*/ 288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5">
                  <a:moveTo>
                    <a:pt x="689" y="288"/>
                  </a:moveTo>
                  <a:lnTo>
                    <a:pt x="689" y="705"/>
                  </a:lnTo>
                  <a:lnTo>
                    <a:pt x="0" y="705"/>
                  </a:lnTo>
                  <a:lnTo>
                    <a:pt x="0" y="0"/>
                  </a:lnTo>
                  <a:lnTo>
                    <a:pt x="689" y="0"/>
                  </a:lnTo>
                  <a:lnTo>
                    <a:pt x="689" y="94"/>
                  </a:lnTo>
                  <a:lnTo>
                    <a:pt x="598" y="148"/>
                  </a:lnTo>
                  <a:lnTo>
                    <a:pt x="598" y="94"/>
                  </a:lnTo>
                  <a:lnTo>
                    <a:pt x="94" y="94"/>
                  </a:lnTo>
                  <a:lnTo>
                    <a:pt x="94" y="611"/>
                  </a:lnTo>
                  <a:lnTo>
                    <a:pt x="598" y="611"/>
                  </a:lnTo>
                  <a:lnTo>
                    <a:pt x="598" y="352"/>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4008050" y="5126553"/>
              <a:ext cx="1384300" cy="906464"/>
              <a:chOff x="4008050" y="5126553"/>
              <a:chExt cx="1384300" cy="906464"/>
            </a:xfrm>
            <a:grpFill/>
          </p:grpSpPr>
          <p:sp>
            <p:nvSpPr>
              <p:cNvPr id="43" name="Freeform 52"/>
              <p:cNvSpPr/>
              <p:nvPr/>
            </p:nvSpPr>
            <p:spPr bwMode="auto">
              <a:xfrm>
                <a:off x="4862125" y="5126553"/>
                <a:ext cx="530225" cy="401638"/>
              </a:xfrm>
              <a:custGeom>
                <a:avLst/>
                <a:gdLst>
                  <a:gd name="T0" fmla="*/ 334 w 334"/>
                  <a:gd name="T1" fmla="*/ 0 h 253"/>
                  <a:gd name="T2" fmla="*/ 0 w 334"/>
                  <a:gd name="T3" fmla="*/ 253 h 253"/>
                  <a:gd name="T4" fmla="*/ 0 w 334"/>
                  <a:gd name="T5" fmla="*/ 194 h 253"/>
                  <a:gd name="T6" fmla="*/ 334 w 334"/>
                  <a:gd name="T7" fmla="*/ 0 h 253"/>
                </a:gdLst>
                <a:ahLst/>
                <a:cxnLst>
                  <a:cxn ang="0">
                    <a:pos x="T0" y="T1"/>
                  </a:cxn>
                  <a:cxn ang="0">
                    <a:pos x="T2" y="T3"/>
                  </a:cxn>
                  <a:cxn ang="0">
                    <a:pos x="T4" y="T5"/>
                  </a:cxn>
                  <a:cxn ang="0">
                    <a:pos x="T6" y="T7"/>
                  </a:cxn>
                </a:cxnLst>
                <a:rect l="0" t="0" r="r" b="b"/>
                <a:pathLst>
                  <a:path w="334" h="253">
                    <a:moveTo>
                      <a:pt x="334" y="0"/>
                    </a:moveTo>
                    <a:lnTo>
                      <a:pt x="0" y="253"/>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4"/>
              <p:cNvSpPr/>
              <p:nvPr/>
            </p:nvSpPr>
            <p:spPr bwMode="auto">
              <a:xfrm>
                <a:off x="4717663" y="5434528"/>
                <a:ext cx="144463" cy="204788"/>
              </a:xfrm>
              <a:custGeom>
                <a:avLst/>
                <a:gdLst>
                  <a:gd name="T0" fmla="*/ 91 w 91"/>
                  <a:gd name="T1" fmla="*/ 0 h 129"/>
                  <a:gd name="T2" fmla="*/ 91 w 91"/>
                  <a:gd name="T3" fmla="*/ 59 h 129"/>
                  <a:gd name="T4" fmla="*/ 0 w 91"/>
                  <a:gd name="T5" fmla="*/ 129 h 129"/>
                  <a:gd name="T6" fmla="*/ 0 w 91"/>
                  <a:gd name="T7" fmla="*/ 54 h 129"/>
                  <a:gd name="T8" fmla="*/ 91 w 91"/>
                  <a:gd name="T9" fmla="*/ 0 h 129"/>
                </a:gdLst>
                <a:ahLst/>
                <a:cxnLst>
                  <a:cxn ang="0">
                    <a:pos x="T0" y="T1"/>
                  </a:cxn>
                  <a:cxn ang="0">
                    <a:pos x="T2" y="T3"/>
                  </a:cxn>
                  <a:cxn ang="0">
                    <a:pos x="T4" y="T5"/>
                  </a:cxn>
                  <a:cxn ang="0">
                    <a:pos x="T6" y="T7"/>
                  </a:cxn>
                  <a:cxn ang="0">
                    <a:pos x="T8" y="T9"/>
                  </a:cxn>
                </a:cxnLst>
                <a:rect l="0" t="0" r="r" b="b"/>
                <a:pathLst>
                  <a:path w="91" h="129">
                    <a:moveTo>
                      <a:pt x="91" y="0"/>
                    </a:moveTo>
                    <a:lnTo>
                      <a:pt x="91" y="59"/>
                    </a:lnTo>
                    <a:lnTo>
                      <a:pt x="0" y="129"/>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59"/>
              <p:cNvSpPr/>
              <p:nvPr/>
            </p:nvSpPr>
            <p:spPr bwMode="auto">
              <a:xfrm>
                <a:off x="4008050" y="5520254"/>
                <a:ext cx="709613" cy="512763"/>
              </a:xfrm>
              <a:custGeom>
                <a:avLst/>
                <a:gdLst>
                  <a:gd name="T0" fmla="*/ 447 w 447"/>
                  <a:gd name="T1" fmla="*/ 0 h 323"/>
                  <a:gd name="T2" fmla="*/ 447 w 447"/>
                  <a:gd name="T3" fmla="*/ 75 h 323"/>
                  <a:gd name="T4" fmla="*/ 123 w 447"/>
                  <a:gd name="T5" fmla="*/ 323 h 323"/>
                  <a:gd name="T6" fmla="*/ 0 w 447"/>
                  <a:gd name="T7" fmla="*/ 21 h 323"/>
                  <a:gd name="T8" fmla="*/ 123 w 447"/>
                  <a:gd name="T9" fmla="*/ 188 h 323"/>
                  <a:gd name="T10" fmla="*/ 447 w 447"/>
                  <a:gd name="T11" fmla="*/ 0 h 323"/>
                </a:gdLst>
                <a:ahLst/>
                <a:cxnLst>
                  <a:cxn ang="0">
                    <a:pos x="T0" y="T1"/>
                  </a:cxn>
                  <a:cxn ang="0">
                    <a:pos x="T2" y="T3"/>
                  </a:cxn>
                  <a:cxn ang="0">
                    <a:pos x="T4" y="T5"/>
                  </a:cxn>
                  <a:cxn ang="0">
                    <a:pos x="T6" y="T7"/>
                  </a:cxn>
                  <a:cxn ang="0">
                    <a:pos x="T8" y="T9"/>
                  </a:cxn>
                  <a:cxn ang="0">
                    <a:pos x="T10" y="T11"/>
                  </a:cxn>
                </a:cxnLst>
                <a:rect l="0" t="0" r="r" b="b"/>
                <a:pathLst>
                  <a:path w="447" h="323">
                    <a:moveTo>
                      <a:pt x="447" y="0"/>
                    </a:moveTo>
                    <a:lnTo>
                      <a:pt x="447" y="75"/>
                    </a:lnTo>
                    <a:lnTo>
                      <a:pt x="123" y="323"/>
                    </a:lnTo>
                    <a:lnTo>
                      <a:pt x="0" y="21"/>
                    </a:lnTo>
                    <a:lnTo>
                      <a:pt x="123" y="188"/>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5829516" y="3418585"/>
            <a:ext cx="1624013" cy="1199266"/>
            <a:chOff x="3768337" y="3487550"/>
            <a:chExt cx="1624013" cy="1199266"/>
          </a:xfrm>
          <a:solidFill>
            <a:srgbClr val="3CB3A3"/>
          </a:solidFill>
        </p:grpSpPr>
        <p:sp>
          <p:nvSpPr>
            <p:cNvPr id="47" name="Freeform 55"/>
            <p:cNvSpPr/>
            <p:nvPr/>
          </p:nvSpPr>
          <p:spPr bwMode="auto">
            <a:xfrm>
              <a:off x="3768337" y="3566041"/>
              <a:ext cx="1093788" cy="1120775"/>
            </a:xfrm>
            <a:custGeom>
              <a:avLst/>
              <a:gdLst>
                <a:gd name="T0" fmla="*/ 689 w 689"/>
                <a:gd name="T1" fmla="*/ 288 h 706"/>
                <a:gd name="T2" fmla="*/ 689 w 689"/>
                <a:gd name="T3" fmla="*/ 706 h 706"/>
                <a:gd name="T4" fmla="*/ 0 w 689"/>
                <a:gd name="T5" fmla="*/ 706 h 706"/>
                <a:gd name="T6" fmla="*/ 0 w 689"/>
                <a:gd name="T7" fmla="*/ 0 h 706"/>
                <a:gd name="T8" fmla="*/ 689 w 689"/>
                <a:gd name="T9" fmla="*/ 0 h 706"/>
                <a:gd name="T10" fmla="*/ 689 w 689"/>
                <a:gd name="T11" fmla="*/ 94 h 706"/>
                <a:gd name="T12" fmla="*/ 598 w 689"/>
                <a:gd name="T13" fmla="*/ 146 h 706"/>
                <a:gd name="T14" fmla="*/ 598 w 689"/>
                <a:gd name="T15" fmla="*/ 94 h 706"/>
                <a:gd name="T16" fmla="*/ 94 w 689"/>
                <a:gd name="T17" fmla="*/ 94 h 706"/>
                <a:gd name="T18" fmla="*/ 94 w 689"/>
                <a:gd name="T19" fmla="*/ 609 h 706"/>
                <a:gd name="T20" fmla="*/ 598 w 689"/>
                <a:gd name="T21" fmla="*/ 609 h 706"/>
                <a:gd name="T22" fmla="*/ 598 w 689"/>
                <a:gd name="T23" fmla="*/ 353 h 706"/>
                <a:gd name="T24" fmla="*/ 689 w 689"/>
                <a:gd name="T25" fmla="*/ 28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6">
                  <a:moveTo>
                    <a:pt x="689" y="288"/>
                  </a:moveTo>
                  <a:lnTo>
                    <a:pt x="689" y="706"/>
                  </a:lnTo>
                  <a:lnTo>
                    <a:pt x="0" y="706"/>
                  </a:lnTo>
                  <a:lnTo>
                    <a:pt x="0" y="0"/>
                  </a:lnTo>
                  <a:lnTo>
                    <a:pt x="689" y="0"/>
                  </a:lnTo>
                  <a:lnTo>
                    <a:pt x="689" y="94"/>
                  </a:lnTo>
                  <a:lnTo>
                    <a:pt x="598" y="146"/>
                  </a:lnTo>
                  <a:lnTo>
                    <a:pt x="598" y="94"/>
                  </a:lnTo>
                  <a:lnTo>
                    <a:pt x="94" y="94"/>
                  </a:lnTo>
                  <a:lnTo>
                    <a:pt x="94" y="609"/>
                  </a:lnTo>
                  <a:lnTo>
                    <a:pt x="598" y="609"/>
                  </a:lnTo>
                  <a:lnTo>
                    <a:pt x="598" y="353"/>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48" name="组合 47"/>
            <p:cNvGrpSpPr/>
            <p:nvPr/>
          </p:nvGrpSpPr>
          <p:grpSpPr>
            <a:xfrm>
              <a:off x="4008050" y="3487550"/>
              <a:ext cx="1384300" cy="921454"/>
              <a:chOff x="4008050" y="3487550"/>
              <a:chExt cx="1384300" cy="921454"/>
            </a:xfrm>
            <a:grpFill/>
          </p:grpSpPr>
          <p:sp>
            <p:nvSpPr>
              <p:cNvPr id="49" name="Freeform 51"/>
              <p:cNvSpPr/>
              <p:nvPr/>
            </p:nvSpPr>
            <p:spPr bwMode="auto">
              <a:xfrm>
                <a:off x="4862125" y="3487550"/>
                <a:ext cx="530225" cy="406400"/>
              </a:xfrm>
              <a:custGeom>
                <a:avLst/>
                <a:gdLst>
                  <a:gd name="T0" fmla="*/ 334 w 334"/>
                  <a:gd name="T1" fmla="*/ 0 h 256"/>
                  <a:gd name="T2" fmla="*/ 0 w 334"/>
                  <a:gd name="T3" fmla="*/ 256 h 256"/>
                  <a:gd name="T4" fmla="*/ 0 w 334"/>
                  <a:gd name="T5" fmla="*/ 194 h 256"/>
                  <a:gd name="T6" fmla="*/ 334 w 334"/>
                  <a:gd name="T7" fmla="*/ 0 h 256"/>
                </a:gdLst>
                <a:ahLst/>
                <a:cxnLst>
                  <a:cxn ang="0">
                    <a:pos x="T0" y="T1"/>
                  </a:cxn>
                  <a:cxn ang="0">
                    <a:pos x="T2" y="T3"/>
                  </a:cxn>
                  <a:cxn ang="0">
                    <a:pos x="T4" y="T5"/>
                  </a:cxn>
                  <a:cxn ang="0">
                    <a:pos x="T6" y="T7"/>
                  </a:cxn>
                </a:cxnLst>
                <a:rect l="0" t="0" r="r" b="b"/>
                <a:pathLst>
                  <a:path w="334" h="256">
                    <a:moveTo>
                      <a:pt x="334" y="0"/>
                    </a:moveTo>
                    <a:lnTo>
                      <a:pt x="0" y="256"/>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6"/>
              <p:cNvSpPr/>
              <p:nvPr/>
            </p:nvSpPr>
            <p:spPr bwMode="auto">
              <a:xfrm>
                <a:off x="4717663" y="3808972"/>
                <a:ext cx="144463" cy="209550"/>
              </a:xfrm>
              <a:custGeom>
                <a:avLst/>
                <a:gdLst>
                  <a:gd name="T0" fmla="*/ 91 w 91"/>
                  <a:gd name="T1" fmla="*/ 0 h 132"/>
                  <a:gd name="T2" fmla="*/ 91 w 91"/>
                  <a:gd name="T3" fmla="*/ 62 h 132"/>
                  <a:gd name="T4" fmla="*/ 0 w 91"/>
                  <a:gd name="T5" fmla="*/ 132 h 132"/>
                  <a:gd name="T6" fmla="*/ 0 w 91"/>
                  <a:gd name="T7" fmla="*/ 54 h 132"/>
                  <a:gd name="T8" fmla="*/ 91 w 91"/>
                  <a:gd name="T9" fmla="*/ 0 h 132"/>
                </a:gdLst>
                <a:ahLst/>
                <a:cxnLst>
                  <a:cxn ang="0">
                    <a:pos x="T0" y="T1"/>
                  </a:cxn>
                  <a:cxn ang="0">
                    <a:pos x="T2" y="T3"/>
                  </a:cxn>
                  <a:cxn ang="0">
                    <a:pos x="T4" y="T5"/>
                  </a:cxn>
                  <a:cxn ang="0">
                    <a:pos x="T6" y="T7"/>
                  </a:cxn>
                  <a:cxn ang="0">
                    <a:pos x="T8" y="T9"/>
                  </a:cxn>
                </a:cxnLst>
                <a:rect l="0" t="0" r="r" b="b"/>
                <a:pathLst>
                  <a:path w="91" h="132">
                    <a:moveTo>
                      <a:pt x="91" y="0"/>
                    </a:moveTo>
                    <a:lnTo>
                      <a:pt x="91" y="62"/>
                    </a:lnTo>
                    <a:lnTo>
                      <a:pt x="0" y="132"/>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60"/>
              <p:cNvSpPr/>
              <p:nvPr/>
            </p:nvSpPr>
            <p:spPr bwMode="auto">
              <a:xfrm>
                <a:off x="4008050" y="3896241"/>
                <a:ext cx="709613" cy="512763"/>
              </a:xfrm>
              <a:custGeom>
                <a:avLst/>
                <a:gdLst>
                  <a:gd name="T0" fmla="*/ 447 w 447"/>
                  <a:gd name="T1" fmla="*/ 0 h 323"/>
                  <a:gd name="T2" fmla="*/ 447 w 447"/>
                  <a:gd name="T3" fmla="*/ 78 h 323"/>
                  <a:gd name="T4" fmla="*/ 123 w 447"/>
                  <a:gd name="T5" fmla="*/ 323 h 323"/>
                  <a:gd name="T6" fmla="*/ 0 w 447"/>
                  <a:gd name="T7" fmla="*/ 24 h 323"/>
                  <a:gd name="T8" fmla="*/ 123 w 447"/>
                  <a:gd name="T9" fmla="*/ 188 h 323"/>
                  <a:gd name="T10" fmla="*/ 447 w 447"/>
                  <a:gd name="T11" fmla="*/ 0 h 323"/>
                </a:gdLst>
                <a:ahLst/>
                <a:cxnLst>
                  <a:cxn ang="0">
                    <a:pos x="T0" y="T1"/>
                  </a:cxn>
                  <a:cxn ang="0">
                    <a:pos x="T2" y="T3"/>
                  </a:cxn>
                  <a:cxn ang="0">
                    <a:pos x="T4" y="T5"/>
                  </a:cxn>
                  <a:cxn ang="0">
                    <a:pos x="T6" y="T7"/>
                  </a:cxn>
                  <a:cxn ang="0">
                    <a:pos x="T8" y="T9"/>
                  </a:cxn>
                  <a:cxn ang="0">
                    <a:pos x="T10" y="T11"/>
                  </a:cxn>
                </a:cxnLst>
                <a:rect l="0" t="0" r="r" b="b"/>
                <a:pathLst>
                  <a:path w="447" h="323">
                    <a:moveTo>
                      <a:pt x="447" y="0"/>
                    </a:moveTo>
                    <a:lnTo>
                      <a:pt x="447" y="78"/>
                    </a:lnTo>
                    <a:lnTo>
                      <a:pt x="123" y="323"/>
                    </a:lnTo>
                    <a:lnTo>
                      <a:pt x="0" y="24"/>
                    </a:lnTo>
                    <a:lnTo>
                      <a:pt x="123" y="188"/>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2" name="组合 51"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93189" y="1836904"/>
            <a:ext cx="1624013" cy="1181100"/>
            <a:chOff x="3768337" y="1881704"/>
            <a:chExt cx="1624013" cy="1181100"/>
          </a:xfrm>
          <a:solidFill>
            <a:srgbClr val="3CB3A3"/>
          </a:solidFill>
        </p:grpSpPr>
        <p:sp>
          <p:nvSpPr>
            <p:cNvPr id="53" name="Freeform 57"/>
            <p:cNvSpPr/>
            <p:nvPr/>
          </p:nvSpPr>
          <p:spPr bwMode="auto">
            <a:xfrm>
              <a:off x="3768337" y="1942029"/>
              <a:ext cx="1093788" cy="1120775"/>
            </a:xfrm>
            <a:custGeom>
              <a:avLst/>
              <a:gdLst>
                <a:gd name="T0" fmla="*/ 689 w 689"/>
                <a:gd name="T1" fmla="*/ 288 h 706"/>
                <a:gd name="T2" fmla="*/ 689 w 689"/>
                <a:gd name="T3" fmla="*/ 706 h 706"/>
                <a:gd name="T4" fmla="*/ 0 w 689"/>
                <a:gd name="T5" fmla="*/ 706 h 706"/>
                <a:gd name="T6" fmla="*/ 0 w 689"/>
                <a:gd name="T7" fmla="*/ 0 h 706"/>
                <a:gd name="T8" fmla="*/ 689 w 689"/>
                <a:gd name="T9" fmla="*/ 0 h 706"/>
                <a:gd name="T10" fmla="*/ 689 w 689"/>
                <a:gd name="T11" fmla="*/ 94 h 706"/>
                <a:gd name="T12" fmla="*/ 598 w 689"/>
                <a:gd name="T13" fmla="*/ 148 h 706"/>
                <a:gd name="T14" fmla="*/ 598 w 689"/>
                <a:gd name="T15" fmla="*/ 94 h 706"/>
                <a:gd name="T16" fmla="*/ 94 w 689"/>
                <a:gd name="T17" fmla="*/ 94 h 706"/>
                <a:gd name="T18" fmla="*/ 94 w 689"/>
                <a:gd name="T19" fmla="*/ 611 h 706"/>
                <a:gd name="T20" fmla="*/ 598 w 689"/>
                <a:gd name="T21" fmla="*/ 611 h 706"/>
                <a:gd name="T22" fmla="*/ 598 w 689"/>
                <a:gd name="T23" fmla="*/ 353 h 706"/>
                <a:gd name="T24" fmla="*/ 689 w 689"/>
                <a:gd name="T25" fmla="*/ 28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706">
                  <a:moveTo>
                    <a:pt x="689" y="288"/>
                  </a:moveTo>
                  <a:lnTo>
                    <a:pt x="689" y="706"/>
                  </a:lnTo>
                  <a:lnTo>
                    <a:pt x="0" y="706"/>
                  </a:lnTo>
                  <a:lnTo>
                    <a:pt x="0" y="0"/>
                  </a:lnTo>
                  <a:lnTo>
                    <a:pt x="689" y="0"/>
                  </a:lnTo>
                  <a:lnTo>
                    <a:pt x="689" y="94"/>
                  </a:lnTo>
                  <a:lnTo>
                    <a:pt x="598" y="148"/>
                  </a:lnTo>
                  <a:lnTo>
                    <a:pt x="598" y="94"/>
                  </a:lnTo>
                  <a:lnTo>
                    <a:pt x="94" y="94"/>
                  </a:lnTo>
                  <a:lnTo>
                    <a:pt x="94" y="611"/>
                  </a:lnTo>
                  <a:lnTo>
                    <a:pt x="598" y="611"/>
                  </a:lnTo>
                  <a:lnTo>
                    <a:pt x="598" y="353"/>
                  </a:lnTo>
                  <a:lnTo>
                    <a:pt x="689" y="288"/>
                  </a:lnTo>
                  <a:close/>
                </a:path>
              </a:pathLst>
            </a:custGeom>
            <a:grpFill/>
            <a:ln>
              <a:noFill/>
            </a:ln>
            <a:effectLst/>
          </p:spPr>
          <p:txBody>
            <a:bodyPr vert="horz" wrap="square" lIns="91440" tIns="45720" rIns="91440" bIns="45720" numCol="1" anchor="t" anchorCtr="0" compatLnSpc="1"/>
            <a:lstStyle/>
            <a:p>
              <a:endParaRPr lang="zh-CN" altLang="en-US"/>
            </a:p>
          </p:txBody>
        </p:sp>
        <p:grpSp>
          <p:nvGrpSpPr>
            <p:cNvPr id="54" name="组合 53"/>
            <p:cNvGrpSpPr/>
            <p:nvPr/>
          </p:nvGrpSpPr>
          <p:grpSpPr>
            <a:xfrm>
              <a:off x="4008050" y="1881704"/>
              <a:ext cx="1384300" cy="903287"/>
              <a:chOff x="4008050" y="1881704"/>
              <a:chExt cx="1384300" cy="903287"/>
            </a:xfrm>
            <a:grpFill/>
          </p:grpSpPr>
          <p:sp>
            <p:nvSpPr>
              <p:cNvPr id="55" name="Freeform 50"/>
              <p:cNvSpPr/>
              <p:nvPr/>
            </p:nvSpPr>
            <p:spPr bwMode="auto">
              <a:xfrm>
                <a:off x="4862125" y="1881704"/>
                <a:ext cx="530225" cy="403225"/>
              </a:xfrm>
              <a:custGeom>
                <a:avLst/>
                <a:gdLst>
                  <a:gd name="T0" fmla="*/ 334 w 334"/>
                  <a:gd name="T1" fmla="*/ 0 h 254"/>
                  <a:gd name="T2" fmla="*/ 0 w 334"/>
                  <a:gd name="T3" fmla="*/ 254 h 254"/>
                  <a:gd name="T4" fmla="*/ 0 w 334"/>
                  <a:gd name="T5" fmla="*/ 194 h 254"/>
                  <a:gd name="T6" fmla="*/ 334 w 334"/>
                  <a:gd name="T7" fmla="*/ 0 h 254"/>
                </a:gdLst>
                <a:ahLst/>
                <a:cxnLst>
                  <a:cxn ang="0">
                    <a:pos x="T0" y="T1"/>
                  </a:cxn>
                  <a:cxn ang="0">
                    <a:pos x="T2" y="T3"/>
                  </a:cxn>
                  <a:cxn ang="0">
                    <a:pos x="T4" y="T5"/>
                  </a:cxn>
                  <a:cxn ang="0">
                    <a:pos x="T6" y="T7"/>
                  </a:cxn>
                </a:cxnLst>
                <a:rect l="0" t="0" r="r" b="b"/>
                <a:pathLst>
                  <a:path w="334" h="254">
                    <a:moveTo>
                      <a:pt x="334" y="0"/>
                    </a:moveTo>
                    <a:lnTo>
                      <a:pt x="0" y="254"/>
                    </a:lnTo>
                    <a:lnTo>
                      <a:pt x="0" y="194"/>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
              <p:cNvSpPr/>
              <p:nvPr/>
            </p:nvSpPr>
            <p:spPr bwMode="auto">
              <a:xfrm>
                <a:off x="4717663" y="2189679"/>
                <a:ext cx="144463" cy="206375"/>
              </a:xfrm>
              <a:custGeom>
                <a:avLst/>
                <a:gdLst>
                  <a:gd name="T0" fmla="*/ 91 w 91"/>
                  <a:gd name="T1" fmla="*/ 0 h 130"/>
                  <a:gd name="T2" fmla="*/ 91 w 91"/>
                  <a:gd name="T3" fmla="*/ 60 h 130"/>
                  <a:gd name="T4" fmla="*/ 0 w 91"/>
                  <a:gd name="T5" fmla="*/ 130 h 130"/>
                  <a:gd name="T6" fmla="*/ 0 w 91"/>
                  <a:gd name="T7" fmla="*/ 54 h 130"/>
                  <a:gd name="T8" fmla="*/ 91 w 91"/>
                  <a:gd name="T9" fmla="*/ 0 h 130"/>
                </a:gdLst>
                <a:ahLst/>
                <a:cxnLst>
                  <a:cxn ang="0">
                    <a:pos x="T0" y="T1"/>
                  </a:cxn>
                  <a:cxn ang="0">
                    <a:pos x="T2" y="T3"/>
                  </a:cxn>
                  <a:cxn ang="0">
                    <a:pos x="T4" y="T5"/>
                  </a:cxn>
                  <a:cxn ang="0">
                    <a:pos x="T6" y="T7"/>
                  </a:cxn>
                  <a:cxn ang="0">
                    <a:pos x="T8" y="T9"/>
                  </a:cxn>
                </a:cxnLst>
                <a:rect l="0" t="0" r="r" b="b"/>
                <a:pathLst>
                  <a:path w="91" h="130">
                    <a:moveTo>
                      <a:pt x="91" y="0"/>
                    </a:moveTo>
                    <a:lnTo>
                      <a:pt x="91" y="60"/>
                    </a:lnTo>
                    <a:lnTo>
                      <a:pt x="0" y="130"/>
                    </a:lnTo>
                    <a:lnTo>
                      <a:pt x="0" y="54"/>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1"/>
              <p:cNvSpPr/>
              <p:nvPr/>
            </p:nvSpPr>
            <p:spPr bwMode="auto">
              <a:xfrm>
                <a:off x="4008050" y="2275403"/>
                <a:ext cx="709613" cy="509588"/>
              </a:xfrm>
              <a:custGeom>
                <a:avLst/>
                <a:gdLst>
                  <a:gd name="T0" fmla="*/ 447 w 447"/>
                  <a:gd name="T1" fmla="*/ 0 h 321"/>
                  <a:gd name="T2" fmla="*/ 447 w 447"/>
                  <a:gd name="T3" fmla="*/ 76 h 321"/>
                  <a:gd name="T4" fmla="*/ 123 w 447"/>
                  <a:gd name="T5" fmla="*/ 321 h 321"/>
                  <a:gd name="T6" fmla="*/ 0 w 447"/>
                  <a:gd name="T7" fmla="*/ 22 h 321"/>
                  <a:gd name="T8" fmla="*/ 123 w 447"/>
                  <a:gd name="T9" fmla="*/ 186 h 321"/>
                  <a:gd name="T10" fmla="*/ 447 w 447"/>
                  <a:gd name="T11" fmla="*/ 0 h 321"/>
                </a:gdLst>
                <a:ahLst/>
                <a:cxnLst>
                  <a:cxn ang="0">
                    <a:pos x="T0" y="T1"/>
                  </a:cxn>
                  <a:cxn ang="0">
                    <a:pos x="T2" y="T3"/>
                  </a:cxn>
                  <a:cxn ang="0">
                    <a:pos x="T4" y="T5"/>
                  </a:cxn>
                  <a:cxn ang="0">
                    <a:pos x="T6" y="T7"/>
                  </a:cxn>
                  <a:cxn ang="0">
                    <a:pos x="T8" y="T9"/>
                  </a:cxn>
                  <a:cxn ang="0">
                    <a:pos x="T10" y="T11"/>
                  </a:cxn>
                </a:cxnLst>
                <a:rect l="0" t="0" r="r" b="b"/>
                <a:pathLst>
                  <a:path w="447" h="321">
                    <a:moveTo>
                      <a:pt x="447" y="0"/>
                    </a:moveTo>
                    <a:lnTo>
                      <a:pt x="447" y="76"/>
                    </a:lnTo>
                    <a:lnTo>
                      <a:pt x="123" y="321"/>
                    </a:lnTo>
                    <a:lnTo>
                      <a:pt x="0" y="22"/>
                    </a:lnTo>
                    <a:lnTo>
                      <a:pt x="123" y="186"/>
                    </a:lnTo>
                    <a:lnTo>
                      <a:pt x="4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8" name="文本框 57"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5738408" y="2015049"/>
            <a:ext cx="3057247" cy="1631216"/>
          </a:xfrm>
          <a:prstGeom prst="rect">
            <a:avLst/>
          </a:prstGeom>
          <a:noFill/>
          <a:effectLst/>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7577367" y="3551083"/>
            <a:ext cx="3057247" cy="1631216"/>
          </a:xfrm>
          <a:prstGeom prst="rect">
            <a:avLst/>
          </a:prstGeom>
          <a:noFill/>
          <a:effectLst/>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5725878" y="5226784"/>
            <a:ext cx="3057247" cy="1631216"/>
          </a:xfrm>
          <a:prstGeom prst="rect">
            <a:avLst/>
          </a:prstGeom>
          <a:noFill/>
          <a:effectLst/>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0" dur="1000" fill="hold"/>
                                        <p:tgtEl>
                                          <p:spTgt spid="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900" decel="100000" fill="hold"/>
                                        <p:tgtEl>
                                          <p:spTgt spid="52"/>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25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anim calcmode="lin" valueType="num">
                                      <p:cBhvr>
                                        <p:cTn id="25" dur="1000" fill="hold"/>
                                        <p:tgtEl>
                                          <p:spTgt spid="46"/>
                                        </p:tgtEl>
                                        <p:attrNameLst>
                                          <p:attrName>ppt_x</p:attrName>
                                        </p:attrNameLst>
                                      </p:cBhvr>
                                      <p:tavLst>
                                        <p:tav tm="0">
                                          <p:val>
                                            <p:strVal val="#ppt_x"/>
                                          </p:val>
                                        </p:tav>
                                        <p:tav tm="100000">
                                          <p:val>
                                            <p:strVal val="#ppt_x"/>
                                          </p:val>
                                        </p:tav>
                                      </p:tavLst>
                                    </p:anim>
                                    <p:anim calcmode="lin" valueType="num">
                                      <p:cBhvr>
                                        <p:cTn id="26" dur="900" decel="100000" fill="hold"/>
                                        <p:tgtEl>
                                          <p:spTgt spid="46"/>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50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anim calcmode="lin" valueType="num">
                                      <p:cBhvr>
                                        <p:cTn id="31" dur="1000" fill="hold"/>
                                        <p:tgtEl>
                                          <p:spTgt spid="40"/>
                                        </p:tgtEl>
                                        <p:attrNameLst>
                                          <p:attrName>ppt_x</p:attrName>
                                        </p:attrNameLst>
                                      </p:cBhvr>
                                      <p:tavLst>
                                        <p:tav tm="0">
                                          <p:val>
                                            <p:strVal val="#ppt_x"/>
                                          </p:val>
                                        </p:tav>
                                        <p:tav tm="100000">
                                          <p:val>
                                            <p:strVal val="#ppt_x"/>
                                          </p:val>
                                        </p:tav>
                                      </p:tavLst>
                                    </p:anim>
                                    <p:anim calcmode="lin" valueType="num">
                                      <p:cBhvr>
                                        <p:cTn id="32" dur="900" decel="100000" fill="hold"/>
                                        <p:tgtEl>
                                          <p:spTgt spid="4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91492" y="395188"/>
            <a:ext cx="201930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我的信条</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21" name="组合 20"/>
          <p:cNvGrpSpPr/>
          <p:nvPr/>
        </p:nvGrpSpPr>
        <p:grpSpPr>
          <a:xfrm>
            <a:off x="124694" y="2347215"/>
            <a:ext cx="1107996" cy="2119865"/>
            <a:chOff x="124694" y="2347215"/>
            <a:chExt cx="1107996" cy="2119865"/>
          </a:xfrm>
        </p:grpSpPr>
        <p:grpSp>
          <p:nvGrpSpPr>
            <p:cNvPr id="22" name="组合 21"/>
            <p:cNvGrpSpPr/>
            <p:nvPr/>
          </p:nvGrpSpPr>
          <p:grpSpPr>
            <a:xfrm>
              <a:off x="770183" y="2347215"/>
              <a:ext cx="179916" cy="1100108"/>
              <a:chOff x="4524245" y="3111810"/>
              <a:chExt cx="134937" cy="825081"/>
            </a:xfrm>
          </p:grpSpPr>
          <p:cxnSp>
            <p:nvCxnSpPr>
              <p:cNvPr id="38" name="直接连接符 37"/>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124694" y="3266751"/>
              <a:ext cx="1107996" cy="1200329"/>
            </a:xfrm>
            <a:prstGeom prst="rect">
              <a:avLst/>
            </a:prstGeom>
          </p:spPr>
          <p:txBody>
            <a:bodyPr wrap="none">
              <a:spAutoFit/>
            </a:bodyPr>
            <a:lstStyle/>
            <a:p>
              <a:r>
                <a:rPr lang="zh-CN" altLang="en-US" sz="7200" dirty="0">
                  <a:solidFill>
                    <a:srgbClr val="3CB3A3"/>
                  </a:solidFill>
                  <a:latin typeface="Calibri" panose="020F0502020204030204" pitchFamily="34" charset="0"/>
                  <a:ea typeface="微软雅黑" panose="020B0503020204020204" pitchFamily="34" charset="-122"/>
                  <a:cs typeface="Arial" panose="020B0604020202020204" pitchFamily="34" charset="0"/>
                </a:rPr>
                <a:t>“</a:t>
              </a:r>
              <a:endParaRPr lang="zh-CN" altLang="en-US" sz="7200" dirty="0">
                <a:solidFill>
                  <a:srgbClr val="3CB3A3"/>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41" name="组合 40"/>
          <p:cNvGrpSpPr/>
          <p:nvPr/>
        </p:nvGrpSpPr>
        <p:grpSpPr>
          <a:xfrm>
            <a:off x="3869778" y="2347215"/>
            <a:ext cx="1107996" cy="2119865"/>
            <a:chOff x="3869778" y="2347215"/>
            <a:chExt cx="1107996" cy="2119865"/>
          </a:xfrm>
        </p:grpSpPr>
        <p:grpSp>
          <p:nvGrpSpPr>
            <p:cNvPr id="42" name="组合 41"/>
            <p:cNvGrpSpPr/>
            <p:nvPr/>
          </p:nvGrpSpPr>
          <p:grpSpPr>
            <a:xfrm>
              <a:off x="4515267" y="2347215"/>
              <a:ext cx="179916" cy="1100108"/>
              <a:chOff x="4524245" y="3111810"/>
              <a:chExt cx="134937" cy="825081"/>
            </a:xfrm>
          </p:grpSpPr>
          <p:cxnSp>
            <p:nvCxnSpPr>
              <p:cNvPr id="44" name="直接连接符 43"/>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3869778" y="3266751"/>
              <a:ext cx="1107996" cy="1200329"/>
            </a:xfrm>
            <a:prstGeom prst="rect">
              <a:avLst/>
            </a:prstGeom>
          </p:spPr>
          <p:txBody>
            <a:bodyPr wrap="none">
              <a:spAutoFit/>
            </a:bodyPr>
            <a:lstStyle/>
            <a:p>
              <a:r>
                <a:rPr lang="zh-CN" altLang="en-US" sz="7200" dirty="0">
                  <a:solidFill>
                    <a:srgbClr val="4C4B50"/>
                  </a:solidFill>
                  <a:latin typeface="Calibri" panose="020F0502020204030204" pitchFamily="34" charset="0"/>
                  <a:ea typeface="微软雅黑" panose="020B0503020204020204" pitchFamily="34" charset="-122"/>
                  <a:cs typeface="Arial" panose="020B0604020202020204" pitchFamily="34" charset="0"/>
                </a:rPr>
                <a:t>“</a:t>
              </a:r>
              <a:endParaRPr lang="en-US" altLang="zh-CN" sz="7200" dirty="0">
                <a:solidFill>
                  <a:srgbClr val="4C4B50"/>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47" name="组合 46"/>
          <p:cNvGrpSpPr/>
          <p:nvPr/>
        </p:nvGrpSpPr>
        <p:grpSpPr>
          <a:xfrm>
            <a:off x="7614862" y="2347215"/>
            <a:ext cx="1107996" cy="2119865"/>
            <a:chOff x="7614862" y="2347215"/>
            <a:chExt cx="1107996" cy="2119865"/>
          </a:xfrm>
        </p:grpSpPr>
        <p:grpSp>
          <p:nvGrpSpPr>
            <p:cNvPr id="48" name="组合 47"/>
            <p:cNvGrpSpPr/>
            <p:nvPr/>
          </p:nvGrpSpPr>
          <p:grpSpPr>
            <a:xfrm>
              <a:off x="8260351" y="2347215"/>
              <a:ext cx="179916" cy="1100108"/>
              <a:chOff x="4524245" y="3111810"/>
              <a:chExt cx="134937" cy="825081"/>
            </a:xfrm>
          </p:grpSpPr>
          <p:cxnSp>
            <p:nvCxnSpPr>
              <p:cNvPr id="50" name="直接连接符 49"/>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9" name="矩形 48"/>
            <p:cNvSpPr/>
            <p:nvPr/>
          </p:nvSpPr>
          <p:spPr>
            <a:xfrm>
              <a:off x="7614862" y="3266751"/>
              <a:ext cx="1107996" cy="1200329"/>
            </a:xfrm>
            <a:prstGeom prst="rect">
              <a:avLst/>
            </a:prstGeom>
          </p:spPr>
          <p:txBody>
            <a:bodyPr wrap="none">
              <a:spAutoFit/>
            </a:bodyPr>
            <a:lstStyle/>
            <a:p>
              <a:r>
                <a:rPr lang="zh-CN" altLang="en-US" sz="7200" dirty="0">
                  <a:solidFill>
                    <a:srgbClr val="3CB3A3"/>
                  </a:solidFill>
                  <a:latin typeface="Calibri" panose="020F0502020204030204" pitchFamily="34" charset="0"/>
                  <a:ea typeface="微软雅黑" panose="020B0503020204020204" pitchFamily="34" charset="-122"/>
                  <a:cs typeface="Arial" panose="020B0604020202020204" pitchFamily="34" charset="0"/>
                </a:rPr>
                <a:t>“</a:t>
              </a:r>
              <a:endParaRPr lang="zh-CN" altLang="en-US" sz="7200" dirty="0">
                <a:solidFill>
                  <a:srgbClr val="3CB3A3"/>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53" name="组合 52"/>
          <p:cNvGrpSpPr/>
          <p:nvPr/>
        </p:nvGrpSpPr>
        <p:grpSpPr>
          <a:xfrm>
            <a:off x="1113255" y="3451514"/>
            <a:ext cx="1006013" cy="1025234"/>
            <a:chOff x="1113255" y="3451514"/>
            <a:chExt cx="1006013" cy="1025234"/>
          </a:xfrm>
        </p:grpSpPr>
        <p:sp>
          <p:nvSpPr>
            <p:cNvPr id="54" name="Freeform 5"/>
            <p:cNvSpPr>
              <a:spLocks noEditPoints="1"/>
            </p:cNvSpPr>
            <p:nvPr/>
          </p:nvSpPr>
          <p:spPr bwMode="auto">
            <a:xfrm>
              <a:off x="1113255" y="3451514"/>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3CB3A3"/>
            </a:solidFill>
            <a:ln>
              <a:solidFill>
                <a:srgbClr val="3CB3A3"/>
              </a:solidFill>
            </a:ln>
          </p:spPr>
          <p:txBody>
            <a:bodyPr/>
            <a:lstStyle/>
            <a:p>
              <a:endParaRPr lang="zh-CN" altLang="en-US" sz="1800"/>
            </a:p>
          </p:txBody>
        </p:sp>
        <p:sp>
          <p:nvSpPr>
            <p:cNvPr id="55" name="文本框 54"/>
            <p:cNvSpPr txBox="1"/>
            <p:nvPr/>
          </p:nvSpPr>
          <p:spPr>
            <a:xfrm>
              <a:off x="1291492" y="3617442"/>
              <a:ext cx="649537" cy="646331"/>
            </a:xfrm>
            <a:prstGeom prst="rect">
              <a:avLst/>
            </a:prstGeom>
            <a:noFill/>
            <a:ln>
              <a:solidFill>
                <a:srgbClr val="3CB3A3"/>
              </a:solidFill>
            </a:ln>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01</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56" name="组合 55"/>
          <p:cNvGrpSpPr/>
          <p:nvPr/>
        </p:nvGrpSpPr>
        <p:grpSpPr>
          <a:xfrm>
            <a:off x="4858339" y="3441846"/>
            <a:ext cx="1006013" cy="1025234"/>
            <a:chOff x="4858339" y="3441846"/>
            <a:chExt cx="1006013" cy="1025234"/>
          </a:xfrm>
        </p:grpSpPr>
        <p:sp>
          <p:nvSpPr>
            <p:cNvPr id="57" name="Freeform 5"/>
            <p:cNvSpPr>
              <a:spLocks noEditPoints="1"/>
            </p:cNvSpPr>
            <p:nvPr/>
          </p:nvSpPr>
          <p:spPr bwMode="auto">
            <a:xfrm>
              <a:off x="4858339"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4C4B50"/>
            </a:solidFill>
            <a:ln>
              <a:noFill/>
            </a:ln>
          </p:spPr>
          <p:txBody>
            <a:bodyPr/>
            <a:lstStyle/>
            <a:p>
              <a:endParaRPr lang="zh-CN" altLang="en-US" sz="1800"/>
            </a:p>
          </p:txBody>
        </p:sp>
        <p:sp>
          <p:nvSpPr>
            <p:cNvPr id="58" name="文本框 57"/>
            <p:cNvSpPr txBox="1"/>
            <p:nvPr/>
          </p:nvSpPr>
          <p:spPr>
            <a:xfrm>
              <a:off x="5036577" y="3617441"/>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02</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59" name="组合 58"/>
          <p:cNvGrpSpPr/>
          <p:nvPr/>
        </p:nvGrpSpPr>
        <p:grpSpPr>
          <a:xfrm>
            <a:off x="8603423" y="3441846"/>
            <a:ext cx="1006013" cy="1025234"/>
            <a:chOff x="8603423" y="3441846"/>
            <a:chExt cx="1006013" cy="1025234"/>
          </a:xfrm>
        </p:grpSpPr>
        <p:sp>
          <p:nvSpPr>
            <p:cNvPr id="60" name="Freeform 5"/>
            <p:cNvSpPr>
              <a:spLocks noEditPoints="1"/>
            </p:cNvSpPr>
            <p:nvPr/>
          </p:nvSpPr>
          <p:spPr bwMode="auto">
            <a:xfrm>
              <a:off x="8603423"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3CB3A3"/>
            </a:solidFill>
            <a:ln>
              <a:solidFill>
                <a:srgbClr val="3CB3A3"/>
              </a:solidFill>
            </a:ln>
          </p:spPr>
          <p:txBody>
            <a:bodyPr/>
            <a:lstStyle/>
            <a:p>
              <a:endParaRPr lang="zh-CN" altLang="en-US" sz="1800"/>
            </a:p>
          </p:txBody>
        </p:sp>
        <p:sp>
          <p:nvSpPr>
            <p:cNvPr id="61" name="文本框 60"/>
            <p:cNvSpPr txBox="1"/>
            <p:nvPr/>
          </p:nvSpPr>
          <p:spPr>
            <a:xfrm>
              <a:off x="8781660" y="3617440"/>
              <a:ext cx="649537" cy="646331"/>
            </a:xfrm>
            <a:prstGeom prst="rect">
              <a:avLst/>
            </a:prstGeom>
            <a:noFill/>
            <a:ln>
              <a:solidFill>
                <a:srgbClr val="3CB3A3"/>
              </a:solidFill>
            </a:ln>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03</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62" name="组合 61"/>
          <p:cNvGrpSpPr/>
          <p:nvPr/>
        </p:nvGrpSpPr>
        <p:grpSpPr>
          <a:xfrm>
            <a:off x="1113255" y="2177622"/>
            <a:ext cx="2877378" cy="992045"/>
            <a:chOff x="1113255" y="2177622"/>
            <a:chExt cx="2877378" cy="992045"/>
          </a:xfrm>
        </p:grpSpPr>
        <p:sp>
          <p:nvSpPr>
            <p:cNvPr id="63" name="矩形 62"/>
            <p:cNvSpPr/>
            <p:nvPr/>
          </p:nvSpPr>
          <p:spPr>
            <a:xfrm>
              <a:off x="1113255" y="2177622"/>
              <a:ext cx="2877378" cy="992045"/>
            </a:xfrm>
            <a:prstGeom prst="rect">
              <a:avLst/>
            </a:prstGeom>
            <a:solidFill>
              <a:srgbClr val="3CB3A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64" name="文本框 63"/>
            <p:cNvSpPr txBox="1"/>
            <p:nvPr/>
          </p:nvSpPr>
          <p:spPr>
            <a:xfrm>
              <a:off x="1516913"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实事求是</a:t>
              </a:r>
              <a:endParaRPr lang="zh-CN" altLang="en-US" sz="3600" b="1" dirty="0">
                <a:solidFill>
                  <a:srgbClr val="FFFFFF"/>
                </a:solidFill>
                <a:latin typeface="幼圆" panose="02010509060101010101" pitchFamily="49" charset="-122"/>
                <a:ea typeface="幼圆" panose="02010509060101010101" pitchFamily="49" charset="-122"/>
              </a:endParaRPr>
            </a:p>
          </p:txBody>
        </p:sp>
      </p:grpSp>
      <p:grpSp>
        <p:nvGrpSpPr>
          <p:cNvPr id="65" name="组合 64"/>
          <p:cNvGrpSpPr/>
          <p:nvPr/>
        </p:nvGrpSpPr>
        <p:grpSpPr>
          <a:xfrm>
            <a:off x="4858339" y="2177622"/>
            <a:ext cx="2877378" cy="992045"/>
            <a:chOff x="4858339" y="2177622"/>
            <a:chExt cx="2877378" cy="992045"/>
          </a:xfrm>
        </p:grpSpPr>
        <p:sp>
          <p:nvSpPr>
            <p:cNvPr id="66" name="矩形 65"/>
            <p:cNvSpPr/>
            <p:nvPr/>
          </p:nvSpPr>
          <p:spPr>
            <a:xfrm>
              <a:off x="4858339" y="2177622"/>
              <a:ext cx="2877378" cy="992045"/>
            </a:xfrm>
            <a:prstGeom prst="rect">
              <a:avLst/>
            </a:prstGeom>
            <a:solidFill>
              <a:srgbClr val="4C4B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67" name="文本框 66"/>
            <p:cNvSpPr txBox="1"/>
            <p:nvPr/>
          </p:nvSpPr>
          <p:spPr>
            <a:xfrm>
              <a:off x="5346660"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以人为本</a:t>
              </a:r>
              <a:endParaRPr lang="zh-CN" altLang="en-US" sz="3600" b="1" dirty="0">
                <a:solidFill>
                  <a:srgbClr val="FFFFFF"/>
                </a:solidFill>
                <a:latin typeface="幼圆" panose="02010509060101010101" pitchFamily="49" charset="-122"/>
                <a:ea typeface="幼圆" panose="02010509060101010101" pitchFamily="49" charset="-122"/>
              </a:endParaRPr>
            </a:p>
          </p:txBody>
        </p:sp>
      </p:grpSp>
      <p:grpSp>
        <p:nvGrpSpPr>
          <p:cNvPr id="68" name="组合 67"/>
          <p:cNvGrpSpPr/>
          <p:nvPr/>
        </p:nvGrpSpPr>
        <p:grpSpPr>
          <a:xfrm>
            <a:off x="8603423" y="2177622"/>
            <a:ext cx="2877378" cy="992045"/>
            <a:chOff x="8603423" y="2177622"/>
            <a:chExt cx="2877378" cy="992045"/>
          </a:xfrm>
        </p:grpSpPr>
        <p:sp>
          <p:nvSpPr>
            <p:cNvPr id="69" name="矩形 68"/>
            <p:cNvSpPr/>
            <p:nvPr/>
          </p:nvSpPr>
          <p:spPr>
            <a:xfrm>
              <a:off x="8603423" y="2177622"/>
              <a:ext cx="2877378" cy="992045"/>
            </a:xfrm>
            <a:prstGeom prst="rect">
              <a:avLst/>
            </a:prstGeom>
            <a:solidFill>
              <a:srgbClr val="3CB3A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70" name="文本框 69"/>
            <p:cNvSpPr txBox="1"/>
            <p:nvPr/>
          </p:nvSpPr>
          <p:spPr>
            <a:xfrm>
              <a:off x="9023243" y="2301825"/>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勤奋务实</a:t>
              </a:r>
              <a:endParaRPr lang="zh-CN" altLang="en-US" sz="3600" b="1" dirty="0">
                <a:solidFill>
                  <a:srgbClr val="FFFFFF"/>
                </a:solidFill>
                <a:latin typeface="幼圆" panose="02010509060101010101" pitchFamily="49" charset="-122"/>
                <a:ea typeface="幼圆" panose="02010509060101010101" pitchFamily="49" charset="-122"/>
              </a:endParaRPr>
            </a:p>
          </p:txBody>
        </p:sp>
      </p:grpSp>
      <p:sp>
        <p:nvSpPr>
          <p:cNvPr id="71" name="TextBox 12"/>
          <p:cNvSpPr txBox="1"/>
          <p:nvPr/>
        </p:nvSpPr>
        <p:spPr>
          <a:xfrm>
            <a:off x="1978839" y="4919008"/>
            <a:ext cx="8234322" cy="1938992"/>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2"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250"/>
                                  </p:stCondLst>
                                  <p:childTnLst>
                                    <p:set>
                                      <p:cBhvr>
                                        <p:cTn id="6" dur="1" fill="hold">
                                          <p:stCondLst>
                                            <p:cond delay="0"/>
                                          </p:stCondLst>
                                        </p:cTn>
                                        <p:tgtEl>
                                          <p:spTgt spid="53"/>
                                        </p:tgtEl>
                                        <p:attrNameLst>
                                          <p:attrName>style.visibility</p:attrName>
                                        </p:attrNameLst>
                                      </p:cBhvr>
                                      <p:to>
                                        <p:strVal val="visible"/>
                                      </p:to>
                                    </p:set>
                                    <p:anim calcmode="lin" valueType="num">
                                      <p:cBhvr>
                                        <p:cTn id="7" dur="750" fill="hold"/>
                                        <p:tgtEl>
                                          <p:spTgt spid="53"/>
                                        </p:tgtEl>
                                        <p:attrNameLst>
                                          <p:attrName>ppt_w</p:attrName>
                                        </p:attrNameLst>
                                      </p:cBhvr>
                                      <p:tavLst>
                                        <p:tav tm="0">
                                          <p:val>
                                            <p:strVal val="4*#ppt_w"/>
                                          </p:val>
                                        </p:tav>
                                        <p:tav tm="100000">
                                          <p:val>
                                            <p:strVal val="#ppt_w"/>
                                          </p:val>
                                        </p:tav>
                                      </p:tavLst>
                                    </p:anim>
                                    <p:anim calcmode="lin" valueType="num">
                                      <p:cBhvr>
                                        <p:cTn id="8" dur="750" fill="hold"/>
                                        <p:tgtEl>
                                          <p:spTgt spid="53"/>
                                        </p:tgtEl>
                                        <p:attrNameLst>
                                          <p:attrName>ppt_h</p:attrName>
                                        </p:attrNameLst>
                                      </p:cBhvr>
                                      <p:tavLst>
                                        <p:tav tm="0">
                                          <p:val>
                                            <p:strVal val="4*#ppt_h"/>
                                          </p:val>
                                        </p:tav>
                                        <p:tav tm="100000">
                                          <p:val>
                                            <p:strVal val="#ppt_h"/>
                                          </p:val>
                                        </p:tav>
                                      </p:tavLst>
                                    </p:anim>
                                  </p:childTnLst>
                                </p:cTn>
                              </p:par>
                            </p:childTnLst>
                          </p:cTn>
                        </p:par>
                        <p:par>
                          <p:cTn id="9" fill="hold">
                            <p:stCondLst>
                              <p:cond delay="1250"/>
                            </p:stCondLst>
                            <p:childTnLst>
                              <p:par>
                                <p:cTn id="10" presetID="26" presetClass="emph" presetSubtype="0" fill="hold" nodeType="afterEffect">
                                  <p:stCondLst>
                                    <p:cond delay="0"/>
                                  </p:stCondLst>
                                  <p:childTnLst>
                                    <p:animEffect transition="out" filter="fade">
                                      <p:cBhvr>
                                        <p:cTn id="11" dur="500" tmFilter="0, 0; .2, .5; .8, .5; 1, 0"/>
                                        <p:tgtEl>
                                          <p:spTgt spid="53"/>
                                        </p:tgtEl>
                                      </p:cBhvr>
                                    </p:animEffect>
                                    <p:animScale>
                                      <p:cBhvr>
                                        <p:cTn id="12" dur="250" autoRev="1" fill="hold"/>
                                        <p:tgtEl>
                                          <p:spTgt spid="53"/>
                                        </p:tgtEl>
                                      </p:cBhvr>
                                      <p:by x="105000" y="105000"/>
                                    </p:animScale>
                                  </p:childTnLst>
                                </p:cTn>
                              </p:par>
                            </p:childTnLst>
                          </p:cTn>
                        </p:par>
                        <p:par>
                          <p:cTn id="13" fill="hold">
                            <p:stCondLst>
                              <p:cond delay="1750"/>
                            </p:stCondLst>
                            <p:childTnLst>
                              <p:par>
                                <p:cTn id="14" presetID="2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2250"/>
                            </p:stCondLst>
                            <p:childTnLst>
                              <p:par>
                                <p:cTn id="18" presetID="30"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800" decel="100000"/>
                                        <p:tgtEl>
                                          <p:spTgt spid="62"/>
                                        </p:tgtEl>
                                      </p:cBhvr>
                                    </p:animEffect>
                                    <p:anim calcmode="lin" valueType="num">
                                      <p:cBhvr>
                                        <p:cTn id="21" dur="800" decel="100000" fill="hold"/>
                                        <p:tgtEl>
                                          <p:spTgt spid="62"/>
                                        </p:tgtEl>
                                        <p:attrNameLst>
                                          <p:attrName>style.rotation</p:attrName>
                                        </p:attrNameLst>
                                      </p:cBhvr>
                                      <p:tavLst>
                                        <p:tav tm="0">
                                          <p:val>
                                            <p:fltVal val="-90"/>
                                          </p:val>
                                        </p:tav>
                                        <p:tav tm="100000">
                                          <p:val>
                                            <p:fltVal val="0"/>
                                          </p:val>
                                        </p:tav>
                                      </p:tavLst>
                                    </p:anim>
                                    <p:anim calcmode="lin" valueType="num">
                                      <p:cBhvr>
                                        <p:cTn id="22" dur="800" decel="100000" fill="hold"/>
                                        <p:tgtEl>
                                          <p:spTgt spid="62"/>
                                        </p:tgtEl>
                                        <p:attrNameLst>
                                          <p:attrName>ppt_x</p:attrName>
                                        </p:attrNameLst>
                                      </p:cBhvr>
                                      <p:tavLst>
                                        <p:tav tm="0">
                                          <p:val>
                                            <p:strVal val="#ppt_x+0.4"/>
                                          </p:val>
                                        </p:tav>
                                        <p:tav tm="100000">
                                          <p:val>
                                            <p:strVal val="#ppt_x-0.05"/>
                                          </p:val>
                                        </p:tav>
                                      </p:tavLst>
                                    </p:anim>
                                    <p:anim calcmode="lin" valueType="num">
                                      <p:cBhvr>
                                        <p:cTn id="23" dur="800" decel="100000" fill="hold"/>
                                        <p:tgtEl>
                                          <p:spTgt spid="62"/>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62"/>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62"/>
                                        </p:tgtEl>
                                        <p:attrNameLst>
                                          <p:attrName>ppt_y</p:attrName>
                                        </p:attrNameLst>
                                      </p:cBhvr>
                                      <p:tavLst>
                                        <p:tav tm="0">
                                          <p:val>
                                            <p:strVal val="#ppt_y+0.1"/>
                                          </p:val>
                                        </p:tav>
                                        <p:tav tm="100000">
                                          <p:val>
                                            <p:strVal val="#ppt_y"/>
                                          </p:val>
                                        </p:tav>
                                      </p:tavLst>
                                    </p:anim>
                                  </p:childTnLst>
                                </p:cTn>
                              </p:par>
                            </p:childTnLst>
                          </p:cTn>
                        </p:par>
                        <p:par>
                          <p:cTn id="26" fill="hold">
                            <p:stCondLst>
                              <p:cond delay="3250"/>
                            </p:stCondLst>
                            <p:childTnLst>
                              <p:par>
                                <p:cTn id="27" presetID="23" presetClass="entr" presetSubtype="32" fill="hold"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p:cTn id="29" dur="750" fill="hold"/>
                                        <p:tgtEl>
                                          <p:spTgt spid="56"/>
                                        </p:tgtEl>
                                        <p:attrNameLst>
                                          <p:attrName>ppt_w</p:attrName>
                                        </p:attrNameLst>
                                      </p:cBhvr>
                                      <p:tavLst>
                                        <p:tav tm="0">
                                          <p:val>
                                            <p:strVal val="4*#ppt_w"/>
                                          </p:val>
                                        </p:tav>
                                        <p:tav tm="100000">
                                          <p:val>
                                            <p:strVal val="#ppt_w"/>
                                          </p:val>
                                        </p:tav>
                                      </p:tavLst>
                                    </p:anim>
                                    <p:anim calcmode="lin" valueType="num">
                                      <p:cBhvr>
                                        <p:cTn id="30" dur="750" fill="hold"/>
                                        <p:tgtEl>
                                          <p:spTgt spid="56"/>
                                        </p:tgtEl>
                                        <p:attrNameLst>
                                          <p:attrName>ppt_h</p:attrName>
                                        </p:attrNameLst>
                                      </p:cBhvr>
                                      <p:tavLst>
                                        <p:tav tm="0">
                                          <p:val>
                                            <p:strVal val="4*#ppt_h"/>
                                          </p:val>
                                        </p:tav>
                                        <p:tav tm="100000">
                                          <p:val>
                                            <p:strVal val="#ppt_h"/>
                                          </p:val>
                                        </p:tav>
                                      </p:tavLst>
                                    </p:anim>
                                  </p:childTnLst>
                                </p:cTn>
                              </p:par>
                            </p:childTnLst>
                          </p:cTn>
                        </p:par>
                        <p:par>
                          <p:cTn id="31" fill="hold">
                            <p:stCondLst>
                              <p:cond delay="4250"/>
                            </p:stCondLst>
                            <p:childTnLst>
                              <p:par>
                                <p:cTn id="32" presetID="26" presetClass="emph" presetSubtype="0" fill="hold" nodeType="afterEffect">
                                  <p:stCondLst>
                                    <p:cond delay="0"/>
                                  </p:stCondLst>
                                  <p:childTnLst>
                                    <p:animEffect transition="out" filter="fade">
                                      <p:cBhvr>
                                        <p:cTn id="33" dur="500" tmFilter="0, 0; .2, .5; .8, .5; 1, 0"/>
                                        <p:tgtEl>
                                          <p:spTgt spid="56"/>
                                        </p:tgtEl>
                                      </p:cBhvr>
                                    </p:animEffect>
                                    <p:animScale>
                                      <p:cBhvr>
                                        <p:cTn id="34" dur="250" autoRev="1" fill="hold"/>
                                        <p:tgtEl>
                                          <p:spTgt spid="56"/>
                                        </p:tgtEl>
                                      </p:cBhvr>
                                      <p:by x="105000" y="105000"/>
                                    </p:animScale>
                                  </p:childTnLst>
                                </p:cTn>
                              </p:par>
                            </p:childTnLst>
                          </p:cTn>
                        </p:par>
                        <p:par>
                          <p:cTn id="35" fill="hold">
                            <p:stCondLst>
                              <p:cond delay="4750"/>
                            </p:stCondLst>
                            <p:childTnLst>
                              <p:par>
                                <p:cTn id="36" presetID="22" presetClass="entr" presetSubtype="4"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par>
                          <p:cTn id="39" fill="hold">
                            <p:stCondLst>
                              <p:cond delay="5250"/>
                            </p:stCondLst>
                            <p:childTnLst>
                              <p:par>
                                <p:cTn id="40" presetID="3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800" decel="100000"/>
                                        <p:tgtEl>
                                          <p:spTgt spid="65"/>
                                        </p:tgtEl>
                                      </p:cBhvr>
                                    </p:animEffect>
                                    <p:anim calcmode="lin" valueType="num">
                                      <p:cBhvr>
                                        <p:cTn id="43" dur="800" decel="100000" fill="hold"/>
                                        <p:tgtEl>
                                          <p:spTgt spid="65"/>
                                        </p:tgtEl>
                                        <p:attrNameLst>
                                          <p:attrName>style.rotation</p:attrName>
                                        </p:attrNameLst>
                                      </p:cBhvr>
                                      <p:tavLst>
                                        <p:tav tm="0">
                                          <p:val>
                                            <p:fltVal val="-90"/>
                                          </p:val>
                                        </p:tav>
                                        <p:tav tm="100000">
                                          <p:val>
                                            <p:fltVal val="0"/>
                                          </p:val>
                                        </p:tav>
                                      </p:tavLst>
                                    </p:anim>
                                    <p:anim calcmode="lin" valueType="num">
                                      <p:cBhvr>
                                        <p:cTn id="44" dur="800" decel="100000" fill="hold"/>
                                        <p:tgtEl>
                                          <p:spTgt spid="65"/>
                                        </p:tgtEl>
                                        <p:attrNameLst>
                                          <p:attrName>ppt_x</p:attrName>
                                        </p:attrNameLst>
                                      </p:cBhvr>
                                      <p:tavLst>
                                        <p:tav tm="0">
                                          <p:val>
                                            <p:strVal val="#ppt_x+0.4"/>
                                          </p:val>
                                        </p:tav>
                                        <p:tav tm="100000">
                                          <p:val>
                                            <p:strVal val="#ppt_x-0.05"/>
                                          </p:val>
                                        </p:tav>
                                      </p:tavLst>
                                    </p:anim>
                                    <p:anim calcmode="lin" valueType="num">
                                      <p:cBhvr>
                                        <p:cTn id="45" dur="800" decel="100000" fill="hold"/>
                                        <p:tgtEl>
                                          <p:spTgt spid="65"/>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65"/>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65"/>
                                        </p:tgtEl>
                                        <p:attrNameLst>
                                          <p:attrName>ppt_y</p:attrName>
                                        </p:attrNameLst>
                                      </p:cBhvr>
                                      <p:tavLst>
                                        <p:tav tm="0">
                                          <p:val>
                                            <p:strVal val="#ppt_y+0.1"/>
                                          </p:val>
                                        </p:tav>
                                        <p:tav tm="100000">
                                          <p:val>
                                            <p:strVal val="#ppt_y"/>
                                          </p:val>
                                        </p:tav>
                                      </p:tavLst>
                                    </p:anim>
                                  </p:childTnLst>
                                </p:cTn>
                              </p:par>
                            </p:childTnLst>
                          </p:cTn>
                        </p:par>
                        <p:par>
                          <p:cTn id="48" fill="hold">
                            <p:stCondLst>
                              <p:cond delay="6250"/>
                            </p:stCondLst>
                            <p:childTnLst>
                              <p:par>
                                <p:cTn id="49" presetID="23" presetClass="entr" presetSubtype="3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750" fill="hold"/>
                                        <p:tgtEl>
                                          <p:spTgt spid="59"/>
                                        </p:tgtEl>
                                        <p:attrNameLst>
                                          <p:attrName>ppt_w</p:attrName>
                                        </p:attrNameLst>
                                      </p:cBhvr>
                                      <p:tavLst>
                                        <p:tav tm="0">
                                          <p:val>
                                            <p:strVal val="4*#ppt_w"/>
                                          </p:val>
                                        </p:tav>
                                        <p:tav tm="100000">
                                          <p:val>
                                            <p:strVal val="#ppt_w"/>
                                          </p:val>
                                        </p:tav>
                                      </p:tavLst>
                                    </p:anim>
                                    <p:anim calcmode="lin" valueType="num">
                                      <p:cBhvr>
                                        <p:cTn id="52" dur="750" fill="hold"/>
                                        <p:tgtEl>
                                          <p:spTgt spid="59"/>
                                        </p:tgtEl>
                                        <p:attrNameLst>
                                          <p:attrName>ppt_h</p:attrName>
                                        </p:attrNameLst>
                                      </p:cBhvr>
                                      <p:tavLst>
                                        <p:tav tm="0">
                                          <p:val>
                                            <p:strVal val="4*#ppt_h"/>
                                          </p:val>
                                        </p:tav>
                                        <p:tav tm="100000">
                                          <p:val>
                                            <p:strVal val="#ppt_h"/>
                                          </p:val>
                                        </p:tav>
                                      </p:tavLst>
                                    </p:anim>
                                  </p:childTnLst>
                                </p:cTn>
                              </p:par>
                            </p:childTnLst>
                          </p:cTn>
                        </p:par>
                        <p:par>
                          <p:cTn id="53" fill="hold">
                            <p:stCondLst>
                              <p:cond delay="7250"/>
                            </p:stCondLst>
                            <p:childTnLst>
                              <p:par>
                                <p:cTn id="54" presetID="26" presetClass="emph" presetSubtype="0" fill="hold" nodeType="afterEffect">
                                  <p:stCondLst>
                                    <p:cond delay="0"/>
                                  </p:stCondLst>
                                  <p:childTnLst>
                                    <p:animEffect transition="out" filter="fade">
                                      <p:cBhvr>
                                        <p:cTn id="55" dur="500" tmFilter="0, 0; .2, .5; .8, .5; 1, 0"/>
                                        <p:tgtEl>
                                          <p:spTgt spid="59"/>
                                        </p:tgtEl>
                                      </p:cBhvr>
                                    </p:animEffect>
                                    <p:animScale>
                                      <p:cBhvr>
                                        <p:cTn id="56" dur="250" autoRev="1" fill="hold"/>
                                        <p:tgtEl>
                                          <p:spTgt spid="59"/>
                                        </p:tgtEl>
                                      </p:cBhvr>
                                      <p:by x="105000" y="105000"/>
                                    </p:animScale>
                                  </p:childTnLst>
                                </p:cTn>
                              </p:par>
                            </p:childTnLst>
                          </p:cTn>
                        </p:par>
                        <p:par>
                          <p:cTn id="57" fill="hold">
                            <p:stCondLst>
                              <p:cond delay="7750"/>
                            </p:stCondLst>
                            <p:childTnLst>
                              <p:par>
                                <p:cTn id="58" presetID="22" presetClass="entr" presetSubtype="4" fill="hold" nodeType="after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down)">
                                      <p:cBhvr>
                                        <p:cTn id="60" dur="500"/>
                                        <p:tgtEl>
                                          <p:spTgt spid="47"/>
                                        </p:tgtEl>
                                      </p:cBhvr>
                                    </p:animEffect>
                                  </p:childTnLst>
                                </p:cTn>
                              </p:par>
                            </p:childTnLst>
                          </p:cTn>
                        </p:par>
                        <p:par>
                          <p:cTn id="61" fill="hold">
                            <p:stCondLst>
                              <p:cond delay="8250"/>
                            </p:stCondLst>
                            <p:childTnLst>
                              <p:par>
                                <p:cTn id="62" presetID="30" presetClass="entr" presetSubtype="0" fill="hold" nodeType="after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800" decel="100000"/>
                                        <p:tgtEl>
                                          <p:spTgt spid="68"/>
                                        </p:tgtEl>
                                      </p:cBhvr>
                                    </p:animEffect>
                                    <p:anim calcmode="lin" valueType="num">
                                      <p:cBhvr>
                                        <p:cTn id="65" dur="800" decel="100000" fill="hold"/>
                                        <p:tgtEl>
                                          <p:spTgt spid="68"/>
                                        </p:tgtEl>
                                        <p:attrNameLst>
                                          <p:attrName>style.rotation</p:attrName>
                                        </p:attrNameLst>
                                      </p:cBhvr>
                                      <p:tavLst>
                                        <p:tav tm="0">
                                          <p:val>
                                            <p:fltVal val="-90"/>
                                          </p:val>
                                        </p:tav>
                                        <p:tav tm="100000">
                                          <p:val>
                                            <p:fltVal val="0"/>
                                          </p:val>
                                        </p:tav>
                                      </p:tavLst>
                                    </p:anim>
                                    <p:anim calcmode="lin" valueType="num">
                                      <p:cBhvr>
                                        <p:cTn id="66" dur="800" decel="100000" fill="hold"/>
                                        <p:tgtEl>
                                          <p:spTgt spid="68"/>
                                        </p:tgtEl>
                                        <p:attrNameLst>
                                          <p:attrName>ppt_x</p:attrName>
                                        </p:attrNameLst>
                                      </p:cBhvr>
                                      <p:tavLst>
                                        <p:tav tm="0">
                                          <p:val>
                                            <p:strVal val="#ppt_x+0.4"/>
                                          </p:val>
                                        </p:tav>
                                        <p:tav tm="100000">
                                          <p:val>
                                            <p:strVal val="#ppt_x-0.05"/>
                                          </p:val>
                                        </p:tav>
                                      </p:tavLst>
                                    </p:anim>
                                    <p:anim calcmode="lin" valueType="num">
                                      <p:cBhvr>
                                        <p:cTn id="67" dur="800" decel="100000" fill="hold"/>
                                        <p:tgtEl>
                                          <p:spTgt spid="68"/>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68"/>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68"/>
                                        </p:tgtEl>
                                        <p:attrNameLst>
                                          <p:attrName>ppt_y</p:attrName>
                                        </p:attrNameLst>
                                      </p:cBhvr>
                                      <p:tavLst>
                                        <p:tav tm="0">
                                          <p:val>
                                            <p:strVal val="#ppt_y+0.1"/>
                                          </p:val>
                                        </p:tav>
                                        <p:tav tm="100000">
                                          <p:val>
                                            <p:strVal val="#ppt_y"/>
                                          </p:val>
                                        </p:tav>
                                      </p:tavLst>
                                    </p:anim>
                                  </p:childTnLst>
                                </p:cTn>
                              </p:par>
                            </p:childTnLst>
                          </p:cTn>
                        </p:par>
                        <p:par>
                          <p:cTn id="70" fill="hold">
                            <p:stCondLst>
                              <p:cond delay="9250"/>
                            </p:stCondLst>
                            <p:childTnLst>
                              <p:par>
                                <p:cTn id="71" presetID="42" presetClass="entr" presetSubtype="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1000"/>
                                        <p:tgtEl>
                                          <p:spTgt spid="71"/>
                                        </p:tgtEl>
                                      </p:cBhvr>
                                    </p:animEffect>
                                    <p:anim calcmode="lin" valueType="num">
                                      <p:cBhvr>
                                        <p:cTn id="74" dur="1000" fill="hold"/>
                                        <p:tgtEl>
                                          <p:spTgt spid="71"/>
                                        </p:tgtEl>
                                        <p:attrNameLst>
                                          <p:attrName>ppt_x</p:attrName>
                                        </p:attrNameLst>
                                      </p:cBhvr>
                                      <p:tavLst>
                                        <p:tav tm="0">
                                          <p:val>
                                            <p:strVal val="#ppt_x"/>
                                          </p:val>
                                        </p:tav>
                                        <p:tav tm="100000">
                                          <p:val>
                                            <p:strVal val="#ppt_x"/>
                                          </p:val>
                                        </p:tav>
                                      </p:tavLst>
                                    </p:anim>
                                    <p:anim calcmode="lin" valueType="num">
                                      <p:cBhvr>
                                        <p:cTn id="7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1492" y="1918388"/>
            <a:ext cx="11552485" cy="3039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11"/>
          <p:cNvSpPr/>
          <p:nvPr/>
        </p:nvSpPr>
        <p:spPr>
          <a:xfrm>
            <a:off x="351493" y="1919022"/>
            <a:ext cx="3584693" cy="3038777"/>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12"/>
          <p:cNvSpPr/>
          <p:nvPr/>
        </p:nvSpPr>
        <p:spPr>
          <a:xfrm>
            <a:off x="1763732" y="1919022"/>
            <a:ext cx="3157679" cy="3040235"/>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flipH="1">
            <a:off x="5948241" y="3022642"/>
            <a:ext cx="3853940" cy="830997"/>
          </a:xfrm>
          <a:prstGeom prst="rect">
            <a:avLst/>
          </a:prstGeom>
          <a:noFill/>
        </p:spPr>
        <p:txBody>
          <a:bodyPr wrap="none" rtlCol="0">
            <a:spAutoFit/>
          </a:bodyPr>
          <a:lstStyle/>
          <a:p>
            <a:r>
              <a:rPr lang="en-US" altLang="zh-CN" sz="4800" dirty="0">
                <a:solidFill>
                  <a:srgbClr val="3CB3A3"/>
                </a:solidFill>
                <a:latin typeface="Impact" panose="020B0806030902050204" pitchFamily="34" charset="0"/>
              </a:rPr>
              <a:t>03 .</a:t>
            </a:r>
            <a:r>
              <a:rPr lang="en-US" altLang="zh-CN" sz="4800" dirty="0">
                <a:solidFill>
                  <a:srgbClr val="2ABDC7"/>
                </a:solidFill>
                <a:latin typeface="Impact" panose="020B0806030902050204" pitchFamily="34" charset="0"/>
              </a:rPr>
              <a:t>   </a:t>
            </a:r>
            <a:r>
              <a:rPr lang="zh-CN" altLang="en-US" sz="4800" dirty="0">
                <a:solidFill>
                  <a:srgbClr val="4C4B50"/>
                </a:solidFill>
                <a:latin typeface="微软雅黑" panose="020B0503020204020204" pitchFamily="34" charset="-122"/>
                <a:ea typeface="微软雅黑" panose="020B0503020204020204" pitchFamily="34" charset="-122"/>
              </a:rPr>
              <a:t>工作体会</a:t>
            </a:r>
            <a:endParaRPr lang="zh-CN" altLang="en-US" sz="4800" dirty="0">
              <a:solidFill>
                <a:srgbClr val="4C4B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23307" y="395188"/>
            <a:ext cx="293751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工作心得体会</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21" name="组合 20"/>
          <p:cNvGrpSpPr/>
          <p:nvPr/>
        </p:nvGrpSpPr>
        <p:grpSpPr>
          <a:xfrm>
            <a:off x="1428624" y="2286053"/>
            <a:ext cx="9334752" cy="3716345"/>
            <a:chOff x="1428624" y="2286053"/>
            <a:chExt cx="9334752" cy="3716345"/>
          </a:xfrm>
        </p:grpSpPr>
        <p:sp>
          <p:nvSpPr>
            <p:cNvPr id="22" name="圆角矩形 21"/>
            <p:cNvSpPr/>
            <p:nvPr/>
          </p:nvSpPr>
          <p:spPr>
            <a:xfrm>
              <a:off x="4546368" y="3357204"/>
              <a:ext cx="3120384" cy="1530492"/>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rgbClr val="D00022"/>
                </a:solidFill>
                <a:latin typeface="Calibri" panose="020F0502020204030204"/>
              </a:endParaRPr>
            </a:p>
          </p:txBody>
        </p:sp>
        <p:sp>
          <p:nvSpPr>
            <p:cNvPr id="37" name="圆角矩形 36"/>
            <p:cNvSpPr/>
            <p:nvPr/>
          </p:nvSpPr>
          <p:spPr>
            <a:xfrm>
              <a:off x="1428624" y="2286053"/>
              <a:ext cx="3978357"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38" name="圆角矩形 37"/>
            <p:cNvSpPr/>
            <p:nvPr/>
          </p:nvSpPr>
          <p:spPr>
            <a:xfrm>
              <a:off x="6785020" y="2286053"/>
              <a:ext cx="3978356"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39" name="圆角矩形 38"/>
            <p:cNvSpPr/>
            <p:nvPr/>
          </p:nvSpPr>
          <p:spPr>
            <a:xfrm>
              <a:off x="1428624" y="4471905"/>
              <a:ext cx="3978357"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40" name="圆角矩形 39"/>
            <p:cNvSpPr/>
            <p:nvPr/>
          </p:nvSpPr>
          <p:spPr>
            <a:xfrm>
              <a:off x="6737502" y="4471904"/>
              <a:ext cx="3978356"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grpSp>
      <p:cxnSp>
        <p:nvCxnSpPr>
          <p:cNvPr id="41" name="直接连接符 40"/>
          <p:cNvCxnSpPr/>
          <p:nvPr/>
        </p:nvCxnSpPr>
        <p:spPr>
          <a:xfrm>
            <a:off x="1518382" y="4122448"/>
            <a:ext cx="9147317" cy="0"/>
          </a:xfrm>
          <a:prstGeom prst="line">
            <a:avLst/>
          </a:prstGeom>
          <a:ln w="57150">
            <a:solidFill>
              <a:schemeClr val="tx1">
                <a:lumMod val="50000"/>
                <a:lumOff val="50000"/>
              </a:schemeClr>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25451" y="2147458"/>
            <a:ext cx="0" cy="3854941"/>
          </a:xfrm>
          <a:prstGeom prst="line">
            <a:avLst/>
          </a:prstGeom>
          <a:ln w="57150">
            <a:solidFill>
              <a:schemeClr val="tx1">
                <a:lumMod val="50000"/>
                <a:lumOff val="50000"/>
              </a:schemeClr>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5016275" y="3614595"/>
            <a:ext cx="2138334" cy="1049368"/>
          </a:xfrm>
          <a:prstGeom prst="roundRect">
            <a:avLst>
              <a:gd name="adj" fmla="val 10131"/>
            </a:avLst>
          </a:prstGeom>
          <a:solidFill>
            <a:srgbClr val="F6F7F1"/>
          </a:solidFill>
          <a:ln w="25400" cap="flat" cmpd="sng" algn="ctr">
            <a:solidFill>
              <a:sysClr val="window" lastClr="FFFFFF"/>
            </a:solidFill>
            <a:prstDash val="solid"/>
          </a:ln>
          <a:effectLst/>
        </p:spPr>
        <p:txBody>
          <a:bodyPr anchor="ctr"/>
          <a:lstStyle/>
          <a:p>
            <a:pPr algn="ctr">
              <a:lnSpc>
                <a:spcPct val="130000"/>
              </a:lnSpc>
              <a:defRPr/>
            </a:pPr>
            <a:r>
              <a:rPr lang="zh-CN" altLang="en-US" sz="3200" b="1" kern="0" dirty="0">
                <a:ln w="18415" cmpd="sng">
                  <a:noFill/>
                  <a:prstDash val="solid"/>
                </a:ln>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心得体会</a:t>
            </a:r>
            <a:endParaRPr lang="en-US" sz="3200" b="1" kern="0" dirty="0">
              <a:ln w="18415" cmpd="sng">
                <a:noFill/>
                <a:prstDash val="solid"/>
              </a:ln>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grpSp>
        <p:nvGrpSpPr>
          <p:cNvPr id="44" name="组合 43"/>
          <p:cNvGrpSpPr/>
          <p:nvPr/>
        </p:nvGrpSpPr>
        <p:grpSpPr>
          <a:xfrm>
            <a:off x="1526305" y="2133600"/>
            <a:ext cx="3724413" cy="1578445"/>
            <a:chOff x="1526305" y="2133600"/>
            <a:chExt cx="3724413" cy="1578445"/>
          </a:xfrm>
        </p:grpSpPr>
        <p:sp>
          <p:nvSpPr>
            <p:cNvPr id="45" name="圆角矩形 44"/>
            <p:cNvSpPr/>
            <p:nvPr/>
          </p:nvSpPr>
          <p:spPr>
            <a:xfrm>
              <a:off x="1684697" y="2133600"/>
              <a:ext cx="3468853" cy="1453275"/>
            </a:xfrm>
            <a:prstGeom prst="roundRect">
              <a:avLst>
                <a:gd name="adj" fmla="val 10131"/>
              </a:avLst>
            </a:prstGeom>
            <a:solidFill>
              <a:srgbClr val="3CB3A3"/>
            </a:solidFill>
            <a:ln w="25400" cap="flat" cmpd="sng" algn="ctr">
              <a:solidFill>
                <a:sysClr val="window" lastClr="FFFFFF"/>
              </a:solidFill>
              <a:prstDash val="solid"/>
            </a:ln>
            <a:effectLst/>
          </p:spPr>
          <p:txBody>
            <a:bodyPr lIns="96000" tIns="336000" rIns="96000" bIns="0" anchor="ctr"/>
            <a:lstStyle/>
            <a:p>
              <a:pPr algn="just"/>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KSO_GN1"/>
            <p:cNvSpPr txBox="1">
              <a:spLocks noChangeArrowheads="1"/>
            </p:cNvSpPr>
            <p:nvPr/>
          </p:nvSpPr>
          <p:spPr bwMode="auto">
            <a:xfrm flipH="1">
              <a:off x="1526305" y="2215170"/>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01</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7" name="TextBox 110"/>
            <p:cNvSpPr txBox="1"/>
            <p:nvPr/>
          </p:nvSpPr>
          <p:spPr>
            <a:xfrm>
              <a:off x="2604500" y="2542494"/>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7038453" y="2133600"/>
            <a:ext cx="3610743" cy="1578445"/>
            <a:chOff x="7038453" y="2133600"/>
            <a:chExt cx="3610743" cy="1578445"/>
          </a:xfrm>
        </p:grpSpPr>
        <p:sp>
          <p:nvSpPr>
            <p:cNvPr id="49" name="圆角矩形 48"/>
            <p:cNvSpPr/>
            <p:nvPr/>
          </p:nvSpPr>
          <p:spPr>
            <a:xfrm>
              <a:off x="7038453" y="2133600"/>
              <a:ext cx="3468854" cy="1453275"/>
            </a:xfrm>
            <a:prstGeom prst="roundRect">
              <a:avLst>
                <a:gd name="adj" fmla="val 10131"/>
              </a:avLst>
            </a:prstGeom>
            <a:solidFill>
              <a:srgbClr val="4C4B50"/>
            </a:solidFill>
            <a:ln w="25400" cap="flat" cmpd="sng" algn="ctr">
              <a:solidFill>
                <a:sysClr val="window" lastClr="FFFFFF"/>
              </a:solidFill>
              <a:prstDash val="solid"/>
            </a:ln>
            <a:effectLst/>
          </p:spPr>
          <p:txBody>
            <a:bodyPr lIns="96000" tIns="336000" rIns="96000" bIns="0" anchor="ctr"/>
            <a:lstStyle/>
            <a:p>
              <a:pPr algn="ctr">
                <a:lnSpc>
                  <a:spcPct val="130000"/>
                </a:lnSpc>
                <a:defRPr/>
              </a:pPr>
              <a:endParaRPr lang="zh-CN" altLang="en-US" sz="2665"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KSO_GN2"/>
            <p:cNvSpPr txBox="1">
              <a:spLocks noChangeArrowheads="1"/>
            </p:cNvSpPr>
            <p:nvPr/>
          </p:nvSpPr>
          <p:spPr bwMode="auto">
            <a:xfrm flipH="1">
              <a:off x="9648667" y="2215170"/>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03</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51" name="TextBox 110"/>
            <p:cNvSpPr txBox="1"/>
            <p:nvPr/>
          </p:nvSpPr>
          <p:spPr>
            <a:xfrm>
              <a:off x="7603451" y="2542494"/>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518382" y="4725340"/>
            <a:ext cx="3732336" cy="1480984"/>
            <a:chOff x="1518382" y="4725340"/>
            <a:chExt cx="3732336" cy="1480984"/>
          </a:xfrm>
        </p:grpSpPr>
        <p:sp>
          <p:nvSpPr>
            <p:cNvPr id="53" name="圆角矩形 52"/>
            <p:cNvSpPr/>
            <p:nvPr/>
          </p:nvSpPr>
          <p:spPr>
            <a:xfrm>
              <a:off x="1684697" y="4725340"/>
              <a:ext cx="3468853" cy="1453275"/>
            </a:xfrm>
            <a:prstGeom prst="roundRect">
              <a:avLst>
                <a:gd name="adj" fmla="val 10131"/>
              </a:avLst>
            </a:prstGeom>
            <a:solidFill>
              <a:srgbClr val="4C4B50"/>
            </a:solidFill>
            <a:ln w="25400" cap="flat" cmpd="sng" algn="ctr">
              <a:solidFill>
                <a:sysClr val="window" lastClr="FFFFFF"/>
              </a:solidFill>
              <a:prstDash val="solid"/>
            </a:ln>
            <a:effectLst/>
          </p:spPr>
          <p:txBody>
            <a:bodyPr lIns="96000" tIns="0" rIns="96000" bIns="336000" anchor="ctr"/>
            <a:lstStyle/>
            <a:p>
              <a:pPr algn="ctr">
                <a:lnSpc>
                  <a:spcPct val="130000"/>
                </a:lnSpc>
                <a:defRPr/>
              </a:pPr>
              <a:endParaRPr lang="zh-CN" altLang="en-US" sz="2665"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KSO_GN4"/>
            <p:cNvSpPr txBox="1">
              <a:spLocks noChangeArrowheads="1"/>
            </p:cNvSpPr>
            <p:nvPr/>
          </p:nvSpPr>
          <p:spPr bwMode="auto">
            <a:xfrm flipH="1">
              <a:off x="1518382" y="5766787"/>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02</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55" name="TextBox 110"/>
            <p:cNvSpPr txBox="1"/>
            <p:nvPr/>
          </p:nvSpPr>
          <p:spPr>
            <a:xfrm>
              <a:off x="2604500" y="5036773"/>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6993572" y="4725339"/>
            <a:ext cx="3641768" cy="1480985"/>
            <a:chOff x="6993572" y="4725339"/>
            <a:chExt cx="3641768" cy="1480985"/>
          </a:xfrm>
        </p:grpSpPr>
        <p:sp>
          <p:nvSpPr>
            <p:cNvPr id="57" name="圆角矩形 56"/>
            <p:cNvSpPr/>
            <p:nvPr/>
          </p:nvSpPr>
          <p:spPr>
            <a:xfrm>
              <a:off x="6993572" y="4725339"/>
              <a:ext cx="3468854" cy="1453275"/>
            </a:xfrm>
            <a:prstGeom prst="roundRect">
              <a:avLst>
                <a:gd name="adj" fmla="val 10131"/>
              </a:avLst>
            </a:prstGeom>
            <a:solidFill>
              <a:srgbClr val="3CB3A3"/>
            </a:solidFill>
            <a:ln w="25400" cap="flat" cmpd="sng" algn="ctr">
              <a:solidFill>
                <a:sysClr val="window" lastClr="FFFFFF"/>
              </a:solidFill>
              <a:prstDash val="solid"/>
            </a:ln>
            <a:effectLst/>
          </p:spPr>
          <p:txBody>
            <a:bodyPr lIns="96000" tIns="0" rIns="96000" bIns="336000" anchor="ctr"/>
            <a:lstStyle/>
            <a:p>
              <a:pPr algn="ctr">
                <a:lnSpc>
                  <a:spcPct val="130000"/>
                </a:lnSpc>
                <a:defRPr/>
              </a:pPr>
              <a:endParaRPr lang="en-US" altLang="zh-CN" sz="2665"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KSO_GN3"/>
            <p:cNvSpPr txBox="1">
              <a:spLocks noChangeArrowheads="1"/>
            </p:cNvSpPr>
            <p:nvPr/>
          </p:nvSpPr>
          <p:spPr bwMode="auto">
            <a:xfrm flipH="1">
              <a:off x="9634811" y="5794497"/>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04</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59" name="TextBox 110"/>
            <p:cNvSpPr txBox="1"/>
            <p:nvPr/>
          </p:nvSpPr>
          <p:spPr>
            <a:xfrm>
              <a:off x="7603451" y="5036773"/>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30"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outHorizontal)">
                                      <p:cBhvr>
                                        <p:cTn id="11" dur="500"/>
                                        <p:tgtEl>
                                          <p:spTgt spid="42"/>
                                        </p:tgtEl>
                                      </p:cBhvr>
                                    </p:animEffect>
                                  </p:childTnLst>
                                </p:cTn>
                              </p:par>
                              <p:par>
                                <p:cTn id="12" presetID="16" presetClass="entr" presetSubtype="37"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arn(outVertical)">
                                      <p:cBhvr>
                                        <p:cTn id="14" dur="500"/>
                                        <p:tgtEl>
                                          <p:spTgt spid="41"/>
                                        </p:tgtEl>
                                      </p:cBhvr>
                                    </p:animEffect>
                                  </p:childTnLst>
                                </p:cTn>
                              </p:par>
                            </p:childTnLst>
                          </p:cTn>
                        </p:par>
                        <p:par>
                          <p:cTn id="15" fill="hold">
                            <p:stCondLst>
                              <p:cond delay="1000"/>
                            </p:stCondLst>
                            <p:childTnLst>
                              <p:par>
                                <p:cTn id="16" presetID="23" presetClass="entr" presetSubtype="32"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750" fill="hold"/>
                                        <p:tgtEl>
                                          <p:spTgt spid="43"/>
                                        </p:tgtEl>
                                        <p:attrNameLst>
                                          <p:attrName>ppt_w</p:attrName>
                                        </p:attrNameLst>
                                      </p:cBhvr>
                                      <p:tavLst>
                                        <p:tav tm="0">
                                          <p:val>
                                            <p:strVal val="4*#ppt_w"/>
                                          </p:val>
                                        </p:tav>
                                        <p:tav tm="100000">
                                          <p:val>
                                            <p:strVal val="#ppt_w"/>
                                          </p:val>
                                        </p:tav>
                                      </p:tavLst>
                                    </p:anim>
                                    <p:anim calcmode="lin" valueType="num">
                                      <p:cBhvr>
                                        <p:cTn id="19" dur="750" fill="hold"/>
                                        <p:tgtEl>
                                          <p:spTgt spid="43"/>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ID="26" presetClass="emph" presetSubtype="0" fill="hold" grpId="1" nodeType="afterEffect">
                                  <p:stCondLst>
                                    <p:cond delay="0"/>
                                  </p:stCondLst>
                                  <p:childTnLst>
                                    <p:animEffect transition="out" filter="fade">
                                      <p:cBhvr>
                                        <p:cTn id="22" dur="500" tmFilter="0, 0; .2, .5; .8, .5; 1, 0"/>
                                        <p:tgtEl>
                                          <p:spTgt spid="43"/>
                                        </p:tgtEl>
                                      </p:cBhvr>
                                    </p:animEffect>
                                    <p:animScale>
                                      <p:cBhvr>
                                        <p:cTn id="23" dur="250" autoRev="1" fill="hold"/>
                                        <p:tgtEl>
                                          <p:spTgt spid="43"/>
                                        </p:tgtEl>
                                      </p:cBhvr>
                                      <p:by x="105000" y="105000"/>
                                    </p:animScale>
                                  </p:childTnLst>
                                </p:cTn>
                              </p:par>
                            </p:childTnLst>
                          </p:cTn>
                        </p:par>
                        <p:par>
                          <p:cTn id="24" fill="hold">
                            <p:stCondLst>
                              <p:cond delay="2500"/>
                            </p:stCondLst>
                            <p:childTnLst>
                              <p:par>
                                <p:cTn id="25" presetID="2" presetClass="entr" presetSubtype="8" decel="3800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1000" fill="hold"/>
                                        <p:tgtEl>
                                          <p:spTgt spid="44"/>
                                        </p:tgtEl>
                                        <p:attrNameLst>
                                          <p:attrName>ppt_x</p:attrName>
                                        </p:attrNameLst>
                                      </p:cBhvr>
                                      <p:tavLst>
                                        <p:tav tm="0">
                                          <p:val>
                                            <p:strVal val="0-#ppt_w/2"/>
                                          </p:val>
                                        </p:tav>
                                        <p:tav tm="100000">
                                          <p:val>
                                            <p:strVal val="#ppt_x"/>
                                          </p:val>
                                        </p:tav>
                                      </p:tavLst>
                                    </p:anim>
                                    <p:anim calcmode="lin" valueType="num">
                                      <p:cBhvr additive="base">
                                        <p:cTn id="28" dur="1000" fill="hold"/>
                                        <p:tgtEl>
                                          <p:spTgt spid="44"/>
                                        </p:tgtEl>
                                        <p:attrNameLst>
                                          <p:attrName>ppt_y</p:attrName>
                                        </p:attrNameLst>
                                      </p:cBhvr>
                                      <p:tavLst>
                                        <p:tav tm="0">
                                          <p:val>
                                            <p:strVal val="#ppt_y"/>
                                          </p:val>
                                        </p:tav>
                                        <p:tav tm="100000">
                                          <p:val>
                                            <p:strVal val="#ppt_y"/>
                                          </p:val>
                                        </p:tav>
                                      </p:tavLst>
                                    </p:anim>
                                  </p:childTnLst>
                                </p:cTn>
                              </p:par>
                              <p:par>
                                <p:cTn id="29" presetID="2" presetClass="entr" presetSubtype="8" decel="38000" fill="hold" nodeType="withEffect">
                                  <p:stCondLst>
                                    <p:cond delay="25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1000" fill="hold"/>
                                        <p:tgtEl>
                                          <p:spTgt spid="52"/>
                                        </p:tgtEl>
                                        <p:attrNameLst>
                                          <p:attrName>ppt_x</p:attrName>
                                        </p:attrNameLst>
                                      </p:cBhvr>
                                      <p:tavLst>
                                        <p:tav tm="0">
                                          <p:val>
                                            <p:strVal val="0-#ppt_w/2"/>
                                          </p:val>
                                        </p:tav>
                                        <p:tav tm="100000">
                                          <p:val>
                                            <p:strVal val="#ppt_x"/>
                                          </p:val>
                                        </p:tav>
                                      </p:tavLst>
                                    </p:anim>
                                    <p:anim calcmode="lin" valueType="num">
                                      <p:cBhvr additive="base">
                                        <p:cTn id="32" dur="1000" fill="hold"/>
                                        <p:tgtEl>
                                          <p:spTgt spid="52"/>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decel="38000"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1000" fill="hold"/>
                                        <p:tgtEl>
                                          <p:spTgt spid="48"/>
                                        </p:tgtEl>
                                        <p:attrNameLst>
                                          <p:attrName>ppt_x</p:attrName>
                                        </p:attrNameLst>
                                      </p:cBhvr>
                                      <p:tavLst>
                                        <p:tav tm="0">
                                          <p:val>
                                            <p:strVal val="1+#ppt_w/2"/>
                                          </p:val>
                                        </p:tav>
                                        <p:tav tm="100000">
                                          <p:val>
                                            <p:strVal val="#ppt_x"/>
                                          </p:val>
                                        </p:tav>
                                      </p:tavLst>
                                    </p:anim>
                                    <p:anim calcmode="lin" valueType="num">
                                      <p:cBhvr additive="base">
                                        <p:cTn id="37" dur="1000" fill="hold"/>
                                        <p:tgtEl>
                                          <p:spTgt spid="48"/>
                                        </p:tgtEl>
                                        <p:attrNameLst>
                                          <p:attrName>ppt_y</p:attrName>
                                        </p:attrNameLst>
                                      </p:cBhvr>
                                      <p:tavLst>
                                        <p:tav tm="0">
                                          <p:val>
                                            <p:strVal val="#ppt_y"/>
                                          </p:val>
                                        </p:tav>
                                        <p:tav tm="100000">
                                          <p:val>
                                            <p:strVal val="#ppt_y"/>
                                          </p:val>
                                        </p:tav>
                                      </p:tavLst>
                                    </p:anim>
                                  </p:childTnLst>
                                </p:cTn>
                              </p:par>
                              <p:par>
                                <p:cTn id="38" presetID="2" presetClass="entr" presetSubtype="2" decel="38000" fill="hold" nodeType="withEffect">
                                  <p:stCondLst>
                                    <p:cond delay="25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1000" fill="hold"/>
                                        <p:tgtEl>
                                          <p:spTgt spid="56"/>
                                        </p:tgtEl>
                                        <p:attrNameLst>
                                          <p:attrName>ppt_x</p:attrName>
                                        </p:attrNameLst>
                                      </p:cBhvr>
                                      <p:tavLst>
                                        <p:tav tm="0">
                                          <p:val>
                                            <p:strVal val="1+#ppt_w/2"/>
                                          </p:val>
                                        </p:tav>
                                        <p:tav tm="100000">
                                          <p:val>
                                            <p:strVal val="#ppt_x"/>
                                          </p:val>
                                        </p:tav>
                                      </p:tavLst>
                                    </p:anim>
                                    <p:anim calcmode="lin" valueType="num">
                                      <p:cBhvr additive="base">
                                        <p:cTn id="41" dur="10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42650" y="431634"/>
            <a:ext cx="3396615"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我对责任的理解</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TextBox 24"/>
          <p:cNvSpPr txBox="1"/>
          <p:nvPr/>
        </p:nvSpPr>
        <p:spPr>
          <a:xfrm>
            <a:off x="1904186" y="4679030"/>
            <a:ext cx="8383631" cy="1384995"/>
          </a:xfrm>
          <a:prstGeom prst="rect">
            <a:avLst/>
          </a:prstGeom>
          <a:noFill/>
        </p:spPr>
        <p:txBody>
          <a:bodyPr wrap="square" lIns="0" tIns="0" rIns="0" bIns="0" rtlCol="0">
            <a:spAutoFit/>
          </a:bodyPr>
          <a:lstStyle/>
          <a:p>
            <a:pPr algn="just">
              <a:lnSpc>
                <a:spcPct val="150000"/>
              </a:lnSpc>
            </a:pPr>
            <a:r>
              <a:rPr lang="zh-CN" altLang="en-US" sz="2000" dirty="0">
                <a:latin typeface="微软雅黑 Light" panose="020B0502040204020203" pitchFamily="34" charset="-122"/>
                <a:ea typeface="微软雅黑 Light" panose="020B0502040204020203" pitchFamily="34" charset="-122"/>
              </a:rPr>
              <a:t>点击输入简要文字内容，文字内容需概括精炼，不用多余的文字修饰，言简意赅的说明分项内容。点击输入简要文字内容，文字内容需概括精炼，言简意赅的说明分项内容</a:t>
            </a:r>
            <a:r>
              <a:rPr lang="en-US" altLang="zh-CN"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1096644" y="4435423"/>
            <a:ext cx="9998712" cy="1872208"/>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7" name="矩形 36"/>
          <p:cNvSpPr/>
          <p:nvPr/>
        </p:nvSpPr>
        <p:spPr>
          <a:xfrm>
            <a:off x="1023621" y="4666231"/>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8" name="矩形 37"/>
          <p:cNvSpPr/>
          <p:nvPr/>
        </p:nvSpPr>
        <p:spPr>
          <a:xfrm>
            <a:off x="11018521" y="4666231"/>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39" name="组合 38"/>
          <p:cNvGrpSpPr/>
          <p:nvPr/>
        </p:nvGrpSpPr>
        <p:grpSpPr>
          <a:xfrm>
            <a:off x="920204" y="1927848"/>
            <a:ext cx="2527408" cy="2278744"/>
            <a:chOff x="920204" y="1521455"/>
            <a:chExt cx="2527408" cy="2278744"/>
          </a:xfrm>
        </p:grpSpPr>
        <p:sp>
          <p:nvSpPr>
            <p:cNvPr id="40" name="Freeform 5"/>
            <p:cNvSpPr/>
            <p:nvPr/>
          </p:nvSpPr>
          <p:spPr bwMode="auto">
            <a:xfrm>
              <a:off x="920204"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41" name="TextBox 3"/>
            <p:cNvSpPr txBox="1"/>
            <p:nvPr/>
          </p:nvSpPr>
          <p:spPr>
            <a:xfrm>
              <a:off x="1426859" y="2045274"/>
              <a:ext cx="1514099" cy="1231106"/>
            </a:xfrm>
            <a:prstGeom prst="rect">
              <a:avLst/>
            </a:prstGeom>
            <a:noFill/>
          </p:spPr>
          <p:txBody>
            <a:bodyPr wrap="square" lIns="0" tIns="0" rIns="0" bIns="0"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输入标题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8785696" y="1927848"/>
            <a:ext cx="2527408" cy="2278745"/>
            <a:chOff x="8785696" y="1521455"/>
            <a:chExt cx="2527408" cy="2278744"/>
          </a:xfrm>
        </p:grpSpPr>
        <p:sp>
          <p:nvSpPr>
            <p:cNvPr id="43" name="Freeform 5"/>
            <p:cNvSpPr/>
            <p:nvPr/>
          </p:nvSpPr>
          <p:spPr bwMode="auto">
            <a:xfrm>
              <a:off x="878569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44" name="TextBox 3"/>
            <p:cNvSpPr txBox="1"/>
            <p:nvPr/>
          </p:nvSpPr>
          <p:spPr>
            <a:xfrm>
              <a:off x="9375296" y="2045274"/>
              <a:ext cx="1348208" cy="1231106"/>
            </a:xfrm>
            <a:prstGeom prst="rect">
              <a:avLst/>
            </a:prstGeom>
            <a:noFill/>
          </p:spPr>
          <p:txBody>
            <a:bodyPr wrap="square" lIns="0" tIns="0" rIns="0" bIns="0"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输入标题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542035" y="1927848"/>
            <a:ext cx="2527408" cy="2278744"/>
            <a:chOff x="3542035" y="1521455"/>
            <a:chExt cx="2527408" cy="2278744"/>
          </a:xfrm>
        </p:grpSpPr>
        <p:sp>
          <p:nvSpPr>
            <p:cNvPr id="46" name="Freeform 5"/>
            <p:cNvSpPr/>
            <p:nvPr/>
          </p:nvSpPr>
          <p:spPr bwMode="auto">
            <a:xfrm>
              <a:off x="3542035"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47" name="TextBox 3"/>
            <p:cNvSpPr txBox="1"/>
            <p:nvPr/>
          </p:nvSpPr>
          <p:spPr>
            <a:xfrm>
              <a:off x="4064600" y="2045274"/>
              <a:ext cx="1482279" cy="1231106"/>
            </a:xfrm>
            <a:prstGeom prst="rect">
              <a:avLst/>
            </a:prstGeom>
            <a:noFill/>
          </p:spPr>
          <p:txBody>
            <a:bodyPr wrap="square" lIns="0" tIns="0" rIns="0" bIns="0"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输入标题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163867" y="1927848"/>
            <a:ext cx="2527408" cy="2278745"/>
            <a:chOff x="6163866" y="1521455"/>
            <a:chExt cx="2527408" cy="2278744"/>
          </a:xfrm>
          <a:solidFill>
            <a:srgbClr val="3CB3A3"/>
          </a:solidFill>
        </p:grpSpPr>
        <p:sp>
          <p:nvSpPr>
            <p:cNvPr id="49" name="Freeform 5"/>
            <p:cNvSpPr/>
            <p:nvPr/>
          </p:nvSpPr>
          <p:spPr bwMode="auto">
            <a:xfrm>
              <a:off x="616386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50" name="TextBox 3"/>
            <p:cNvSpPr txBox="1"/>
            <p:nvPr/>
          </p:nvSpPr>
          <p:spPr>
            <a:xfrm>
              <a:off x="6772073" y="2045274"/>
              <a:ext cx="1310997" cy="1231106"/>
            </a:xfrm>
            <a:prstGeom prst="rect">
              <a:avLst/>
            </a:prstGeom>
            <a:grpFill/>
          </p:spPr>
          <p:txBody>
            <a:bodyPr wrap="square" lIns="0" tIns="0" rIns="0" bIns="0"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输入标题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
        <p:nvSpPr>
          <p:cNvPr id="51" name="Freeform 5"/>
          <p:cNvSpPr/>
          <p:nvPr/>
        </p:nvSpPr>
        <p:spPr bwMode="auto">
          <a:xfrm>
            <a:off x="1026939" y="2024082"/>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52" name="Freeform 5"/>
          <p:cNvSpPr/>
          <p:nvPr/>
        </p:nvSpPr>
        <p:spPr bwMode="auto">
          <a:xfrm>
            <a:off x="3648770" y="2024082"/>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53" name="Freeform 5"/>
          <p:cNvSpPr/>
          <p:nvPr/>
        </p:nvSpPr>
        <p:spPr bwMode="auto">
          <a:xfrm>
            <a:off x="6270601" y="2024082"/>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54" name="Freeform 5"/>
          <p:cNvSpPr/>
          <p:nvPr/>
        </p:nvSpPr>
        <p:spPr bwMode="auto">
          <a:xfrm>
            <a:off x="8892431" y="2024082"/>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grpSp>
        <p:nvGrpSpPr>
          <p:cNvPr id="55" name="组合 54"/>
          <p:cNvGrpSpPr/>
          <p:nvPr/>
        </p:nvGrpSpPr>
        <p:grpSpPr>
          <a:xfrm>
            <a:off x="3046617" y="2982742"/>
            <a:ext cx="874116" cy="168955"/>
            <a:chOff x="3005398" y="2593891"/>
            <a:chExt cx="817496" cy="158010"/>
          </a:xfrm>
        </p:grpSpPr>
        <p:grpSp>
          <p:nvGrpSpPr>
            <p:cNvPr id="56" name="组合 55"/>
            <p:cNvGrpSpPr/>
            <p:nvPr/>
          </p:nvGrpSpPr>
          <p:grpSpPr>
            <a:xfrm rot="5400000">
              <a:off x="3005399" y="2593890"/>
              <a:ext cx="158010" cy="158012"/>
              <a:chOff x="4486616" y="3001075"/>
              <a:chExt cx="274695" cy="274699"/>
            </a:xfrm>
          </p:grpSpPr>
          <p:sp>
            <p:nvSpPr>
              <p:cNvPr id="63" name="椭圆 6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4" name="椭圆 63"/>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57" name="组合 56"/>
            <p:cNvGrpSpPr/>
            <p:nvPr/>
          </p:nvGrpSpPr>
          <p:grpSpPr>
            <a:xfrm rot="5400000">
              <a:off x="3664883" y="2593890"/>
              <a:ext cx="158010" cy="158012"/>
              <a:chOff x="4486616" y="3001075"/>
              <a:chExt cx="274695" cy="274699"/>
            </a:xfrm>
          </p:grpSpPr>
          <p:sp>
            <p:nvSpPr>
              <p:cNvPr id="61" name="椭圆 6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2" name="椭圆 61"/>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58" name="组合 57"/>
            <p:cNvGrpSpPr/>
            <p:nvPr/>
          </p:nvGrpSpPr>
          <p:grpSpPr>
            <a:xfrm rot="16200000">
              <a:off x="3384091" y="2354714"/>
              <a:ext cx="67821" cy="636364"/>
              <a:chOff x="1235365" y="2098390"/>
              <a:chExt cx="67821" cy="384317"/>
            </a:xfrm>
          </p:grpSpPr>
          <p:sp>
            <p:nvSpPr>
              <p:cNvPr id="59" name="圆角矩形 58"/>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0" name="圆角矩形 59"/>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65" name="组合 64"/>
          <p:cNvGrpSpPr/>
          <p:nvPr/>
        </p:nvGrpSpPr>
        <p:grpSpPr>
          <a:xfrm>
            <a:off x="5674723" y="2982742"/>
            <a:ext cx="874116" cy="168955"/>
            <a:chOff x="3005398" y="2593891"/>
            <a:chExt cx="817496" cy="158010"/>
          </a:xfrm>
        </p:grpSpPr>
        <p:grpSp>
          <p:nvGrpSpPr>
            <p:cNvPr id="66" name="组合 65"/>
            <p:cNvGrpSpPr/>
            <p:nvPr/>
          </p:nvGrpSpPr>
          <p:grpSpPr>
            <a:xfrm rot="5400000">
              <a:off x="3005399" y="2593890"/>
              <a:ext cx="158010" cy="158012"/>
              <a:chOff x="4486616" y="3001075"/>
              <a:chExt cx="274695" cy="274699"/>
            </a:xfrm>
          </p:grpSpPr>
          <p:sp>
            <p:nvSpPr>
              <p:cNvPr id="73" name="椭圆 7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4" name="椭圆 73"/>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67" name="组合 66"/>
            <p:cNvGrpSpPr/>
            <p:nvPr/>
          </p:nvGrpSpPr>
          <p:grpSpPr>
            <a:xfrm rot="5400000">
              <a:off x="3664883" y="2593890"/>
              <a:ext cx="158010" cy="158012"/>
              <a:chOff x="4486616" y="3001075"/>
              <a:chExt cx="274695" cy="274699"/>
            </a:xfrm>
          </p:grpSpPr>
          <p:sp>
            <p:nvSpPr>
              <p:cNvPr id="71" name="椭圆 7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2" name="椭圆 71"/>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68" name="组合 67"/>
            <p:cNvGrpSpPr/>
            <p:nvPr/>
          </p:nvGrpSpPr>
          <p:grpSpPr>
            <a:xfrm rot="16200000">
              <a:off x="3384091" y="2354714"/>
              <a:ext cx="67821" cy="636364"/>
              <a:chOff x="1235365" y="2098390"/>
              <a:chExt cx="67821" cy="384317"/>
            </a:xfrm>
          </p:grpSpPr>
          <p:sp>
            <p:nvSpPr>
              <p:cNvPr id="69" name="圆角矩形 68"/>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0" name="圆角矩形 69"/>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75" name="组合 74"/>
          <p:cNvGrpSpPr/>
          <p:nvPr/>
        </p:nvGrpSpPr>
        <p:grpSpPr>
          <a:xfrm>
            <a:off x="8288895" y="2982742"/>
            <a:ext cx="874116" cy="168955"/>
            <a:chOff x="3005398" y="2593891"/>
            <a:chExt cx="817496" cy="158010"/>
          </a:xfrm>
        </p:grpSpPr>
        <p:grpSp>
          <p:nvGrpSpPr>
            <p:cNvPr id="76" name="组合 75"/>
            <p:cNvGrpSpPr/>
            <p:nvPr/>
          </p:nvGrpSpPr>
          <p:grpSpPr>
            <a:xfrm rot="5400000">
              <a:off x="3005399" y="2593890"/>
              <a:ext cx="158010" cy="158012"/>
              <a:chOff x="4486616" y="3001075"/>
              <a:chExt cx="274695" cy="274699"/>
            </a:xfrm>
          </p:grpSpPr>
          <p:sp>
            <p:nvSpPr>
              <p:cNvPr id="83" name="椭圆 8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4" name="椭圆 83"/>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77" name="组合 76"/>
            <p:cNvGrpSpPr/>
            <p:nvPr/>
          </p:nvGrpSpPr>
          <p:grpSpPr>
            <a:xfrm rot="5400000">
              <a:off x="3664883" y="2593890"/>
              <a:ext cx="158010" cy="158012"/>
              <a:chOff x="4486616" y="3001075"/>
              <a:chExt cx="274695" cy="274699"/>
            </a:xfrm>
          </p:grpSpPr>
          <p:sp>
            <p:nvSpPr>
              <p:cNvPr id="81" name="椭圆 8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2" name="椭圆 81"/>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78" name="组合 77"/>
            <p:cNvGrpSpPr/>
            <p:nvPr/>
          </p:nvGrpSpPr>
          <p:grpSpPr>
            <a:xfrm rot="16200000">
              <a:off x="3384091" y="2354714"/>
              <a:ext cx="67821" cy="636364"/>
              <a:chOff x="1235365" y="2098390"/>
              <a:chExt cx="67821" cy="384317"/>
            </a:xfrm>
          </p:grpSpPr>
          <p:sp>
            <p:nvSpPr>
              <p:cNvPr id="79" name="圆角矩形 78"/>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0" name="圆角矩形 79"/>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sp>
        <p:nvSpPr>
          <p:cNvPr id="85"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anim calcmode="lin" valueType="num">
                                      <p:cBhvr>
                                        <p:cTn id="10" dur="500" fill="hold"/>
                                        <p:tgtEl>
                                          <p:spTgt spid="45"/>
                                        </p:tgtEl>
                                        <p:attrNameLst>
                                          <p:attrName>ppt_x</p:attrName>
                                        </p:attrNameLst>
                                      </p:cBhvr>
                                      <p:tavLst>
                                        <p:tav tm="0">
                                          <p:val>
                                            <p:fltVal val="0.5"/>
                                          </p:val>
                                        </p:tav>
                                        <p:tav tm="100000">
                                          <p:val>
                                            <p:strVal val="#ppt_x"/>
                                          </p:val>
                                        </p:tav>
                                      </p:tavLst>
                                    </p:anim>
                                    <p:anim calcmode="lin" valueType="num">
                                      <p:cBhvr>
                                        <p:cTn id="11" dur="500" fill="hold"/>
                                        <p:tgtEl>
                                          <p:spTgt spid="4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anim calcmode="lin" valueType="num">
                                      <p:cBhvr>
                                        <p:cTn id="17" dur="500" fill="hold"/>
                                        <p:tgtEl>
                                          <p:spTgt spid="52"/>
                                        </p:tgtEl>
                                        <p:attrNameLst>
                                          <p:attrName>ppt_x</p:attrName>
                                        </p:attrNameLst>
                                      </p:cBhvr>
                                      <p:tavLst>
                                        <p:tav tm="0">
                                          <p:val>
                                            <p:fltVal val="0.5"/>
                                          </p:val>
                                        </p:tav>
                                        <p:tav tm="100000">
                                          <p:val>
                                            <p:strVal val="#ppt_x"/>
                                          </p:val>
                                        </p:tav>
                                      </p:tavLst>
                                    </p:anim>
                                    <p:anim calcmode="lin" valueType="num">
                                      <p:cBhvr>
                                        <p:cTn id="18" dur="500" fill="hold"/>
                                        <p:tgtEl>
                                          <p:spTgt spid="5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animEffect transition="in" filter="fade">
                                      <p:cBhvr>
                                        <p:cTn id="23" dur="500"/>
                                        <p:tgtEl>
                                          <p:spTgt spid="48"/>
                                        </p:tgtEl>
                                      </p:cBhvr>
                                    </p:animEffect>
                                    <p:anim calcmode="lin" valueType="num">
                                      <p:cBhvr>
                                        <p:cTn id="24" dur="500" fill="hold"/>
                                        <p:tgtEl>
                                          <p:spTgt spid="48"/>
                                        </p:tgtEl>
                                        <p:attrNameLst>
                                          <p:attrName>ppt_x</p:attrName>
                                        </p:attrNameLst>
                                      </p:cBhvr>
                                      <p:tavLst>
                                        <p:tav tm="0">
                                          <p:val>
                                            <p:fltVal val="0.5"/>
                                          </p:val>
                                        </p:tav>
                                        <p:tav tm="100000">
                                          <p:val>
                                            <p:strVal val="#ppt_x"/>
                                          </p:val>
                                        </p:tav>
                                      </p:tavLst>
                                    </p:anim>
                                    <p:anim calcmode="lin" valueType="num">
                                      <p:cBhvr>
                                        <p:cTn id="25" dur="500" fill="hold"/>
                                        <p:tgtEl>
                                          <p:spTgt spid="4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anim calcmode="lin" valueType="num">
                                      <p:cBhvr>
                                        <p:cTn id="31" dur="500" fill="hold"/>
                                        <p:tgtEl>
                                          <p:spTgt spid="53"/>
                                        </p:tgtEl>
                                        <p:attrNameLst>
                                          <p:attrName>ppt_x</p:attrName>
                                        </p:attrNameLst>
                                      </p:cBhvr>
                                      <p:tavLst>
                                        <p:tav tm="0">
                                          <p:val>
                                            <p:fltVal val="0.5"/>
                                          </p:val>
                                        </p:tav>
                                        <p:tav tm="100000">
                                          <p:val>
                                            <p:strVal val="#ppt_x"/>
                                          </p:val>
                                        </p:tav>
                                      </p:tavLst>
                                    </p:anim>
                                    <p:anim calcmode="lin" valueType="num">
                                      <p:cBhvr>
                                        <p:cTn id="32" dur="500" fill="hold"/>
                                        <p:tgtEl>
                                          <p:spTgt spid="53"/>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40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anim calcmode="lin" valueType="num">
                                      <p:cBhvr>
                                        <p:cTn id="38" dur="500" fill="hold"/>
                                        <p:tgtEl>
                                          <p:spTgt spid="39"/>
                                        </p:tgtEl>
                                        <p:attrNameLst>
                                          <p:attrName>ppt_x</p:attrName>
                                        </p:attrNameLst>
                                      </p:cBhvr>
                                      <p:tavLst>
                                        <p:tav tm="0">
                                          <p:val>
                                            <p:fltVal val="0.5"/>
                                          </p:val>
                                        </p:tav>
                                        <p:tav tm="100000">
                                          <p:val>
                                            <p:strVal val="#ppt_x"/>
                                          </p:val>
                                        </p:tav>
                                      </p:tavLst>
                                    </p:anim>
                                    <p:anim calcmode="lin" valueType="num">
                                      <p:cBhvr>
                                        <p:cTn id="39" dur="500" fill="hold"/>
                                        <p:tgtEl>
                                          <p:spTgt spid="3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ppt_w</p:attrName>
                                        </p:attrNameLst>
                                      </p:cBhvr>
                                      <p:tavLst>
                                        <p:tav tm="0">
                                          <p:val>
                                            <p:fltVal val="0"/>
                                          </p:val>
                                        </p:tav>
                                        <p:tav tm="100000">
                                          <p:val>
                                            <p:strVal val="#ppt_w"/>
                                          </p:val>
                                        </p:tav>
                                      </p:tavLst>
                                    </p:anim>
                                    <p:anim calcmode="lin" valueType="num">
                                      <p:cBhvr>
                                        <p:cTn id="43" dur="500" fill="hold"/>
                                        <p:tgtEl>
                                          <p:spTgt spid="51"/>
                                        </p:tgtEl>
                                        <p:attrNameLst>
                                          <p:attrName>ppt_h</p:attrName>
                                        </p:attrNameLst>
                                      </p:cBhvr>
                                      <p:tavLst>
                                        <p:tav tm="0">
                                          <p:val>
                                            <p:fltVal val="0"/>
                                          </p:val>
                                        </p:tav>
                                        <p:tav tm="100000">
                                          <p:val>
                                            <p:strVal val="#ppt_h"/>
                                          </p:val>
                                        </p:tav>
                                      </p:tavLst>
                                    </p:anim>
                                    <p:animEffect transition="in" filter="fade">
                                      <p:cBhvr>
                                        <p:cTn id="44" dur="500"/>
                                        <p:tgtEl>
                                          <p:spTgt spid="51"/>
                                        </p:tgtEl>
                                      </p:cBhvr>
                                    </p:animEffect>
                                    <p:anim calcmode="lin" valueType="num">
                                      <p:cBhvr>
                                        <p:cTn id="45" dur="500" fill="hold"/>
                                        <p:tgtEl>
                                          <p:spTgt spid="51"/>
                                        </p:tgtEl>
                                        <p:attrNameLst>
                                          <p:attrName>ppt_x</p:attrName>
                                        </p:attrNameLst>
                                      </p:cBhvr>
                                      <p:tavLst>
                                        <p:tav tm="0">
                                          <p:val>
                                            <p:fltVal val="0.5"/>
                                          </p:val>
                                        </p:tav>
                                        <p:tav tm="100000">
                                          <p:val>
                                            <p:strVal val="#ppt_x"/>
                                          </p:val>
                                        </p:tav>
                                      </p:tavLst>
                                    </p:anim>
                                    <p:anim calcmode="lin" valueType="num">
                                      <p:cBhvr>
                                        <p:cTn id="46" dur="500" fill="hold"/>
                                        <p:tgtEl>
                                          <p:spTgt spid="51"/>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60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anim calcmode="lin" valueType="num">
                                      <p:cBhvr>
                                        <p:cTn id="52" dur="500" fill="hold"/>
                                        <p:tgtEl>
                                          <p:spTgt spid="42"/>
                                        </p:tgtEl>
                                        <p:attrNameLst>
                                          <p:attrName>ppt_x</p:attrName>
                                        </p:attrNameLst>
                                      </p:cBhvr>
                                      <p:tavLst>
                                        <p:tav tm="0">
                                          <p:val>
                                            <p:fltVal val="0.5"/>
                                          </p:val>
                                        </p:tav>
                                        <p:tav tm="100000">
                                          <p:val>
                                            <p:strVal val="#ppt_x"/>
                                          </p:val>
                                        </p:tav>
                                      </p:tavLst>
                                    </p:anim>
                                    <p:anim calcmode="lin" valueType="num">
                                      <p:cBhvr>
                                        <p:cTn id="53" dur="500" fill="hold"/>
                                        <p:tgtEl>
                                          <p:spTgt spid="4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54"/>
                                        </p:tgtEl>
                                        <p:attrNameLst>
                                          <p:attrName>style.visibility</p:attrName>
                                        </p:attrNameLst>
                                      </p:cBhvr>
                                      <p:to>
                                        <p:strVal val="visible"/>
                                      </p:to>
                                    </p:set>
                                    <p:anim calcmode="lin" valueType="num">
                                      <p:cBhvr>
                                        <p:cTn id="56" dur="500" fill="hold"/>
                                        <p:tgtEl>
                                          <p:spTgt spid="54"/>
                                        </p:tgtEl>
                                        <p:attrNameLst>
                                          <p:attrName>ppt_w</p:attrName>
                                        </p:attrNameLst>
                                      </p:cBhvr>
                                      <p:tavLst>
                                        <p:tav tm="0">
                                          <p:val>
                                            <p:fltVal val="0"/>
                                          </p:val>
                                        </p:tav>
                                        <p:tav tm="100000">
                                          <p:val>
                                            <p:strVal val="#ppt_w"/>
                                          </p:val>
                                        </p:tav>
                                      </p:tavLst>
                                    </p:anim>
                                    <p:anim calcmode="lin" valueType="num">
                                      <p:cBhvr>
                                        <p:cTn id="57" dur="500" fill="hold"/>
                                        <p:tgtEl>
                                          <p:spTgt spid="54"/>
                                        </p:tgtEl>
                                        <p:attrNameLst>
                                          <p:attrName>ppt_h</p:attrName>
                                        </p:attrNameLst>
                                      </p:cBhvr>
                                      <p:tavLst>
                                        <p:tav tm="0">
                                          <p:val>
                                            <p:fltVal val="0"/>
                                          </p:val>
                                        </p:tav>
                                        <p:tav tm="100000">
                                          <p:val>
                                            <p:strVal val="#ppt_h"/>
                                          </p:val>
                                        </p:tav>
                                      </p:tavLst>
                                    </p:anim>
                                    <p:animEffect transition="in" filter="fade">
                                      <p:cBhvr>
                                        <p:cTn id="58" dur="500"/>
                                        <p:tgtEl>
                                          <p:spTgt spid="54"/>
                                        </p:tgtEl>
                                      </p:cBhvr>
                                    </p:animEffect>
                                    <p:anim calcmode="lin" valueType="num">
                                      <p:cBhvr>
                                        <p:cTn id="59" dur="500" fill="hold"/>
                                        <p:tgtEl>
                                          <p:spTgt spid="54"/>
                                        </p:tgtEl>
                                        <p:attrNameLst>
                                          <p:attrName>ppt_x</p:attrName>
                                        </p:attrNameLst>
                                      </p:cBhvr>
                                      <p:tavLst>
                                        <p:tav tm="0">
                                          <p:val>
                                            <p:fltVal val="0.5"/>
                                          </p:val>
                                        </p:tav>
                                        <p:tav tm="100000">
                                          <p:val>
                                            <p:strVal val="#ppt_x"/>
                                          </p:val>
                                        </p:tav>
                                      </p:tavLst>
                                    </p:anim>
                                    <p:anim calcmode="lin" valueType="num">
                                      <p:cBhvr>
                                        <p:cTn id="60" dur="500" fill="hold"/>
                                        <p:tgtEl>
                                          <p:spTgt spid="54"/>
                                        </p:tgtEl>
                                        <p:attrNameLst>
                                          <p:attrName>ppt_y</p:attrName>
                                        </p:attrNameLst>
                                      </p:cBhvr>
                                      <p:tavLst>
                                        <p:tav tm="0">
                                          <p:val>
                                            <p:fltVal val="0.5"/>
                                          </p:val>
                                        </p:tav>
                                        <p:tav tm="100000">
                                          <p:val>
                                            <p:strVal val="#ppt_y"/>
                                          </p:val>
                                        </p:tav>
                                      </p:tavLst>
                                    </p:anim>
                                  </p:childTnLst>
                                </p:cTn>
                              </p:par>
                            </p:childTnLst>
                          </p:cTn>
                        </p:par>
                        <p:par>
                          <p:cTn id="61" fill="hold">
                            <p:stCondLst>
                              <p:cond delay="500"/>
                            </p:stCondLst>
                            <p:childTnLst>
                              <p:par>
                                <p:cTn id="62" presetID="16" presetClass="entr" presetSubtype="21"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arn(inVertical)">
                                      <p:cBhvr>
                                        <p:cTn id="64" dur="500"/>
                                        <p:tgtEl>
                                          <p:spTgt spid="55"/>
                                        </p:tgtEl>
                                      </p:cBhvr>
                                    </p:animEffect>
                                  </p:childTnLst>
                                </p:cTn>
                              </p:par>
                              <p:par>
                                <p:cTn id="65" presetID="16" presetClass="entr" presetSubtype="21" fill="hold" nodeType="withEffect">
                                  <p:stCondLst>
                                    <p:cond delay="350"/>
                                  </p:stCondLst>
                                  <p:childTnLst>
                                    <p:set>
                                      <p:cBhvr>
                                        <p:cTn id="66" dur="1" fill="hold">
                                          <p:stCondLst>
                                            <p:cond delay="0"/>
                                          </p:stCondLst>
                                        </p:cTn>
                                        <p:tgtEl>
                                          <p:spTgt spid="65"/>
                                        </p:tgtEl>
                                        <p:attrNameLst>
                                          <p:attrName>style.visibility</p:attrName>
                                        </p:attrNameLst>
                                      </p:cBhvr>
                                      <p:to>
                                        <p:strVal val="visible"/>
                                      </p:to>
                                    </p:set>
                                    <p:animEffect transition="in" filter="barn(inVertical)">
                                      <p:cBhvr>
                                        <p:cTn id="67" dur="500"/>
                                        <p:tgtEl>
                                          <p:spTgt spid="65"/>
                                        </p:tgtEl>
                                      </p:cBhvr>
                                    </p:animEffect>
                                  </p:childTnLst>
                                </p:cTn>
                              </p:par>
                              <p:par>
                                <p:cTn id="68" presetID="16" presetClass="entr" presetSubtype="21" fill="hold" nodeType="withEffect">
                                  <p:stCondLst>
                                    <p:cond delay="700"/>
                                  </p:stCondLst>
                                  <p:childTnLst>
                                    <p:set>
                                      <p:cBhvr>
                                        <p:cTn id="69" dur="1" fill="hold">
                                          <p:stCondLst>
                                            <p:cond delay="0"/>
                                          </p:stCondLst>
                                        </p:cTn>
                                        <p:tgtEl>
                                          <p:spTgt spid="75"/>
                                        </p:tgtEl>
                                        <p:attrNameLst>
                                          <p:attrName>style.visibility</p:attrName>
                                        </p:attrNameLst>
                                      </p:cBhvr>
                                      <p:to>
                                        <p:strVal val="visible"/>
                                      </p:to>
                                    </p:set>
                                    <p:animEffect transition="in" filter="barn(inVertical)">
                                      <p:cBhvr>
                                        <p:cTn id="70" dur="500"/>
                                        <p:tgtEl>
                                          <p:spTgt spid="75"/>
                                        </p:tgtEl>
                                      </p:cBhvr>
                                    </p:animEffect>
                                  </p:childTnLst>
                                </p:cTn>
                              </p:par>
                            </p:childTnLst>
                          </p:cTn>
                        </p:par>
                        <p:par>
                          <p:cTn id="71" fill="hold">
                            <p:stCondLst>
                              <p:cond delay="1000"/>
                            </p:stCondLst>
                            <p:childTnLst>
                              <p:par>
                                <p:cTn id="72" presetID="16" presetClass="entr" presetSubtype="21"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arn(inVertical)">
                                      <p:cBhvr>
                                        <p:cTn id="74" dur="500"/>
                                        <p:tgtEl>
                                          <p:spTgt spid="22"/>
                                        </p:tgtEl>
                                      </p:cBhvr>
                                    </p:animEffect>
                                  </p:childTnLst>
                                </p:cTn>
                              </p:par>
                            </p:childTnLst>
                          </p:cTn>
                        </p:par>
                        <p:par>
                          <p:cTn id="75" fill="hold">
                            <p:stCondLst>
                              <p:cond delay="1500"/>
                            </p:stCondLst>
                            <p:childTnLst>
                              <p:par>
                                <p:cTn id="76" presetID="16" presetClass="entr" presetSubtype="42"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arn(outHorizontal)">
                                      <p:cBhvr>
                                        <p:cTn id="78" dur="500"/>
                                        <p:tgtEl>
                                          <p:spTgt spid="38"/>
                                        </p:tgtEl>
                                      </p:cBhvr>
                                    </p:animEffect>
                                  </p:childTnLst>
                                </p:cTn>
                              </p:par>
                              <p:par>
                                <p:cTn id="79" presetID="16" presetClass="entr" presetSubtype="42"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barn(outHorizontal)">
                                      <p:cBhvr>
                                        <p:cTn id="81" dur="500"/>
                                        <p:tgtEl>
                                          <p:spTgt spid="37"/>
                                        </p:tgtEl>
                                      </p:cBhvr>
                                    </p:animEffect>
                                  </p:childTnLst>
                                </p:cTn>
                              </p:par>
                            </p:childTnLst>
                          </p:cTn>
                        </p:par>
                        <p:par>
                          <p:cTn id="82" fill="hold">
                            <p:stCondLst>
                              <p:cond delay="2000"/>
                            </p:stCondLst>
                            <p:childTnLst>
                              <p:par>
                                <p:cTn id="83" presetID="16" presetClass="entr" presetSubtype="21"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37" grpId="0" animBg="1"/>
      <p:bldP spid="38" grpId="0" animBg="1"/>
      <p:bldP spid="51" grpId="0" animBg="1"/>
      <p:bldP spid="52" grpId="0" animBg="1"/>
      <p:bldP spid="53"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20854" y="395188"/>
            <a:ext cx="4726940" cy="645160"/>
          </a:xfrm>
          <a:prstGeom prst="rect">
            <a:avLst/>
          </a:prstGeom>
          <a:noFill/>
        </p:spPr>
        <p:txBody>
          <a:bodyPr wrap="square" rtlCol="0">
            <a:spAutoFit/>
          </a:bodyPr>
          <a:lstStyle/>
          <a:p>
            <a:r>
              <a:rPr lang="zh-CN" altLang="en-US" sz="3600" b="1" dirty="0">
                <a:solidFill>
                  <a:schemeClr val="tx1">
                    <a:lumMod val="75000"/>
                    <a:lumOff val="25000"/>
                  </a:schemeClr>
                </a:solidFill>
                <a:latin typeface="幼圆" panose="02010509060101010101" pitchFamily="49" charset="-122"/>
                <a:ea typeface="幼圆" panose="02010509060101010101" pitchFamily="49" charset="-122"/>
              </a:rPr>
              <a:t>对企业文化的理解</a:t>
            </a:r>
            <a:endParaRPr lang="zh-CN" altLang="en-US" sz="36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1" name="Oval 5"/>
          <p:cNvSpPr>
            <a:spLocks noChangeArrowheads="1"/>
          </p:cNvSpPr>
          <p:nvPr/>
        </p:nvSpPr>
        <p:spPr bwMode="auto">
          <a:xfrm>
            <a:off x="906302" y="2427841"/>
            <a:ext cx="2618352" cy="2637395"/>
          </a:xfrm>
          <a:prstGeom prst="ellipse">
            <a:avLst/>
          </a:prstGeom>
          <a:solidFill>
            <a:srgbClr val="3CB3A3"/>
          </a:solidFill>
          <a:ln>
            <a:noFill/>
          </a:ln>
        </p:spPr>
        <p:txBody>
          <a:bodyPr vert="horz" wrap="square" lIns="91404" tIns="45702" rIns="91404" bIns="45702" numCol="1" anchor="t" anchorCtr="0" compatLnSpc="1"/>
          <a:lstStyle/>
          <a:p>
            <a:endParaRPr lang="zh-CN" altLang="en-US" sz="1800"/>
          </a:p>
        </p:txBody>
      </p:sp>
      <p:sp>
        <p:nvSpPr>
          <p:cNvPr id="22" name="Oval 6"/>
          <p:cNvSpPr>
            <a:spLocks noChangeArrowheads="1"/>
          </p:cNvSpPr>
          <p:nvPr/>
        </p:nvSpPr>
        <p:spPr bwMode="auto">
          <a:xfrm>
            <a:off x="4738618" y="2427841"/>
            <a:ext cx="2618352" cy="2637395"/>
          </a:xfrm>
          <a:prstGeom prst="ellipse">
            <a:avLst/>
          </a:prstGeom>
          <a:solidFill>
            <a:srgbClr val="4C4B50"/>
          </a:solidFill>
          <a:ln>
            <a:noFill/>
          </a:ln>
        </p:spPr>
        <p:txBody>
          <a:bodyPr vert="horz" wrap="square" lIns="91404" tIns="45702" rIns="91404" bIns="45702" numCol="1" anchor="t" anchorCtr="0" compatLnSpc="1"/>
          <a:lstStyle/>
          <a:p>
            <a:endParaRPr lang="zh-CN" altLang="en-US" sz="1800"/>
          </a:p>
        </p:txBody>
      </p:sp>
      <p:sp>
        <p:nvSpPr>
          <p:cNvPr id="37" name="Oval 7"/>
          <p:cNvSpPr>
            <a:spLocks noChangeArrowheads="1"/>
          </p:cNvSpPr>
          <p:nvPr/>
        </p:nvSpPr>
        <p:spPr bwMode="auto">
          <a:xfrm>
            <a:off x="8572520" y="2427841"/>
            <a:ext cx="2616766" cy="2637395"/>
          </a:xfrm>
          <a:prstGeom prst="ellipse">
            <a:avLst/>
          </a:prstGeom>
          <a:solidFill>
            <a:srgbClr val="3CB3A3"/>
          </a:solidFill>
          <a:ln>
            <a:noFill/>
          </a:ln>
        </p:spPr>
        <p:txBody>
          <a:bodyPr vert="horz" wrap="square" lIns="91404" tIns="45702" rIns="91404" bIns="45702" numCol="1" anchor="t" anchorCtr="0" compatLnSpc="1"/>
          <a:lstStyle/>
          <a:p>
            <a:endParaRPr lang="zh-CN" altLang="en-US" sz="1800"/>
          </a:p>
        </p:txBody>
      </p:sp>
      <p:sp>
        <p:nvSpPr>
          <p:cNvPr id="38" name="Freeform 8"/>
          <p:cNvSpPr>
            <a:spLocks noEditPoints="1"/>
          </p:cNvSpPr>
          <p:nvPr/>
        </p:nvSpPr>
        <p:spPr bwMode="auto">
          <a:xfrm>
            <a:off x="3961046" y="3475181"/>
            <a:ext cx="341180" cy="541127"/>
          </a:xfrm>
          <a:custGeom>
            <a:avLst/>
            <a:gdLst>
              <a:gd name="T0" fmla="*/ 0 w 429"/>
              <a:gd name="T1" fmla="*/ 0 h 673"/>
              <a:gd name="T2" fmla="*/ 231 w 429"/>
              <a:gd name="T3" fmla="*/ 0 h 673"/>
              <a:gd name="T4" fmla="*/ 429 w 429"/>
              <a:gd name="T5" fmla="*/ 336 h 673"/>
              <a:gd name="T6" fmla="*/ 231 w 429"/>
              <a:gd name="T7" fmla="*/ 673 h 673"/>
              <a:gd name="T8" fmla="*/ 0 w 429"/>
              <a:gd name="T9" fmla="*/ 673 h 673"/>
              <a:gd name="T10" fmla="*/ 198 w 429"/>
              <a:gd name="T11" fmla="*/ 336 h 673"/>
              <a:gd name="T12" fmla="*/ 0 w 429"/>
              <a:gd name="T13" fmla="*/ 0 h 673"/>
              <a:gd name="T14" fmla="*/ 99 w 429"/>
              <a:gd name="T15" fmla="*/ 168 h 6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673">
                <a:moveTo>
                  <a:pt x="0" y="0"/>
                </a:moveTo>
                <a:lnTo>
                  <a:pt x="231" y="0"/>
                </a:lnTo>
                <a:lnTo>
                  <a:pt x="429" y="336"/>
                </a:lnTo>
                <a:lnTo>
                  <a:pt x="231" y="673"/>
                </a:lnTo>
                <a:lnTo>
                  <a:pt x="0" y="673"/>
                </a:lnTo>
                <a:lnTo>
                  <a:pt x="198" y="336"/>
                </a:lnTo>
                <a:lnTo>
                  <a:pt x="0" y="0"/>
                </a:lnTo>
                <a:close/>
                <a:moveTo>
                  <a:pt x="99" y="168"/>
                </a:moveTo>
              </a:path>
            </a:pathLst>
          </a:custGeom>
          <a:solidFill>
            <a:schemeClr val="accent3"/>
          </a:solidFill>
          <a:ln>
            <a:noFill/>
          </a:ln>
        </p:spPr>
        <p:txBody>
          <a:bodyPr vert="horz" wrap="square" lIns="91404" tIns="45702" rIns="91404" bIns="45702" numCol="1" anchor="t" anchorCtr="0" compatLnSpc="1"/>
          <a:lstStyle/>
          <a:p>
            <a:endParaRPr lang="zh-CN" altLang="en-US" sz="1800"/>
          </a:p>
        </p:txBody>
      </p:sp>
      <p:sp>
        <p:nvSpPr>
          <p:cNvPr id="39" name="Freeform 9"/>
          <p:cNvSpPr>
            <a:spLocks noEditPoints="1"/>
          </p:cNvSpPr>
          <p:nvPr/>
        </p:nvSpPr>
        <p:spPr bwMode="auto">
          <a:xfrm>
            <a:off x="7793361" y="3475181"/>
            <a:ext cx="341180" cy="541127"/>
          </a:xfrm>
          <a:custGeom>
            <a:avLst/>
            <a:gdLst>
              <a:gd name="T0" fmla="*/ 0 w 428"/>
              <a:gd name="T1" fmla="*/ 0 h 673"/>
              <a:gd name="T2" fmla="*/ 231 w 428"/>
              <a:gd name="T3" fmla="*/ 0 h 673"/>
              <a:gd name="T4" fmla="*/ 428 w 428"/>
              <a:gd name="T5" fmla="*/ 336 h 673"/>
              <a:gd name="T6" fmla="*/ 231 w 428"/>
              <a:gd name="T7" fmla="*/ 673 h 673"/>
              <a:gd name="T8" fmla="*/ 0 w 428"/>
              <a:gd name="T9" fmla="*/ 673 h 673"/>
              <a:gd name="T10" fmla="*/ 197 w 428"/>
              <a:gd name="T11" fmla="*/ 336 h 673"/>
              <a:gd name="T12" fmla="*/ 0 w 428"/>
              <a:gd name="T13" fmla="*/ 0 h 673"/>
              <a:gd name="T14" fmla="*/ 98 w 428"/>
              <a:gd name="T15" fmla="*/ 168 h 6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673">
                <a:moveTo>
                  <a:pt x="0" y="0"/>
                </a:moveTo>
                <a:lnTo>
                  <a:pt x="231" y="0"/>
                </a:lnTo>
                <a:lnTo>
                  <a:pt x="428" y="336"/>
                </a:lnTo>
                <a:lnTo>
                  <a:pt x="231" y="673"/>
                </a:lnTo>
                <a:lnTo>
                  <a:pt x="0" y="673"/>
                </a:lnTo>
                <a:lnTo>
                  <a:pt x="197" y="336"/>
                </a:lnTo>
                <a:lnTo>
                  <a:pt x="0" y="0"/>
                </a:lnTo>
                <a:close/>
                <a:moveTo>
                  <a:pt x="98" y="168"/>
                </a:moveTo>
              </a:path>
            </a:pathLst>
          </a:custGeom>
          <a:solidFill>
            <a:schemeClr val="accent3"/>
          </a:solidFill>
          <a:ln>
            <a:noFill/>
          </a:ln>
        </p:spPr>
        <p:txBody>
          <a:bodyPr vert="horz" wrap="square" lIns="91404" tIns="45702" rIns="91404" bIns="45702" numCol="1" anchor="t" anchorCtr="0" compatLnSpc="1"/>
          <a:lstStyle/>
          <a:p>
            <a:endParaRPr lang="zh-CN" altLang="en-US" sz="1800"/>
          </a:p>
        </p:txBody>
      </p:sp>
      <p:sp>
        <p:nvSpPr>
          <p:cNvPr id="40" name="TextBox 9"/>
          <p:cNvSpPr txBox="1"/>
          <p:nvPr/>
        </p:nvSpPr>
        <p:spPr>
          <a:xfrm>
            <a:off x="1156481" y="3223521"/>
            <a:ext cx="2117991" cy="954107"/>
          </a:xfrm>
          <a:prstGeom prst="rect">
            <a:avLst/>
          </a:prstGeom>
          <a:noFill/>
        </p:spPr>
        <p:txBody>
          <a:bodyPr wrap="square">
            <a:spAutoFit/>
          </a:bodyPr>
          <a:lstStyle/>
          <a:p>
            <a:r>
              <a:rPr lang="zh-CN" altLang="en-US" sz="2800" b="1" dirty="0">
                <a:solidFill>
                  <a:srgbClr val="FEFEFE"/>
                </a:solidFill>
                <a:latin typeface="幼圆" panose="02010509060101010101" pitchFamily="49" charset="-122"/>
                <a:ea typeface="幼圆" panose="02010509060101010101" pitchFamily="49" charset="-122"/>
              </a:rPr>
              <a:t>企业的社会责任</a:t>
            </a:r>
            <a:endParaRPr lang="zh-CN" altLang="en-US" sz="2800" b="1" dirty="0">
              <a:solidFill>
                <a:srgbClr val="FEFEFE"/>
              </a:solidFill>
              <a:latin typeface="幼圆" panose="02010509060101010101" pitchFamily="49" charset="-122"/>
              <a:ea typeface="幼圆" panose="02010509060101010101" pitchFamily="49" charset="-122"/>
            </a:endParaRPr>
          </a:p>
        </p:txBody>
      </p:sp>
      <p:sp>
        <p:nvSpPr>
          <p:cNvPr id="41" name="TextBox 10"/>
          <p:cNvSpPr txBox="1"/>
          <p:nvPr/>
        </p:nvSpPr>
        <p:spPr>
          <a:xfrm>
            <a:off x="5038888" y="3265524"/>
            <a:ext cx="2588653" cy="954107"/>
          </a:xfrm>
          <a:prstGeom prst="rect">
            <a:avLst/>
          </a:prstGeom>
          <a:noFill/>
        </p:spPr>
        <p:txBody>
          <a:bodyPr wrap="square">
            <a:spAutoFit/>
          </a:bodyPr>
          <a:lstStyle/>
          <a:p>
            <a:r>
              <a:rPr lang="zh-CN" altLang="en-US" sz="2800" b="1" dirty="0">
                <a:solidFill>
                  <a:srgbClr val="FEFEFE"/>
                </a:solidFill>
                <a:latin typeface="幼圆" panose="02010509060101010101" pitchFamily="49" charset="-122"/>
                <a:ea typeface="幼圆" panose="02010509060101010101" pitchFamily="49" charset="-122"/>
              </a:rPr>
              <a:t>创新、务实、进取</a:t>
            </a:r>
            <a:endParaRPr lang="zh-CN" altLang="en-US" sz="2000" b="1" dirty="0">
              <a:solidFill>
                <a:srgbClr val="FEFEFE"/>
              </a:solidFill>
              <a:latin typeface="幼圆" panose="02010509060101010101" pitchFamily="49" charset="-122"/>
              <a:ea typeface="幼圆" panose="02010509060101010101" pitchFamily="49" charset="-122"/>
            </a:endParaRPr>
          </a:p>
        </p:txBody>
      </p:sp>
      <p:sp>
        <p:nvSpPr>
          <p:cNvPr id="42" name="TextBox 11"/>
          <p:cNvSpPr txBox="1"/>
          <p:nvPr/>
        </p:nvSpPr>
        <p:spPr>
          <a:xfrm>
            <a:off x="8843091" y="3347804"/>
            <a:ext cx="2588653" cy="953734"/>
          </a:xfrm>
          <a:prstGeom prst="rect">
            <a:avLst/>
          </a:prstGeom>
          <a:noFill/>
        </p:spPr>
        <p:txBody>
          <a:bodyPr wrap="square">
            <a:spAutoFit/>
          </a:bodyPr>
          <a:lstStyle/>
          <a:p>
            <a:r>
              <a:rPr lang="zh-CN" altLang="en-US" sz="2800" b="1" dirty="0">
                <a:solidFill>
                  <a:srgbClr val="FEFEFE"/>
                </a:solidFill>
                <a:latin typeface="幼圆" panose="02010509060101010101" pitchFamily="49" charset="-122"/>
                <a:ea typeface="幼圆" panose="02010509060101010101" pitchFamily="49" charset="-122"/>
              </a:rPr>
              <a:t>专业、高效、共赢</a:t>
            </a:r>
            <a:endParaRPr lang="zh-CN" altLang="en-US" sz="2000" b="1" dirty="0">
              <a:solidFill>
                <a:srgbClr val="FEFEFE"/>
              </a:solidFill>
              <a:latin typeface="幼圆" panose="02010509060101010101" pitchFamily="49" charset="-122"/>
              <a:ea typeface="幼圆" panose="02010509060101010101" pitchFamily="49" charset="-122"/>
            </a:endParaRPr>
          </a:p>
        </p:txBody>
      </p:sp>
      <p:sp>
        <p:nvSpPr>
          <p:cNvPr id="43" name="Oval 7"/>
          <p:cNvSpPr>
            <a:spLocks noChangeArrowheads="1"/>
          </p:cNvSpPr>
          <p:nvPr/>
        </p:nvSpPr>
        <p:spPr bwMode="auto">
          <a:xfrm>
            <a:off x="1156183" y="2399164"/>
            <a:ext cx="509388" cy="510975"/>
          </a:xfrm>
          <a:prstGeom prst="ellipse">
            <a:avLst/>
          </a:prstGeom>
          <a:solidFill>
            <a:srgbClr val="3CB3A3"/>
          </a:solidFill>
          <a:ln w="28575">
            <a:solidFill>
              <a:srgbClr val="F8F8F8"/>
            </a:solidFill>
          </a:ln>
        </p:spPr>
        <p:txBody>
          <a:bodyPr/>
          <a:lstStyle/>
          <a:p>
            <a:pPr algn="ctr">
              <a:buFont typeface="Arial" panose="020B0604020202020204" pitchFamily="34" charset="0"/>
              <a:buNone/>
            </a:pPr>
            <a:r>
              <a:rPr lang="en-US" altLang="zh-CN" sz="2200" b="1" dirty="0">
                <a:solidFill>
                  <a:schemeClr val="bg1"/>
                </a:solidFill>
                <a:latin typeface="Arial Black" panose="020B0A04020102020204" pitchFamily="34" charset="0"/>
              </a:rPr>
              <a:t>1</a:t>
            </a:r>
            <a:endParaRPr lang="zh-CN" altLang="en-US" sz="2200" b="1" dirty="0">
              <a:solidFill>
                <a:schemeClr val="bg1"/>
              </a:solidFill>
              <a:latin typeface="Arial Black" panose="020B0A04020102020204" pitchFamily="34" charset="0"/>
            </a:endParaRPr>
          </a:p>
        </p:txBody>
      </p:sp>
      <p:sp>
        <p:nvSpPr>
          <p:cNvPr id="44" name="Oval 13"/>
          <p:cNvSpPr>
            <a:spLocks noChangeArrowheads="1"/>
          </p:cNvSpPr>
          <p:nvPr/>
        </p:nvSpPr>
        <p:spPr bwMode="auto">
          <a:xfrm>
            <a:off x="5073970" y="2399164"/>
            <a:ext cx="509388" cy="509389"/>
          </a:xfrm>
          <a:prstGeom prst="ellipse">
            <a:avLst/>
          </a:prstGeom>
          <a:solidFill>
            <a:srgbClr val="4C4B50"/>
          </a:solidFill>
          <a:ln w="28575">
            <a:solidFill>
              <a:srgbClr val="F8F8F8"/>
            </a:solidFill>
          </a:ln>
        </p:spPr>
        <p:txBody>
          <a:bodyPr/>
          <a:lstStyle/>
          <a:p>
            <a:pPr algn="ctr">
              <a:buFont typeface="Arial" panose="020B0604020202020204" pitchFamily="34" charset="0"/>
              <a:buNone/>
            </a:pPr>
            <a:r>
              <a:rPr lang="en-US" altLang="zh-CN" sz="2200" b="1" dirty="0">
                <a:solidFill>
                  <a:schemeClr val="bg1"/>
                </a:solidFill>
                <a:latin typeface="Arial Black" panose="020B0A04020102020204" pitchFamily="34" charset="0"/>
              </a:rPr>
              <a:t>2</a:t>
            </a:r>
            <a:endParaRPr lang="zh-CN" altLang="en-US" sz="2200" b="1" dirty="0">
              <a:solidFill>
                <a:schemeClr val="bg1"/>
              </a:solidFill>
              <a:latin typeface="Arial Black" panose="020B0A04020102020204" pitchFamily="34" charset="0"/>
            </a:endParaRPr>
          </a:p>
        </p:txBody>
      </p:sp>
      <p:sp>
        <p:nvSpPr>
          <p:cNvPr id="45" name="Oval 14"/>
          <p:cNvSpPr>
            <a:spLocks noChangeArrowheads="1"/>
          </p:cNvSpPr>
          <p:nvPr/>
        </p:nvSpPr>
        <p:spPr bwMode="auto">
          <a:xfrm>
            <a:off x="8888904" y="2399164"/>
            <a:ext cx="509388" cy="510975"/>
          </a:xfrm>
          <a:prstGeom prst="ellipse">
            <a:avLst/>
          </a:prstGeom>
          <a:solidFill>
            <a:srgbClr val="3CB3A3"/>
          </a:solidFill>
          <a:ln w="28575">
            <a:solidFill>
              <a:srgbClr val="F8F8F8"/>
            </a:solidFill>
          </a:ln>
        </p:spPr>
        <p:txBody>
          <a:bodyPr/>
          <a:lstStyle/>
          <a:p>
            <a:pPr algn="ctr">
              <a:buFont typeface="Arial" panose="020B0604020202020204" pitchFamily="34" charset="0"/>
              <a:buNone/>
            </a:pPr>
            <a:r>
              <a:rPr lang="en-US" altLang="zh-CN" sz="2200" b="1" dirty="0">
                <a:solidFill>
                  <a:schemeClr val="bg1"/>
                </a:solidFill>
                <a:latin typeface="Arial Black" panose="020B0A04020102020204" pitchFamily="34" charset="0"/>
              </a:rPr>
              <a:t>3</a:t>
            </a:r>
            <a:endParaRPr lang="zh-CN" altLang="en-US" sz="2200" b="1" dirty="0">
              <a:solidFill>
                <a:schemeClr val="bg1"/>
              </a:solidFill>
              <a:latin typeface="Arial Black" panose="020B0A04020102020204" pitchFamily="34" charset="0"/>
            </a:endParaRPr>
          </a:p>
        </p:txBody>
      </p:sp>
      <p:sp>
        <p:nvSpPr>
          <p:cNvPr id="14"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Scale>
                                          <p:cBhvr>
                                            <p:cTn id="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
                                            </p:tgtEl>
                                            <p:attrNameLst>
                                              <p:attrName>ppt_x</p:attrName>
                                              <p:attrName>ppt_y</p:attrName>
                                            </p:attrNameLst>
                                          </p:cBhvr>
                                        </p:animMotion>
                                        <p:animEffect transition="in" filter="fade">
                                          <p:cBhvr>
                                            <p:cTn id="9" dur="1000"/>
                                            <p:tgtEl>
                                              <p:spTgt spid="21"/>
                                            </p:tgtEl>
                                          </p:cBhvr>
                                        </p:animEffect>
                                      </p:childTnLst>
                                    </p:cTn>
                                  </p:par>
                                  <p:par>
                                    <p:cTn id="10" presetID="52" presetClass="entr" presetSubtype="0" fill="hold" grpId="0" nodeType="withEffect">
                                      <p:stCondLst>
                                        <p:cond delay="100"/>
                                      </p:stCondLst>
                                      <p:childTnLst>
                                        <p:set>
                                          <p:cBhvr>
                                            <p:cTn id="11" dur="1" fill="hold">
                                              <p:stCondLst>
                                                <p:cond delay="0"/>
                                              </p:stCondLst>
                                            </p:cTn>
                                            <p:tgtEl>
                                              <p:spTgt spid="22"/>
                                            </p:tgtEl>
                                            <p:attrNameLst>
                                              <p:attrName>style.visibility</p:attrName>
                                            </p:attrNameLst>
                                          </p:cBhvr>
                                          <p:to>
                                            <p:strVal val="visible"/>
                                          </p:to>
                                        </p:set>
                                        <p:animScale>
                                          <p:cBhvr>
                                            <p:cTn id="1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
                                            </p:tgtEl>
                                            <p:attrNameLst>
                                              <p:attrName>ppt_x</p:attrName>
                                              <p:attrName>ppt_y</p:attrName>
                                            </p:attrNameLst>
                                          </p:cBhvr>
                                        </p:animMotion>
                                        <p:animEffect transition="in" filter="fade">
                                          <p:cBhvr>
                                            <p:cTn id="14" dur="1000"/>
                                            <p:tgtEl>
                                              <p:spTgt spid="22"/>
                                            </p:tgtEl>
                                          </p:cBhvr>
                                        </p:animEffect>
                                      </p:childTnLst>
                                    </p:cTn>
                                  </p:par>
                                  <p:par>
                                    <p:cTn id="15" presetID="52" presetClass="entr" presetSubtype="0" fill="hold" grpId="0" nodeType="withEffect">
                                      <p:stCondLst>
                                        <p:cond delay="200"/>
                                      </p:stCondLst>
                                      <p:childTnLst>
                                        <p:set>
                                          <p:cBhvr>
                                            <p:cTn id="16" dur="1" fill="hold">
                                              <p:stCondLst>
                                                <p:cond delay="0"/>
                                              </p:stCondLst>
                                            </p:cTn>
                                            <p:tgtEl>
                                              <p:spTgt spid="37"/>
                                            </p:tgtEl>
                                            <p:attrNameLst>
                                              <p:attrName>style.visibility</p:attrName>
                                            </p:attrNameLst>
                                          </p:cBhvr>
                                          <p:to>
                                            <p:strVal val="visible"/>
                                          </p:to>
                                        </p:set>
                                        <p:animScale>
                                          <p:cBhvr>
                                            <p:cTn id="1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7"/>
                                            </p:tgtEl>
                                            <p:attrNameLst>
                                              <p:attrName>ppt_x</p:attrName>
                                              <p:attrName>ppt_y</p:attrName>
                                            </p:attrNameLst>
                                          </p:cBhvr>
                                        </p:animMotion>
                                        <p:animEffect transition="in" filter="fade">
                                          <p:cBhvr>
                                            <p:cTn id="19" dur="1000"/>
                                            <p:tgtEl>
                                              <p:spTgt spid="37"/>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childTnLst>
                              </p:cTn>
                            </p:par>
                            <p:par>
                              <p:cTn id="26" fill="hold">
                                <p:stCondLst>
                                  <p:cond delay="1500"/>
                                </p:stCondLst>
                                <p:childTnLst>
                                  <p:par>
                                    <p:cTn id="27" presetID="31"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 calcmode="lin" valueType="num">
                                          <p:cBhvr>
                                            <p:cTn id="31" dur="500" fill="hold"/>
                                            <p:tgtEl>
                                              <p:spTgt spid="40"/>
                                            </p:tgtEl>
                                            <p:attrNameLst>
                                              <p:attrName>style.rotation</p:attrName>
                                            </p:attrNameLst>
                                          </p:cBhvr>
                                          <p:tavLst>
                                            <p:tav tm="0">
                                              <p:val>
                                                <p:fltVal val="90"/>
                                              </p:val>
                                            </p:tav>
                                            <p:tav tm="100000">
                                              <p:val>
                                                <p:fltVal val="0"/>
                                              </p:val>
                                            </p:tav>
                                          </p:tavLst>
                                        </p:anim>
                                        <p:animEffect transition="in" filter="fade">
                                          <p:cBhvr>
                                            <p:cTn id="32" dur="500"/>
                                            <p:tgtEl>
                                              <p:spTgt spid="40"/>
                                            </p:tgtEl>
                                          </p:cBhvr>
                                        </p:animEffect>
                                      </p:childTnLst>
                                    </p:cTn>
                                  </p:par>
                                </p:childTnLst>
                              </p:cTn>
                            </p:par>
                            <p:par>
                              <p:cTn id="33" fill="hold">
                                <p:stCondLst>
                                  <p:cond delay="2000"/>
                                </p:stCondLst>
                                <p:childTnLst>
                                  <p:par>
                                    <p:cTn id="34" presetID="2" presetClass="entr" presetSubtype="8" fill="hold" grpId="0" nodeType="afterEffect" p14:presetBounceEnd="40000">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14:bounceEnd="40000">
                                          <p:cBhvr additive="base">
                                            <p:cTn id="36" dur="50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000"/>
                                </p:stCondLst>
                                <p:childTnLst>
                                  <p:par>
                                    <p:cTn id="45" presetID="3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 calcmode="lin" valueType="num">
                                          <p:cBhvr>
                                            <p:cTn id="49" dur="500" fill="hold"/>
                                            <p:tgtEl>
                                              <p:spTgt spid="41"/>
                                            </p:tgtEl>
                                            <p:attrNameLst>
                                              <p:attrName>style.rotation</p:attrName>
                                            </p:attrNameLst>
                                          </p:cBhvr>
                                          <p:tavLst>
                                            <p:tav tm="0">
                                              <p:val>
                                                <p:fltVal val="90"/>
                                              </p:val>
                                            </p:tav>
                                            <p:tav tm="100000">
                                              <p:val>
                                                <p:fltVal val="0"/>
                                              </p:val>
                                            </p:tav>
                                          </p:tavLst>
                                        </p:anim>
                                        <p:animEffect transition="in" filter="fade">
                                          <p:cBhvr>
                                            <p:cTn id="50" dur="500"/>
                                            <p:tgtEl>
                                              <p:spTgt spid="41"/>
                                            </p:tgtEl>
                                          </p:cBhvr>
                                        </p:animEffect>
                                      </p:childTnLst>
                                    </p:cTn>
                                  </p:par>
                                </p:childTnLst>
                              </p:cTn>
                            </p:par>
                            <p:par>
                              <p:cTn id="51" fill="hold">
                                <p:stCondLst>
                                  <p:cond delay="3500"/>
                                </p:stCondLst>
                                <p:childTnLst>
                                  <p:par>
                                    <p:cTn id="52" presetID="2" presetClass="entr" presetSubtype="8" fill="hold" grpId="0" nodeType="afterEffect" p14:presetBounceEnd="40000">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14:bounceEnd="40000">
                                          <p:cBhvr additive="base">
                                            <p:cTn id="54" dur="500" fill="hold"/>
                                            <p:tgtEl>
                                              <p:spTgt spid="39"/>
                                            </p:tgtEl>
                                            <p:attrNameLst>
                                              <p:attrName>ppt_x</p:attrName>
                                            </p:attrNameLst>
                                          </p:cBhvr>
                                          <p:tavLst>
                                            <p:tav tm="0">
                                              <p:val>
                                                <p:strVal val="0-#ppt_w/2"/>
                                              </p:val>
                                            </p:tav>
                                            <p:tav tm="100000">
                                              <p:val>
                                                <p:strVal val="#ppt_x"/>
                                              </p:val>
                                            </p:tav>
                                          </p:tavLst>
                                        </p:anim>
                                        <p:anim calcmode="lin" valueType="num" p14:bounceEnd="40000">
                                          <p:cBhvr additive="base">
                                            <p:cTn id="55" dur="500" fill="hold"/>
                                            <p:tgtEl>
                                              <p:spTgt spid="39"/>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par>
                              <p:cTn id="62" fill="hold">
                                <p:stCondLst>
                                  <p:cond delay="4500"/>
                                </p:stCondLst>
                                <p:childTnLst>
                                  <p:par>
                                    <p:cTn id="63" presetID="31" presetClass="entr" presetSubtype="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 calcmode="lin" valueType="num">
                                          <p:cBhvr>
                                            <p:cTn id="67" dur="500" fill="hold"/>
                                            <p:tgtEl>
                                              <p:spTgt spid="42"/>
                                            </p:tgtEl>
                                            <p:attrNameLst>
                                              <p:attrName>style.rotation</p:attrName>
                                            </p:attrNameLst>
                                          </p:cBhvr>
                                          <p:tavLst>
                                            <p:tav tm="0">
                                              <p:val>
                                                <p:fltVal val="90"/>
                                              </p:val>
                                            </p:tav>
                                            <p:tav tm="100000">
                                              <p:val>
                                                <p:fltVal val="0"/>
                                              </p:val>
                                            </p:tav>
                                          </p:tavLst>
                                        </p:anim>
                                        <p:animEffect transition="in" filter="fade">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37" grpId="0" bldLvl="0" animBg="1"/>
          <p:bldP spid="38" grpId="0" animBg="1"/>
          <p:bldP spid="39" grpId="0" animBg="1"/>
          <p:bldP spid="40" grpId="0"/>
          <p:bldP spid="41" grpId="0"/>
          <p:bldP spid="42" grpId="0"/>
          <p:bldP spid="43" grpId="0" bldLvl="0" animBg="1"/>
          <p:bldP spid="44" grpId="0" animBg="1"/>
          <p:bldP spid="4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Scale>
                                          <p:cBhvr>
                                            <p:cTn id="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
                                            </p:tgtEl>
                                            <p:attrNameLst>
                                              <p:attrName>ppt_x</p:attrName>
                                              <p:attrName>ppt_y</p:attrName>
                                            </p:attrNameLst>
                                          </p:cBhvr>
                                        </p:animMotion>
                                        <p:animEffect transition="in" filter="fade">
                                          <p:cBhvr>
                                            <p:cTn id="9" dur="1000"/>
                                            <p:tgtEl>
                                              <p:spTgt spid="21"/>
                                            </p:tgtEl>
                                          </p:cBhvr>
                                        </p:animEffect>
                                      </p:childTnLst>
                                    </p:cTn>
                                  </p:par>
                                  <p:par>
                                    <p:cTn id="10" presetID="52" presetClass="entr" presetSubtype="0" fill="hold" grpId="0" nodeType="withEffect">
                                      <p:stCondLst>
                                        <p:cond delay="100"/>
                                      </p:stCondLst>
                                      <p:childTnLst>
                                        <p:set>
                                          <p:cBhvr>
                                            <p:cTn id="11" dur="1" fill="hold">
                                              <p:stCondLst>
                                                <p:cond delay="0"/>
                                              </p:stCondLst>
                                            </p:cTn>
                                            <p:tgtEl>
                                              <p:spTgt spid="22"/>
                                            </p:tgtEl>
                                            <p:attrNameLst>
                                              <p:attrName>style.visibility</p:attrName>
                                            </p:attrNameLst>
                                          </p:cBhvr>
                                          <p:to>
                                            <p:strVal val="visible"/>
                                          </p:to>
                                        </p:set>
                                        <p:animScale>
                                          <p:cBhvr>
                                            <p:cTn id="1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
                                            </p:tgtEl>
                                            <p:attrNameLst>
                                              <p:attrName>ppt_x</p:attrName>
                                              <p:attrName>ppt_y</p:attrName>
                                            </p:attrNameLst>
                                          </p:cBhvr>
                                        </p:animMotion>
                                        <p:animEffect transition="in" filter="fade">
                                          <p:cBhvr>
                                            <p:cTn id="14" dur="1000"/>
                                            <p:tgtEl>
                                              <p:spTgt spid="22"/>
                                            </p:tgtEl>
                                          </p:cBhvr>
                                        </p:animEffect>
                                      </p:childTnLst>
                                    </p:cTn>
                                  </p:par>
                                  <p:par>
                                    <p:cTn id="15" presetID="52" presetClass="entr" presetSubtype="0" fill="hold" grpId="0" nodeType="withEffect">
                                      <p:stCondLst>
                                        <p:cond delay="200"/>
                                      </p:stCondLst>
                                      <p:childTnLst>
                                        <p:set>
                                          <p:cBhvr>
                                            <p:cTn id="16" dur="1" fill="hold">
                                              <p:stCondLst>
                                                <p:cond delay="0"/>
                                              </p:stCondLst>
                                            </p:cTn>
                                            <p:tgtEl>
                                              <p:spTgt spid="37"/>
                                            </p:tgtEl>
                                            <p:attrNameLst>
                                              <p:attrName>style.visibility</p:attrName>
                                            </p:attrNameLst>
                                          </p:cBhvr>
                                          <p:to>
                                            <p:strVal val="visible"/>
                                          </p:to>
                                        </p:set>
                                        <p:animScale>
                                          <p:cBhvr>
                                            <p:cTn id="1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7"/>
                                            </p:tgtEl>
                                            <p:attrNameLst>
                                              <p:attrName>ppt_x</p:attrName>
                                              <p:attrName>ppt_y</p:attrName>
                                            </p:attrNameLst>
                                          </p:cBhvr>
                                        </p:animMotion>
                                        <p:animEffect transition="in" filter="fade">
                                          <p:cBhvr>
                                            <p:cTn id="19" dur="1000"/>
                                            <p:tgtEl>
                                              <p:spTgt spid="37"/>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childTnLst>
                              </p:cTn>
                            </p:par>
                            <p:par>
                              <p:cTn id="26" fill="hold">
                                <p:stCondLst>
                                  <p:cond delay="1500"/>
                                </p:stCondLst>
                                <p:childTnLst>
                                  <p:par>
                                    <p:cTn id="27" presetID="31"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 calcmode="lin" valueType="num">
                                          <p:cBhvr>
                                            <p:cTn id="31" dur="500" fill="hold"/>
                                            <p:tgtEl>
                                              <p:spTgt spid="40"/>
                                            </p:tgtEl>
                                            <p:attrNameLst>
                                              <p:attrName>style.rotation</p:attrName>
                                            </p:attrNameLst>
                                          </p:cBhvr>
                                          <p:tavLst>
                                            <p:tav tm="0">
                                              <p:val>
                                                <p:fltVal val="90"/>
                                              </p:val>
                                            </p:tav>
                                            <p:tav tm="100000">
                                              <p:val>
                                                <p:fltVal val="0"/>
                                              </p:val>
                                            </p:tav>
                                          </p:tavLst>
                                        </p:anim>
                                        <p:animEffect transition="in" filter="fade">
                                          <p:cBhvr>
                                            <p:cTn id="32" dur="500"/>
                                            <p:tgtEl>
                                              <p:spTgt spid="40"/>
                                            </p:tgtEl>
                                          </p:cBhvr>
                                        </p:animEffect>
                                      </p:childTnLst>
                                    </p:cTn>
                                  </p:par>
                                </p:childTnLst>
                              </p:cTn>
                            </p:par>
                            <p:par>
                              <p:cTn id="33" fill="hold">
                                <p:stCondLst>
                                  <p:cond delay="2000"/>
                                </p:stCondLst>
                                <p:childTnLst>
                                  <p:par>
                                    <p:cTn id="34" presetID="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000"/>
                                </p:stCondLst>
                                <p:childTnLst>
                                  <p:par>
                                    <p:cTn id="45" presetID="3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 calcmode="lin" valueType="num">
                                          <p:cBhvr>
                                            <p:cTn id="49" dur="500" fill="hold"/>
                                            <p:tgtEl>
                                              <p:spTgt spid="41"/>
                                            </p:tgtEl>
                                            <p:attrNameLst>
                                              <p:attrName>style.rotation</p:attrName>
                                            </p:attrNameLst>
                                          </p:cBhvr>
                                          <p:tavLst>
                                            <p:tav tm="0">
                                              <p:val>
                                                <p:fltVal val="90"/>
                                              </p:val>
                                            </p:tav>
                                            <p:tav tm="100000">
                                              <p:val>
                                                <p:fltVal val="0"/>
                                              </p:val>
                                            </p:tav>
                                          </p:tavLst>
                                        </p:anim>
                                        <p:animEffect transition="in" filter="fade">
                                          <p:cBhvr>
                                            <p:cTn id="50" dur="500"/>
                                            <p:tgtEl>
                                              <p:spTgt spid="41"/>
                                            </p:tgtEl>
                                          </p:cBhvr>
                                        </p:animEffect>
                                      </p:childTnLst>
                                    </p:cTn>
                                  </p:par>
                                </p:childTnLst>
                              </p:cTn>
                            </p:par>
                            <p:par>
                              <p:cTn id="51" fill="hold">
                                <p:stCondLst>
                                  <p:cond delay="3500"/>
                                </p:stCondLst>
                                <p:childTnLst>
                                  <p:par>
                                    <p:cTn id="52" presetID="2" presetClass="entr" presetSubtype="8"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0-#ppt_w/2"/>
                                              </p:val>
                                            </p:tav>
                                            <p:tav tm="100000">
                                              <p:val>
                                                <p:strVal val="#ppt_x"/>
                                              </p:val>
                                            </p:tav>
                                          </p:tavLst>
                                        </p:anim>
                                        <p:anim calcmode="lin" valueType="num">
                                          <p:cBhvr additive="base">
                                            <p:cTn id="55" dur="500" fill="hold"/>
                                            <p:tgtEl>
                                              <p:spTgt spid="39"/>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par>
                              <p:cTn id="62" fill="hold">
                                <p:stCondLst>
                                  <p:cond delay="4500"/>
                                </p:stCondLst>
                                <p:childTnLst>
                                  <p:par>
                                    <p:cTn id="63" presetID="31" presetClass="entr" presetSubtype="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 calcmode="lin" valueType="num">
                                          <p:cBhvr>
                                            <p:cTn id="67" dur="500" fill="hold"/>
                                            <p:tgtEl>
                                              <p:spTgt spid="42"/>
                                            </p:tgtEl>
                                            <p:attrNameLst>
                                              <p:attrName>style.rotation</p:attrName>
                                            </p:attrNameLst>
                                          </p:cBhvr>
                                          <p:tavLst>
                                            <p:tav tm="0">
                                              <p:val>
                                                <p:fltVal val="90"/>
                                              </p:val>
                                            </p:tav>
                                            <p:tav tm="100000">
                                              <p:val>
                                                <p:fltVal val="0"/>
                                              </p:val>
                                            </p:tav>
                                          </p:tavLst>
                                        </p:anim>
                                        <p:animEffect transition="in" filter="fade">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37" grpId="0" bldLvl="0" animBg="1"/>
          <p:bldP spid="38" grpId="0" animBg="1"/>
          <p:bldP spid="39" grpId="0" animBg="1"/>
          <p:bldP spid="40" grpId="0"/>
          <p:bldP spid="41" grpId="0"/>
          <p:bldP spid="42" grpId="0"/>
          <p:bldP spid="43" grpId="0" bldLvl="0" animBg="1"/>
          <p:bldP spid="44" grpId="0" animBg="1"/>
          <p:bldP spid="45"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115861" y="1955460"/>
            <a:ext cx="4716145" cy="3577590"/>
            <a:chOff x="6062" y="3679"/>
            <a:chExt cx="7427" cy="5634"/>
          </a:xfrm>
        </p:grpSpPr>
        <p:cxnSp>
          <p:nvCxnSpPr>
            <p:cNvPr id="5" name="直接连接符 4"/>
            <p:cNvCxnSpPr/>
            <p:nvPr/>
          </p:nvCxnSpPr>
          <p:spPr>
            <a:xfrm>
              <a:off x="6062" y="4152"/>
              <a:ext cx="1417" cy="0"/>
            </a:xfrm>
            <a:prstGeom prst="line">
              <a:avLst/>
            </a:prstGeom>
            <a:ln w="22225">
              <a:solidFill>
                <a:srgbClr val="3CB3A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35" y="5655"/>
              <a:ext cx="2268" cy="0"/>
            </a:xfrm>
            <a:prstGeom prst="line">
              <a:avLst/>
            </a:prstGeom>
            <a:ln w="12700">
              <a:solidFill>
                <a:srgbClr val="4C4B5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395" y="7180"/>
              <a:ext cx="1417" cy="0"/>
            </a:xfrm>
            <a:prstGeom prst="line">
              <a:avLst/>
            </a:prstGeom>
            <a:ln w="22225">
              <a:solidFill>
                <a:srgbClr val="3CB3A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597" y="8806"/>
              <a:ext cx="2268" cy="0"/>
            </a:xfrm>
            <a:prstGeom prst="line">
              <a:avLst/>
            </a:prstGeom>
            <a:ln w="12700">
              <a:solidFill>
                <a:srgbClr val="4C4B5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943" y="3679"/>
              <a:ext cx="3199" cy="1018"/>
            </a:xfrm>
            <a:prstGeom prst="rect">
              <a:avLst/>
            </a:prstGeom>
            <a:noFill/>
          </p:spPr>
          <p:txBody>
            <a:bodyPr wrap="none" rtlCol="0">
              <a:spAutoFit/>
            </a:bodyPr>
            <a:lstStyle/>
            <a:p>
              <a:r>
                <a:rPr lang="zh-CN" altLang="en-US" sz="3600" dirty="0">
                  <a:solidFill>
                    <a:srgbClr val="3CB3A3"/>
                  </a:solidFill>
                  <a:latin typeface="微软雅黑" panose="020B0503020204020204" pitchFamily="34" charset="-122"/>
                  <a:ea typeface="微软雅黑" panose="020B0503020204020204" pitchFamily="34" charset="-122"/>
                </a:rPr>
                <a:t>工作回顾</a:t>
              </a:r>
              <a:endParaRPr lang="zh-CN" altLang="en-US" sz="3600" dirty="0">
                <a:solidFill>
                  <a:srgbClr val="3CB3A3"/>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853" y="5133"/>
              <a:ext cx="3199" cy="1018"/>
            </a:xfrm>
            <a:prstGeom prst="rect">
              <a:avLst/>
            </a:prstGeom>
            <a:noFill/>
          </p:spPr>
          <p:txBody>
            <a:bodyPr wrap="none" rtlCol="0">
              <a:spAutoFit/>
            </a:bodyPr>
            <a:lstStyle/>
            <a:p>
              <a:r>
                <a:rPr lang="zh-CN" altLang="en-US" sz="3600" dirty="0">
                  <a:solidFill>
                    <a:srgbClr val="4C4B50"/>
                  </a:solidFill>
                  <a:latin typeface="微软雅黑" panose="020B0503020204020204" pitchFamily="34" charset="-122"/>
                  <a:ea typeface="微软雅黑" panose="020B0503020204020204" pitchFamily="34" charset="-122"/>
                </a:rPr>
                <a:t>自我评价</a:t>
              </a:r>
              <a:endParaRPr lang="zh-CN" altLang="en-US" sz="3600" dirty="0">
                <a:solidFill>
                  <a:srgbClr val="4C4B5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941" y="6671"/>
              <a:ext cx="3199" cy="1018"/>
            </a:xfrm>
            <a:prstGeom prst="rect">
              <a:avLst/>
            </a:prstGeom>
            <a:noFill/>
          </p:spPr>
          <p:txBody>
            <a:bodyPr wrap="none" rtlCol="0">
              <a:spAutoFit/>
            </a:bodyPr>
            <a:lstStyle/>
            <a:p>
              <a:r>
                <a:rPr lang="zh-CN" altLang="en-US" sz="3600" dirty="0">
                  <a:solidFill>
                    <a:srgbClr val="3CB3A3"/>
                  </a:solidFill>
                  <a:latin typeface="微软雅黑" panose="020B0503020204020204" pitchFamily="34" charset="-122"/>
                  <a:ea typeface="微软雅黑" panose="020B0503020204020204" pitchFamily="34" charset="-122"/>
                </a:rPr>
                <a:t>工作体会</a:t>
              </a:r>
              <a:endParaRPr lang="zh-CN" altLang="en-US" sz="3600" dirty="0">
                <a:solidFill>
                  <a:srgbClr val="3CB3A3"/>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0290" y="8295"/>
              <a:ext cx="3199" cy="1018"/>
            </a:xfrm>
            <a:prstGeom prst="rect">
              <a:avLst/>
            </a:prstGeom>
            <a:noFill/>
          </p:spPr>
          <p:txBody>
            <a:bodyPr wrap="none" rtlCol="0">
              <a:spAutoFit/>
            </a:bodyPr>
            <a:lstStyle/>
            <a:p>
              <a:r>
                <a:rPr lang="zh-CN" altLang="en-US" sz="3600" dirty="0">
                  <a:solidFill>
                    <a:srgbClr val="4C4B50"/>
                  </a:solidFill>
                  <a:latin typeface="微软雅黑" panose="020B0503020204020204" pitchFamily="34" charset="-122"/>
                  <a:ea typeface="微软雅黑" panose="020B0503020204020204" pitchFamily="34" charset="-122"/>
                </a:rPr>
                <a:t>工作规划</a:t>
              </a:r>
              <a:endParaRPr lang="zh-CN" altLang="en-US" sz="3600" dirty="0">
                <a:solidFill>
                  <a:srgbClr val="4C4B50"/>
                </a:solidFill>
                <a:latin typeface="微软雅黑" panose="020B0503020204020204" pitchFamily="34" charset="-122"/>
                <a:ea typeface="微软雅黑" panose="020B0503020204020204" pitchFamily="34" charset="-122"/>
              </a:endParaRPr>
            </a:p>
          </p:txBody>
        </p:sp>
      </p:grpSp>
      <p:sp>
        <p:nvSpPr>
          <p:cNvPr id="55" name="箭头: 五边形 54"/>
          <p:cNvSpPr/>
          <p:nvPr/>
        </p:nvSpPr>
        <p:spPr>
          <a:xfrm>
            <a:off x="347281" y="627906"/>
            <a:ext cx="2192732" cy="731111"/>
          </a:xfrm>
          <a:prstGeom prst="homePlate">
            <a:avLst/>
          </a:pr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a:spLocks noChangeArrowheads="1"/>
          </p:cNvSpPr>
          <p:nvPr/>
        </p:nvSpPr>
        <p:spPr bwMode="auto">
          <a:xfrm>
            <a:off x="436462" y="757597"/>
            <a:ext cx="891183" cy="43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75" dirty="0">
                <a:solidFill>
                  <a:schemeClr val="bg1"/>
                </a:solidFill>
                <a:latin typeface="微软雅黑" panose="020B0503020204020204" pitchFamily="34" charset="-122"/>
                <a:ea typeface="微软雅黑" panose="020B0503020204020204" pitchFamily="34" charset="-122"/>
              </a:rPr>
              <a:t>目 录</a:t>
            </a:r>
            <a:endParaRPr lang="zh-CN" altLang="en-US" sz="2475"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383981" y="874610"/>
            <a:ext cx="1051024" cy="259687"/>
          </a:xfrm>
          <a:prstGeom prst="rect">
            <a:avLst/>
          </a:prstGeom>
          <a:noFill/>
        </p:spPr>
        <p:txBody>
          <a:bodyPr lIns="51435" tIns="25718" rIns="51435" bIns="25718">
            <a:spAutoFit/>
          </a:bodyPr>
          <a:lstStyle/>
          <a:p>
            <a:pPr>
              <a:defRPr/>
            </a:pPr>
            <a:r>
              <a:rPr lang="en-US" altLang="zh-CN" sz="1350" dirty="0">
                <a:solidFill>
                  <a:schemeClr val="bg1"/>
                </a:solidFill>
                <a:latin typeface="Impact" panose="020B0806030902050204" pitchFamily="34" charset="0"/>
              </a:rPr>
              <a:t>CONTENTS</a:t>
            </a:r>
            <a:endParaRPr lang="zh-CN" altLang="en-US" sz="1350" dirty="0">
              <a:solidFill>
                <a:schemeClr val="bg1"/>
              </a:solidFill>
              <a:latin typeface="Impact" panose="020B0806030902050204" pitchFamily="34" charset="0"/>
            </a:endParaRPr>
          </a:p>
        </p:txBody>
      </p:sp>
      <p:grpSp>
        <p:nvGrpSpPr>
          <p:cNvPr id="58" name="组合 8"/>
          <p:cNvGrpSpPr/>
          <p:nvPr/>
        </p:nvGrpSpPr>
        <p:grpSpPr>
          <a:xfrm>
            <a:off x="2741478" y="1955460"/>
            <a:ext cx="894100" cy="523220"/>
            <a:chOff x="2215144" y="927951"/>
            <a:chExt cx="1244730" cy="959371"/>
          </a:xfrm>
        </p:grpSpPr>
        <p:sp>
          <p:nvSpPr>
            <p:cNvPr id="59" name="平行四边形 58"/>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60" name="文本框 9"/>
            <p:cNvSpPr txBox="1"/>
            <p:nvPr/>
          </p:nvSpPr>
          <p:spPr>
            <a:xfrm>
              <a:off x="2393075" y="927951"/>
              <a:ext cx="1066799" cy="959371"/>
            </a:xfrm>
            <a:prstGeom prst="rect">
              <a:avLst/>
            </a:prstGeom>
            <a:noFill/>
          </p:spPr>
          <p:txBody>
            <a:bodyPr wrap="square" rtlCol="0">
              <a:spAutoFit/>
            </a:bodyPr>
            <a:lstStyle/>
            <a:p>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nvGrpSpPr>
          <p:cNvPr id="61" name="组合 11"/>
          <p:cNvGrpSpPr/>
          <p:nvPr/>
        </p:nvGrpSpPr>
        <p:grpSpPr>
          <a:xfrm>
            <a:off x="2916103" y="2895024"/>
            <a:ext cx="894100" cy="523220"/>
            <a:chOff x="2215144" y="1952311"/>
            <a:chExt cx="1244730" cy="959375"/>
          </a:xfrm>
        </p:grpSpPr>
        <p:sp>
          <p:nvSpPr>
            <p:cNvPr id="62" name="平行四边形 61"/>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63" name="文本框 10"/>
            <p:cNvSpPr txBox="1"/>
            <p:nvPr/>
          </p:nvSpPr>
          <p:spPr>
            <a:xfrm>
              <a:off x="2393075" y="1952311"/>
              <a:ext cx="1066799" cy="959375"/>
            </a:xfrm>
            <a:prstGeom prst="rect">
              <a:avLst/>
            </a:prstGeom>
            <a:noFill/>
          </p:spPr>
          <p:txBody>
            <a:bodyPr wrap="square" rtlCol="0">
              <a:spAutoFit/>
            </a:bodyPr>
            <a:lstStyle/>
            <a:p>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grpSp>
        <p:nvGrpSpPr>
          <p:cNvPr id="64" name="组合 14"/>
          <p:cNvGrpSpPr/>
          <p:nvPr/>
        </p:nvGrpSpPr>
        <p:grpSpPr>
          <a:xfrm>
            <a:off x="2596862" y="3829725"/>
            <a:ext cx="894100" cy="523220"/>
            <a:chOff x="2215144" y="3018135"/>
            <a:chExt cx="1244730" cy="959372"/>
          </a:xfrm>
        </p:grpSpPr>
        <p:sp>
          <p:nvSpPr>
            <p:cNvPr id="65" name="平行四边形 64"/>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66" name="文本框 11"/>
            <p:cNvSpPr txBox="1"/>
            <p:nvPr/>
          </p:nvSpPr>
          <p:spPr>
            <a:xfrm>
              <a:off x="2393075" y="3018135"/>
              <a:ext cx="1066799" cy="959372"/>
            </a:xfrm>
            <a:prstGeom prst="rect">
              <a:avLst/>
            </a:prstGeom>
            <a:noFill/>
          </p:spPr>
          <p:txBody>
            <a:bodyPr wrap="square" rtlCol="0">
              <a:spAutoFit/>
            </a:bodyPr>
            <a:lstStyle/>
            <a:p>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grpSp>
      <p:grpSp>
        <p:nvGrpSpPr>
          <p:cNvPr id="67" name="组合 17"/>
          <p:cNvGrpSpPr/>
          <p:nvPr/>
        </p:nvGrpSpPr>
        <p:grpSpPr>
          <a:xfrm>
            <a:off x="2805382" y="4750169"/>
            <a:ext cx="894100" cy="523220"/>
            <a:chOff x="2215144" y="4047038"/>
            <a:chExt cx="1244730" cy="959374"/>
          </a:xfrm>
        </p:grpSpPr>
        <p:sp>
          <p:nvSpPr>
            <p:cNvPr id="68" name="平行四边形 67"/>
            <p:cNvSpPr/>
            <p:nvPr/>
          </p:nvSpPr>
          <p:spPr>
            <a:xfrm>
              <a:off x="2215144" y="4135858"/>
              <a:ext cx="1120898" cy="842781"/>
            </a:xfrm>
            <a:prstGeom prst="parallelogram">
              <a:avLst>
                <a:gd name="adj" fmla="val 48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69" name="文本框 12"/>
            <p:cNvSpPr txBox="1"/>
            <p:nvPr/>
          </p:nvSpPr>
          <p:spPr>
            <a:xfrm>
              <a:off x="2393075" y="4047038"/>
              <a:ext cx="1066799" cy="959374"/>
            </a:xfrm>
            <a:prstGeom prst="rect">
              <a:avLst/>
            </a:prstGeom>
            <a:noFill/>
          </p:spPr>
          <p:txBody>
            <a:bodyPr wrap="square" rtlCol="0">
              <a:spAutoFit/>
            </a:bodyPr>
            <a:lstStyle/>
            <a:p>
              <a:r>
                <a:rPr lang="en-US" altLang="zh-CN" sz="2800" dirty="0">
                  <a:solidFill>
                    <a:schemeClr val="bg1"/>
                  </a:solidFill>
                  <a:cs typeface="+mn-ea"/>
                  <a:sym typeface="+mn-lt"/>
                </a:rPr>
                <a:t>04</a:t>
              </a:r>
              <a:endParaRPr lang="zh-CN" altLang="en-US" sz="2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iterate type="lt">
                                    <p:tmPct val="10000"/>
                                  </p:iterate>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
                                  </p:stCondLst>
                                  <p:iterate type="lt">
                                    <p:tmPct val="10000"/>
                                  </p:iterate>
                                  <p:childTnLst>
                                    <p:set>
                                      <p:cBhvr>
                                        <p:cTn id="18" dur="1" fill="hold">
                                          <p:stCondLst>
                                            <p:cond delay="0"/>
                                          </p:stCondLst>
                                        </p:cTn>
                                        <p:tgtEl>
                                          <p:spTgt spid="57">
                                            <p:txEl>
                                              <p:pRg st="0" end="0"/>
                                            </p:txEl>
                                          </p:spTgt>
                                        </p:tgtEl>
                                        <p:attrNameLst>
                                          <p:attrName>style.visibility</p:attrName>
                                        </p:attrNameLst>
                                      </p:cBhvr>
                                      <p:to>
                                        <p:strVal val="visible"/>
                                      </p:to>
                                    </p:set>
                                    <p:anim calcmode="lin" valueType="num">
                                      <p:cBhvr additive="base">
                                        <p:cTn id="19"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450"/>
                            </p:stCondLst>
                            <p:childTnLst>
                              <p:par>
                                <p:cTn id="22" presetID="2" presetClass="entr" presetSubtype="8"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fill="hold"/>
                                        <p:tgtEl>
                                          <p:spTgt spid="58"/>
                                        </p:tgtEl>
                                        <p:attrNameLst>
                                          <p:attrName>ppt_x</p:attrName>
                                        </p:attrNameLst>
                                      </p:cBhvr>
                                      <p:tavLst>
                                        <p:tav tm="0">
                                          <p:val>
                                            <p:strVal val="0-#ppt_w/2"/>
                                          </p:val>
                                        </p:tav>
                                        <p:tav tm="100000">
                                          <p:val>
                                            <p:strVal val="#ppt_x"/>
                                          </p:val>
                                        </p:tav>
                                      </p:tavLst>
                                    </p:anim>
                                    <p:anim calcmode="lin" valueType="num">
                                      <p:cBhvr additive="base">
                                        <p:cTn id="25" dur="500" fill="hold"/>
                                        <p:tgtEl>
                                          <p:spTgt spid="58"/>
                                        </p:tgtEl>
                                        <p:attrNameLst>
                                          <p:attrName>ppt_y</p:attrName>
                                        </p:attrNameLst>
                                      </p:cBhvr>
                                      <p:tavLst>
                                        <p:tav tm="0">
                                          <p:val>
                                            <p:strVal val="#ppt_y"/>
                                          </p:val>
                                        </p:tav>
                                        <p:tav tm="100000">
                                          <p:val>
                                            <p:strVal val="#ppt_y"/>
                                          </p:val>
                                        </p:tav>
                                      </p:tavLst>
                                    </p:anim>
                                  </p:childTnLst>
                                </p:cTn>
                              </p:par>
                            </p:childTnLst>
                          </p:cTn>
                        </p:par>
                        <p:par>
                          <p:cTn id="26" fill="hold">
                            <p:stCondLst>
                              <p:cond delay="1950"/>
                            </p:stCondLst>
                            <p:childTnLst>
                              <p:par>
                                <p:cTn id="27" presetID="2" presetClass="entr" presetSubtype="8"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0-#ppt_w/2"/>
                                          </p:val>
                                        </p:tav>
                                        <p:tav tm="100000">
                                          <p:val>
                                            <p:strVal val="#ppt_x"/>
                                          </p:val>
                                        </p:tav>
                                      </p:tavLst>
                                    </p:anim>
                                    <p:anim calcmode="lin" valueType="num">
                                      <p:cBhvr additive="base">
                                        <p:cTn id="30" dur="500" fill="hold"/>
                                        <p:tgtEl>
                                          <p:spTgt spid="61"/>
                                        </p:tgtEl>
                                        <p:attrNameLst>
                                          <p:attrName>ppt_y</p:attrName>
                                        </p:attrNameLst>
                                      </p:cBhvr>
                                      <p:tavLst>
                                        <p:tav tm="0">
                                          <p:val>
                                            <p:strVal val="#ppt_y"/>
                                          </p:val>
                                        </p:tav>
                                        <p:tav tm="100000">
                                          <p:val>
                                            <p:strVal val="#ppt_y"/>
                                          </p:val>
                                        </p:tav>
                                      </p:tavLst>
                                    </p:anim>
                                  </p:childTnLst>
                                </p:cTn>
                              </p:par>
                            </p:childTnLst>
                          </p:cTn>
                        </p:par>
                        <p:par>
                          <p:cTn id="31" fill="hold">
                            <p:stCondLst>
                              <p:cond delay="2450"/>
                            </p:stCondLst>
                            <p:childTnLst>
                              <p:par>
                                <p:cTn id="32" presetID="2" presetClass="entr" presetSubtype="8" fill="hold" nodeType="after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500" fill="hold"/>
                                        <p:tgtEl>
                                          <p:spTgt spid="64"/>
                                        </p:tgtEl>
                                        <p:attrNameLst>
                                          <p:attrName>ppt_x</p:attrName>
                                        </p:attrNameLst>
                                      </p:cBhvr>
                                      <p:tavLst>
                                        <p:tav tm="0">
                                          <p:val>
                                            <p:strVal val="0-#ppt_w/2"/>
                                          </p:val>
                                        </p:tav>
                                        <p:tav tm="100000">
                                          <p:val>
                                            <p:strVal val="#ppt_x"/>
                                          </p:val>
                                        </p:tav>
                                      </p:tavLst>
                                    </p:anim>
                                    <p:anim calcmode="lin" valueType="num">
                                      <p:cBhvr additive="base">
                                        <p:cTn id="35" dur="500" fill="hold"/>
                                        <p:tgtEl>
                                          <p:spTgt spid="64"/>
                                        </p:tgtEl>
                                        <p:attrNameLst>
                                          <p:attrName>ppt_y</p:attrName>
                                        </p:attrNameLst>
                                      </p:cBhvr>
                                      <p:tavLst>
                                        <p:tav tm="0">
                                          <p:val>
                                            <p:strVal val="#ppt_y"/>
                                          </p:val>
                                        </p:tav>
                                        <p:tav tm="100000">
                                          <p:val>
                                            <p:strVal val="#ppt_y"/>
                                          </p:val>
                                        </p:tav>
                                      </p:tavLst>
                                    </p:anim>
                                  </p:childTnLst>
                                </p:cTn>
                              </p:par>
                            </p:childTnLst>
                          </p:cTn>
                        </p:par>
                        <p:par>
                          <p:cTn id="36" fill="hold">
                            <p:stCondLst>
                              <p:cond delay="2950"/>
                            </p:stCondLst>
                            <p:childTnLst>
                              <p:par>
                                <p:cTn id="37" presetID="2" presetClass="entr" presetSubtype="8"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6" grpId="0" build="p"/>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167750" y="395188"/>
            <a:ext cx="4314825"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对部门的意见跟建议</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21" name="组合 20"/>
          <p:cNvGrpSpPr/>
          <p:nvPr/>
        </p:nvGrpSpPr>
        <p:grpSpPr>
          <a:xfrm>
            <a:off x="4159746" y="1762023"/>
            <a:ext cx="1777775" cy="1777775"/>
            <a:chOff x="4159746" y="1663547"/>
            <a:chExt cx="1777775" cy="1777775"/>
          </a:xfrm>
        </p:grpSpPr>
        <p:sp>
          <p:nvSpPr>
            <p:cNvPr id="22" name="泪滴形 21"/>
            <p:cNvSpPr/>
            <p:nvPr/>
          </p:nvSpPr>
          <p:spPr>
            <a:xfrm rot="5400000">
              <a:off x="4159746" y="1663547"/>
              <a:ext cx="1777775" cy="1777775"/>
            </a:xfrm>
            <a:prstGeom prst="teardrop">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文本框 36"/>
            <p:cNvSpPr txBox="1"/>
            <p:nvPr/>
          </p:nvSpPr>
          <p:spPr>
            <a:xfrm>
              <a:off x="4492230" y="2321600"/>
              <a:ext cx="1182429" cy="461665"/>
            </a:xfrm>
            <a:prstGeom prst="rect">
              <a:avLst/>
            </a:prstGeom>
            <a:noFill/>
            <a:effectLst/>
          </p:spPr>
          <p:txBody>
            <a:bodyPr wrap="squar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建议</a:t>
              </a:r>
              <a:r>
                <a:rPr lang="zh-CN" altLang="en-US" sz="2400" b="1" dirty="0">
                  <a:solidFill>
                    <a:srgbClr val="FCFCFC"/>
                  </a:solidFill>
                  <a:latin typeface="幼圆" panose="02010509060101010101" pitchFamily="49" charset="-122"/>
                  <a:ea typeface="幼圆" panose="02010509060101010101" pitchFamily="49" charset="-122"/>
                </a:rPr>
                <a:t>一</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nvGrpSpPr>
          <p:cNvPr id="38" name="组合 37"/>
          <p:cNvGrpSpPr/>
          <p:nvPr/>
        </p:nvGrpSpPr>
        <p:grpSpPr>
          <a:xfrm>
            <a:off x="6233817" y="1762023"/>
            <a:ext cx="1777775" cy="1777775"/>
            <a:chOff x="6233817" y="1663547"/>
            <a:chExt cx="1777775" cy="1777775"/>
          </a:xfrm>
        </p:grpSpPr>
        <p:sp>
          <p:nvSpPr>
            <p:cNvPr id="39" name="泪滴形 38"/>
            <p:cNvSpPr/>
            <p:nvPr/>
          </p:nvSpPr>
          <p:spPr>
            <a:xfrm rot="16200000" flipH="1">
              <a:off x="6233817" y="1663547"/>
              <a:ext cx="1777775" cy="1777775"/>
            </a:xfrm>
            <a:prstGeom prst="teardrop">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6533130" y="2321601"/>
              <a:ext cx="1112805"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建议</a:t>
              </a:r>
              <a:r>
                <a:rPr lang="zh-CN" altLang="en-US" sz="2400" b="1" dirty="0">
                  <a:solidFill>
                    <a:srgbClr val="FCFCFC"/>
                  </a:solidFill>
                  <a:latin typeface="幼圆" panose="02010509060101010101" pitchFamily="49" charset="-122"/>
                  <a:ea typeface="幼圆" panose="02010509060101010101" pitchFamily="49" charset="-122"/>
                </a:rPr>
                <a:t>二</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nvGrpSpPr>
          <p:cNvPr id="41" name="组合 40"/>
          <p:cNvGrpSpPr/>
          <p:nvPr/>
        </p:nvGrpSpPr>
        <p:grpSpPr>
          <a:xfrm>
            <a:off x="6233817" y="3744708"/>
            <a:ext cx="2251193" cy="3211768"/>
            <a:chOff x="6233817" y="3646232"/>
            <a:chExt cx="2251193" cy="3211768"/>
          </a:xfrm>
        </p:grpSpPr>
        <p:grpSp>
          <p:nvGrpSpPr>
            <p:cNvPr id="42" name="组合 41"/>
            <p:cNvGrpSpPr/>
            <p:nvPr/>
          </p:nvGrpSpPr>
          <p:grpSpPr>
            <a:xfrm>
              <a:off x="6233817" y="3646232"/>
              <a:ext cx="2232874" cy="3211768"/>
              <a:chOff x="6233817" y="3646232"/>
              <a:chExt cx="2232874" cy="3211768"/>
            </a:xfrm>
          </p:grpSpPr>
          <p:sp>
            <p:nvSpPr>
              <p:cNvPr id="48" name="Freeform 5"/>
              <p:cNvSpPr/>
              <p:nvPr/>
            </p:nvSpPr>
            <p:spPr bwMode="auto">
              <a:xfrm>
                <a:off x="7589631" y="4041333"/>
                <a:ext cx="877060" cy="2816667"/>
              </a:xfrm>
              <a:custGeom>
                <a:avLst/>
                <a:gdLst>
                  <a:gd name="T0" fmla="*/ 385 w 486"/>
                  <a:gd name="T1" fmla="*/ 1262 h 1559"/>
                  <a:gd name="T2" fmla="*/ 383 w 486"/>
                  <a:gd name="T3" fmla="*/ 1249 h 1559"/>
                  <a:gd name="T4" fmla="*/ 369 w 486"/>
                  <a:gd name="T5" fmla="*/ 1174 h 1559"/>
                  <a:gd name="T6" fmla="*/ 371 w 486"/>
                  <a:gd name="T7" fmla="*/ 930 h 1559"/>
                  <a:gd name="T8" fmla="*/ 446 w 486"/>
                  <a:gd name="T9" fmla="*/ 572 h 1559"/>
                  <a:gd name="T10" fmla="*/ 471 w 486"/>
                  <a:gd name="T11" fmla="*/ 403 h 1559"/>
                  <a:gd name="T12" fmla="*/ 453 w 486"/>
                  <a:gd name="T13" fmla="*/ 355 h 1559"/>
                  <a:gd name="T14" fmla="*/ 367 w 486"/>
                  <a:gd name="T15" fmla="*/ 251 h 1559"/>
                  <a:gd name="T16" fmla="*/ 254 w 486"/>
                  <a:gd name="T17" fmla="*/ 83 h 1559"/>
                  <a:gd name="T18" fmla="*/ 117 w 486"/>
                  <a:gd name="T19" fmla="*/ 24 h 1559"/>
                  <a:gd name="T20" fmla="*/ 73 w 486"/>
                  <a:gd name="T21" fmla="*/ 191 h 1559"/>
                  <a:gd name="T22" fmla="*/ 84 w 486"/>
                  <a:gd name="T23" fmla="*/ 245 h 1559"/>
                  <a:gd name="T24" fmla="*/ 70 w 486"/>
                  <a:gd name="T25" fmla="*/ 485 h 1559"/>
                  <a:gd name="T26" fmla="*/ 21 w 486"/>
                  <a:gd name="T27" fmla="*/ 636 h 1559"/>
                  <a:gd name="T28" fmla="*/ 20 w 486"/>
                  <a:gd name="T29" fmla="*/ 872 h 1559"/>
                  <a:gd name="T30" fmla="*/ 23 w 486"/>
                  <a:gd name="T31" fmla="*/ 880 h 1559"/>
                  <a:gd name="T32" fmla="*/ 78 w 486"/>
                  <a:gd name="T33" fmla="*/ 1121 h 1559"/>
                  <a:gd name="T34" fmla="*/ 96 w 486"/>
                  <a:gd name="T35" fmla="*/ 1248 h 1559"/>
                  <a:gd name="T36" fmla="*/ 117 w 486"/>
                  <a:gd name="T37" fmla="*/ 1559 h 1559"/>
                  <a:gd name="T38" fmla="*/ 486 w 486"/>
                  <a:gd name="T39" fmla="*/ 1559 h 1559"/>
                  <a:gd name="T40" fmla="*/ 385 w 486"/>
                  <a:gd name="T41" fmla="*/ 126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6" h="1559">
                    <a:moveTo>
                      <a:pt x="385" y="1262"/>
                    </a:moveTo>
                    <a:cubicBezTo>
                      <a:pt x="384" y="1258"/>
                      <a:pt x="384" y="1253"/>
                      <a:pt x="383" y="1249"/>
                    </a:cubicBezTo>
                    <a:cubicBezTo>
                      <a:pt x="369" y="1174"/>
                      <a:pt x="369" y="1174"/>
                      <a:pt x="369" y="1174"/>
                    </a:cubicBezTo>
                    <a:cubicBezTo>
                      <a:pt x="356" y="1107"/>
                      <a:pt x="358" y="997"/>
                      <a:pt x="371" y="930"/>
                    </a:cubicBezTo>
                    <a:cubicBezTo>
                      <a:pt x="446" y="572"/>
                      <a:pt x="446" y="572"/>
                      <a:pt x="446" y="572"/>
                    </a:cubicBezTo>
                    <a:cubicBezTo>
                      <a:pt x="460" y="505"/>
                      <a:pt x="471" y="429"/>
                      <a:pt x="471" y="403"/>
                    </a:cubicBezTo>
                    <a:cubicBezTo>
                      <a:pt x="471" y="376"/>
                      <a:pt x="463" y="355"/>
                      <a:pt x="453" y="355"/>
                    </a:cubicBezTo>
                    <a:cubicBezTo>
                      <a:pt x="444" y="355"/>
                      <a:pt x="404" y="308"/>
                      <a:pt x="367" y="251"/>
                    </a:cubicBezTo>
                    <a:cubicBezTo>
                      <a:pt x="254" y="83"/>
                      <a:pt x="254" y="83"/>
                      <a:pt x="254" y="83"/>
                    </a:cubicBezTo>
                    <a:cubicBezTo>
                      <a:pt x="216" y="26"/>
                      <a:pt x="155" y="0"/>
                      <a:pt x="117" y="24"/>
                    </a:cubicBezTo>
                    <a:cubicBezTo>
                      <a:pt x="79" y="49"/>
                      <a:pt x="59" y="124"/>
                      <a:pt x="73" y="191"/>
                    </a:cubicBezTo>
                    <a:cubicBezTo>
                      <a:pt x="84" y="245"/>
                      <a:pt x="84" y="245"/>
                      <a:pt x="84" y="245"/>
                    </a:cubicBezTo>
                    <a:cubicBezTo>
                      <a:pt x="97" y="312"/>
                      <a:pt x="91" y="420"/>
                      <a:pt x="70" y="485"/>
                    </a:cubicBezTo>
                    <a:cubicBezTo>
                      <a:pt x="21" y="636"/>
                      <a:pt x="21" y="636"/>
                      <a:pt x="21" y="636"/>
                    </a:cubicBezTo>
                    <a:cubicBezTo>
                      <a:pt x="0" y="701"/>
                      <a:pt x="0" y="807"/>
                      <a:pt x="20" y="872"/>
                    </a:cubicBezTo>
                    <a:cubicBezTo>
                      <a:pt x="23" y="880"/>
                      <a:pt x="23" y="880"/>
                      <a:pt x="23" y="880"/>
                    </a:cubicBezTo>
                    <a:cubicBezTo>
                      <a:pt x="43" y="945"/>
                      <a:pt x="68" y="1053"/>
                      <a:pt x="78" y="1121"/>
                    </a:cubicBezTo>
                    <a:cubicBezTo>
                      <a:pt x="96" y="1248"/>
                      <a:pt x="96" y="1248"/>
                      <a:pt x="96" y="1248"/>
                    </a:cubicBezTo>
                    <a:cubicBezTo>
                      <a:pt x="117" y="1559"/>
                      <a:pt x="117" y="1559"/>
                      <a:pt x="117" y="1559"/>
                    </a:cubicBezTo>
                    <a:cubicBezTo>
                      <a:pt x="486" y="1559"/>
                      <a:pt x="486" y="1559"/>
                      <a:pt x="486" y="1559"/>
                    </a:cubicBezTo>
                    <a:lnTo>
                      <a:pt x="385" y="1262"/>
                    </a:lnTo>
                    <a:close/>
                  </a:path>
                </a:pathLst>
              </a:custGeom>
              <a:solidFill>
                <a:srgbClr val="F7C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9" name="组合 48"/>
              <p:cNvGrpSpPr/>
              <p:nvPr/>
            </p:nvGrpSpPr>
            <p:grpSpPr>
              <a:xfrm>
                <a:off x="6233817" y="3646232"/>
                <a:ext cx="1777775" cy="1777775"/>
                <a:chOff x="6233817" y="3646232"/>
                <a:chExt cx="1777775" cy="1777775"/>
              </a:xfrm>
            </p:grpSpPr>
            <p:sp>
              <p:nvSpPr>
                <p:cNvPr id="50" name="泪滴形 49"/>
                <p:cNvSpPr/>
                <p:nvPr/>
              </p:nvSpPr>
              <p:spPr>
                <a:xfrm rot="5400000" flipH="1" flipV="1">
                  <a:off x="6233817" y="3646232"/>
                  <a:ext cx="1777775" cy="1777775"/>
                </a:xfrm>
                <a:prstGeom prst="teardrop">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文本框 50"/>
                <p:cNvSpPr txBox="1"/>
                <p:nvPr/>
              </p:nvSpPr>
              <p:spPr>
                <a:xfrm>
                  <a:off x="6362326" y="3990012"/>
                  <a:ext cx="1112805"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建议</a:t>
                  </a:r>
                  <a:r>
                    <a:rPr lang="zh-CN" altLang="en-US" sz="2400" b="1" dirty="0">
                      <a:solidFill>
                        <a:srgbClr val="FCFCFC"/>
                      </a:solidFill>
                      <a:latin typeface="幼圆" panose="02010509060101010101" pitchFamily="49" charset="-122"/>
                      <a:ea typeface="幼圆" panose="02010509060101010101" pitchFamily="49" charset="-122"/>
                    </a:rPr>
                    <a:t>四</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grpSp>
          <p:nvGrpSpPr>
            <p:cNvPr id="43" name="组合 42"/>
            <p:cNvGrpSpPr/>
            <p:nvPr/>
          </p:nvGrpSpPr>
          <p:grpSpPr>
            <a:xfrm>
              <a:off x="7462919" y="4355823"/>
              <a:ext cx="1022091" cy="1535809"/>
              <a:chOff x="7462919" y="4355823"/>
              <a:chExt cx="1022091" cy="1535809"/>
            </a:xfrm>
          </p:grpSpPr>
          <p:sp>
            <p:nvSpPr>
              <p:cNvPr id="44" name="Freeform 13"/>
              <p:cNvSpPr/>
              <p:nvPr/>
            </p:nvSpPr>
            <p:spPr bwMode="auto">
              <a:xfrm>
                <a:off x="8313262" y="4612300"/>
                <a:ext cx="171748" cy="399219"/>
              </a:xfrm>
              <a:custGeom>
                <a:avLst/>
                <a:gdLst>
                  <a:gd name="T0" fmla="*/ 0 w 95"/>
                  <a:gd name="T1" fmla="*/ 0 h 221"/>
                  <a:gd name="T2" fmla="*/ 35 w 95"/>
                  <a:gd name="T3" fmla="*/ 221 h 221"/>
                  <a:gd name="T4" fmla="*/ 0 w 95"/>
                  <a:gd name="T5" fmla="*/ 0 h 221"/>
                </a:gdLst>
                <a:ahLst/>
                <a:cxnLst>
                  <a:cxn ang="0">
                    <a:pos x="T0" y="T1"/>
                  </a:cxn>
                  <a:cxn ang="0">
                    <a:pos x="T2" y="T3"/>
                  </a:cxn>
                  <a:cxn ang="0">
                    <a:pos x="T4" y="T5"/>
                  </a:cxn>
                </a:cxnLst>
                <a:rect l="0" t="0" r="r" b="b"/>
                <a:pathLst>
                  <a:path w="95" h="221">
                    <a:moveTo>
                      <a:pt x="0" y="0"/>
                    </a:moveTo>
                    <a:cubicBezTo>
                      <a:pt x="0" y="0"/>
                      <a:pt x="95" y="61"/>
                      <a:pt x="35" y="221"/>
                    </a:cubicBezTo>
                    <a:cubicBezTo>
                      <a:pt x="35" y="221"/>
                      <a:pt x="72" y="70"/>
                      <a:pt x="0" y="0"/>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14"/>
              <p:cNvSpPr/>
              <p:nvPr/>
            </p:nvSpPr>
            <p:spPr bwMode="auto">
              <a:xfrm>
                <a:off x="7688863" y="5492413"/>
                <a:ext cx="409142" cy="399219"/>
              </a:xfrm>
              <a:custGeom>
                <a:avLst/>
                <a:gdLst>
                  <a:gd name="T0" fmla="*/ 0 w 227"/>
                  <a:gd name="T1" fmla="*/ 149 h 221"/>
                  <a:gd name="T2" fmla="*/ 195 w 227"/>
                  <a:gd name="T3" fmla="*/ 0 h 221"/>
                  <a:gd name="T4" fmla="*/ 0 w 227"/>
                  <a:gd name="T5" fmla="*/ 149 h 221"/>
                </a:gdLst>
                <a:ahLst/>
                <a:cxnLst>
                  <a:cxn ang="0">
                    <a:pos x="T0" y="T1"/>
                  </a:cxn>
                  <a:cxn ang="0">
                    <a:pos x="T2" y="T3"/>
                  </a:cxn>
                  <a:cxn ang="0">
                    <a:pos x="T4" y="T5"/>
                  </a:cxn>
                </a:cxnLst>
                <a:rect l="0" t="0" r="r" b="b"/>
                <a:pathLst>
                  <a:path w="227" h="221">
                    <a:moveTo>
                      <a:pt x="0" y="149"/>
                    </a:moveTo>
                    <a:cubicBezTo>
                      <a:pt x="0" y="149"/>
                      <a:pt x="181" y="190"/>
                      <a:pt x="195" y="0"/>
                    </a:cubicBezTo>
                    <a:cubicBezTo>
                      <a:pt x="195" y="0"/>
                      <a:pt x="227" y="221"/>
                      <a:pt x="0" y="149"/>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7"/>
              <p:cNvSpPr/>
              <p:nvPr/>
            </p:nvSpPr>
            <p:spPr bwMode="auto">
              <a:xfrm>
                <a:off x="7462919" y="4355823"/>
                <a:ext cx="821337" cy="877823"/>
              </a:xfrm>
              <a:custGeom>
                <a:avLst/>
                <a:gdLst>
                  <a:gd name="T0" fmla="*/ 414 w 455"/>
                  <a:gd name="T1" fmla="*/ 458 h 486"/>
                  <a:gd name="T2" fmla="*/ 400 w 455"/>
                  <a:gd name="T3" fmla="*/ 325 h 486"/>
                  <a:gd name="T4" fmla="*/ 394 w 455"/>
                  <a:gd name="T5" fmla="*/ 319 h 486"/>
                  <a:gd name="T6" fmla="*/ 220 w 455"/>
                  <a:gd name="T7" fmla="*/ 141 h 486"/>
                  <a:gd name="T8" fmla="*/ 152 w 455"/>
                  <a:gd name="T9" fmla="*/ 70 h 486"/>
                  <a:gd name="T10" fmla="*/ 23 w 455"/>
                  <a:gd name="T11" fmla="*/ 24 h 486"/>
                  <a:gd name="T12" fmla="*/ 24 w 455"/>
                  <a:gd name="T13" fmla="*/ 139 h 486"/>
                  <a:gd name="T14" fmla="*/ 134 w 455"/>
                  <a:gd name="T15" fmla="*/ 260 h 486"/>
                  <a:gd name="T16" fmla="*/ 222 w 455"/>
                  <a:gd name="T17" fmla="*/ 367 h 486"/>
                  <a:gd name="T18" fmla="*/ 292 w 455"/>
                  <a:gd name="T19" fmla="*/ 464 h 486"/>
                  <a:gd name="T20" fmla="*/ 414 w 455"/>
                  <a:gd name="T21" fmla="*/ 45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6">
                    <a:moveTo>
                      <a:pt x="414" y="458"/>
                    </a:moveTo>
                    <a:cubicBezTo>
                      <a:pt x="455" y="433"/>
                      <a:pt x="448" y="373"/>
                      <a:pt x="400" y="325"/>
                    </a:cubicBezTo>
                    <a:cubicBezTo>
                      <a:pt x="394" y="319"/>
                      <a:pt x="394" y="319"/>
                      <a:pt x="394" y="319"/>
                    </a:cubicBezTo>
                    <a:cubicBezTo>
                      <a:pt x="345" y="271"/>
                      <a:pt x="267" y="191"/>
                      <a:pt x="220" y="141"/>
                    </a:cubicBezTo>
                    <a:cubicBezTo>
                      <a:pt x="152" y="70"/>
                      <a:pt x="152" y="70"/>
                      <a:pt x="152" y="70"/>
                    </a:cubicBezTo>
                    <a:cubicBezTo>
                      <a:pt x="105" y="21"/>
                      <a:pt x="47" y="0"/>
                      <a:pt x="23" y="24"/>
                    </a:cubicBezTo>
                    <a:cubicBezTo>
                      <a:pt x="0" y="48"/>
                      <a:pt x="0" y="100"/>
                      <a:pt x="24" y="139"/>
                    </a:cubicBezTo>
                    <a:cubicBezTo>
                      <a:pt x="48" y="177"/>
                      <a:pt x="97" y="232"/>
                      <a:pt x="134" y="260"/>
                    </a:cubicBezTo>
                    <a:cubicBezTo>
                      <a:pt x="171" y="288"/>
                      <a:pt x="210" y="336"/>
                      <a:pt x="222" y="367"/>
                    </a:cubicBezTo>
                    <a:cubicBezTo>
                      <a:pt x="233" y="399"/>
                      <a:pt x="265" y="442"/>
                      <a:pt x="292" y="464"/>
                    </a:cubicBezTo>
                    <a:cubicBezTo>
                      <a:pt x="319" y="486"/>
                      <a:pt x="374" y="483"/>
                      <a:pt x="414" y="458"/>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9"/>
              <p:cNvSpPr/>
              <p:nvPr/>
            </p:nvSpPr>
            <p:spPr bwMode="auto">
              <a:xfrm>
                <a:off x="7513298" y="4393989"/>
                <a:ext cx="157245" cy="157245"/>
              </a:xfrm>
              <a:custGeom>
                <a:avLst/>
                <a:gdLst>
                  <a:gd name="T0" fmla="*/ 40 w 87"/>
                  <a:gd name="T1" fmla="*/ 9 h 87"/>
                  <a:gd name="T2" fmla="*/ 5 w 87"/>
                  <a:gd name="T3" fmla="*/ 54 h 87"/>
                  <a:gd name="T4" fmla="*/ 42 w 87"/>
                  <a:gd name="T5" fmla="*/ 87 h 87"/>
                  <a:gd name="T6" fmla="*/ 87 w 87"/>
                  <a:gd name="T7" fmla="*/ 39 h 87"/>
                  <a:gd name="T8" fmla="*/ 40 w 87"/>
                  <a:gd name="T9" fmla="*/ 9 h 87"/>
                </a:gdLst>
                <a:ahLst/>
                <a:cxnLst>
                  <a:cxn ang="0">
                    <a:pos x="T0" y="T1"/>
                  </a:cxn>
                  <a:cxn ang="0">
                    <a:pos x="T2" y="T3"/>
                  </a:cxn>
                  <a:cxn ang="0">
                    <a:pos x="T4" y="T5"/>
                  </a:cxn>
                  <a:cxn ang="0">
                    <a:pos x="T6" y="T7"/>
                  </a:cxn>
                  <a:cxn ang="0">
                    <a:pos x="T8" y="T9"/>
                  </a:cxn>
                </a:cxnLst>
                <a:rect l="0" t="0" r="r" b="b"/>
                <a:pathLst>
                  <a:path w="87" h="87">
                    <a:moveTo>
                      <a:pt x="40" y="9"/>
                    </a:moveTo>
                    <a:cubicBezTo>
                      <a:pt x="40" y="9"/>
                      <a:pt x="0" y="33"/>
                      <a:pt x="5" y="54"/>
                    </a:cubicBezTo>
                    <a:cubicBezTo>
                      <a:pt x="5" y="54"/>
                      <a:pt x="21" y="87"/>
                      <a:pt x="42" y="87"/>
                    </a:cubicBezTo>
                    <a:cubicBezTo>
                      <a:pt x="87" y="39"/>
                      <a:pt x="87" y="39"/>
                      <a:pt x="87" y="39"/>
                    </a:cubicBezTo>
                    <a:cubicBezTo>
                      <a:pt x="87" y="39"/>
                      <a:pt x="53" y="0"/>
                      <a:pt x="40" y="9"/>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52" name="组合 51"/>
          <p:cNvGrpSpPr/>
          <p:nvPr/>
        </p:nvGrpSpPr>
        <p:grpSpPr>
          <a:xfrm>
            <a:off x="3726446" y="3744708"/>
            <a:ext cx="2211075" cy="3211768"/>
            <a:chOff x="3726446" y="3646232"/>
            <a:chExt cx="2211075" cy="3211768"/>
          </a:xfrm>
        </p:grpSpPr>
        <p:grpSp>
          <p:nvGrpSpPr>
            <p:cNvPr id="53" name="组合 52"/>
            <p:cNvGrpSpPr/>
            <p:nvPr/>
          </p:nvGrpSpPr>
          <p:grpSpPr>
            <a:xfrm>
              <a:off x="3726446" y="3646232"/>
              <a:ext cx="2211075" cy="3211768"/>
              <a:chOff x="3726446" y="3646232"/>
              <a:chExt cx="2211075" cy="3211768"/>
            </a:xfrm>
          </p:grpSpPr>
          <p:sp>
            <p:nvSpPr>
              <p:cNvPr id="60" name="Freeform 6"/>
              <p:cNvSpPr/>
              <p:nvPr/>
            </p:nvSpPr>
            <p:spPr bwMode="auto">
              <a:xfrm>
                <a:off x="3726446" y="4032173"/>
                <a:ext cx="1079341" cy="2825827"/>
              </a:xfrm>
              <a:custGeom>
                <a:avLst/>
                <a:gdLst>
                  <a:gd name="T0" fmla="*/ 553 w 598"/>
                  <a:gd name="T1" fmla="*/ 619 h 1564"/>
                  <a:gd name="T2" fmla="*/ 479 w 598"/>
                  <a:gd name="T3" fmla="*/ 443 h 1564"/>
                  <a:gd name="T4" fmla="*/ 374 w 598"/>
                  <a:gd name="T5" fmla="*/ 297 h 1564"/>
                  <a:gd name="T6" fmla="*/ 348 w 598"/>
                  <a:gd name="T7" fmla="*/ 169 h 1564"/>
                  <a:gd name="T8" fmla="*/ 395 w 598"/>
                  <a:gd name="T9" fmla="*/ 50 h 1564"/>
                  <a:gd name="T10" fmla="*/ 351 w 598"/>
                  <a:gd name="T11" fmla="*/ 0 h 1564"/>
                  <a:gd name="T12" fmla="*/ 230 w 598"/>
                  <a:gd name="T13" fmla="*/ 98 h 1564"/>
                  <a:gd name="T14" fmla="*/ 126 w 598"/>
                  <a:gd name="T15" fmla="*/ 235 h 1564"/>
                  <a:gd name="T16" fmla="*/ 50 w 598"/>
                  <a:gd name="T17" fmla="*/ 372 h 1564"/>
                  <a:gd name="T18" fmla="*/ 83 w 598"/>
                  <a:gd name="T19" fmla="*/ 530 h 1564"/>
                  <a:gd name="T20" fmla="*/ 183 w 598"/>
                  <a:gd name="T21" fmla="*/ 892 h 1564"/>
                  <a:gd name="T22" fmla="*/ 182 w 598"/>
                  <a:gd name="T23" fmla="*/ 1131 h 1564"/>
                  <a:gd name="T24" fmla="*/ 150 w 598"/>
                  <a:gd name="T25" fmla="*/ 1242 h 1564"/>
                  <a:gd name="T26" fmla="*/ 146 w 598"/>
                  <a:gd name="T27" fmla="*/ 1261 h 1564"/>
                  <a:gd name="T28" fmla="*/ 0 w 598"/>
                  <a:gd name="T29" fmla="*/ 1564 h 1564"/>
                  <a:gd name="T30" fmla="*/ 355 w 598"/>
                  <a:gd name="T31" fmla="*/ 1564 h 1564"/>
                  <a:gd name="T32" fmla="*/ 444 w 598"/>
                  <a:gd name="T33" fmla="*/ 1273 h 1564"/>
                  <a:gd name="T34" fmla="*/ 439 w 598"/>
                  <a:gd name="T35" fmla="*/ 1273 h 1564"/>
                  <a:gd name="T36" fmla="*/ 452 w 598"/>
                  <a:gd name="T37" fmla="*/ 1241 h 1564"/>
                  <a:gd name="T38" fmla="*/ 488 w 598"/>
                  <a:gd name="T39" fmla="*/ 1108 h 1564"/>
                  <a:gd name="T40" fmla="*/ 559 w 598"/>
                  <a:gd name="T41" fmla="*/ 947 h 1564"/>
                  <a:gd name="T42" fmla="*/ 598 w 598"/>
                  <a:gd name="T43" fmla="*/ 807 h 1564"/>
                  <a:gd name="T44" fmla="*/ 553 w 598"/>
                  <a:gd name="T45" fmla="*/ 619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8" h="1564">
                    <a:moveTo>
                      <a:pt x="553" y="619"/>
                    </a:moveTo>
                    <a:cubicBezTo>
                      <a:pt x="528" y="570"/>
                      <a:pt x="495" y="491"/>
                      <a:pt x="479" y="443"/>
                    </a:cubicBezTo>
                    <a:cubicBezTo>
                      <a:pt x="462" y="396"/>
                      <a:pt x="415" y="330"/>
                      <a:pt x="374" y="297"/>
                    </a:cubicBezTo>
                    <a:cubicBezTo>
                      <a:pt x="333" y="265"/>
                      <a:pt x="321" y="207"/>
                      <a:pt x="348" y="169"/>
                    </a:cubicBezTo>
                    <a:cubicBezTo>
                      <a:pt x="374" y="132"/>
                      <a:pt x="395" y="78"/>
                      <a:pt x="395" y="50"/>
                    </a:cubicBezTo>
                    <a:cubicBezTo>
                      <a:pt x="395" y="22"/>
                      <a:pt x="375" y="0"/>
                      <a:pt x="351" y="0"/>
                    </a:cubicBezTo>
                    <a:cubicBezTo>
                      <a:pt x="326" y="0"/>
                      <a:pt x="272" y="44"/>
                      <a:pt x="230" y="98"/>
                    </a:cubicBezTo>
                    <a:cubicBezTo>
                      <a:pt x="126" y="235"/>
                      <a:pt x="126" y="235"/>
                      <a:pt x="126" y="235"/>
                    </a:cubicBezTo>
                    <a:cubicBezTo>
                      <a:pt x="84" y="289"/>
                      <a:pt x="50" y="351"/>
                      <a:pt x="50" y="372"/>
                    </a:cubicBezTo>
                    <a:cubicBezTo>
                      <a:pt x="50" y="393"/>
                      <a:pt x="65" y="464"/>
                      <a:pt x="83" y="530"/>
                    </a:cubicBezTo>
                    <a:cubicBezTo>
                      <a:pt x="183" y="892"/>
                      <a:pt x="183" y="892"/>
                      <a:pt x="183" y="892"/>
                    </a:cubicBezTo>
                    <a:cubicBezTo>
                      <a:pt x="202" y="958"/>
                      <a:pt x="201" y="1066"/>
                      <a:pt x="182" y="1131"/>
                    </a:cubicBezTo>
                    <a:cubicBezTo>
                      <a:pt x="150" y="1242"/>
                      <a:pt x="150" y="1242"/>
                      <a:pt x="150" y="1242"/>
                    </a:cubicBezTo>
                    <a:cubicBezTo>
                      <a:pt x="148" y="1248"/>
                      <a:pt x="147" y="1255"/>
                      <a:pt x="146" y="1261"/>
                    </a:cubicBezTo>
                    <a:cubicBezTo>
                      <a:pt x="0" y="1564"/>
                      <a:pt x="0" y="1564"/>
                      <a:pt x="0" y="1564"/>
                    </a:cubicBezTo>
                    <a:cubicBezTo>
                      <a:pt x="355" y="1564"/>
                      <a:pt x="355" y="1564"/>
                      <a:pt x="355" y="1564"/>
                    </a:cubicBezTo>
                    <a:cubicBezTo>
                      <a:pt x="444" y="1273"/>
                      <a:pt x="444" y="1273"/>
                      <a:pt x="444" y="1273"/>
                    </a:cubicBezTo>
                    <a:cubicBezTo>
                      <a:pt x="439" y="1273"/>
                      <a:pt x="439" y="1273"/>
                      <a:pt x="439" y="1273"/>
                    </a:cubicBezTo>
                    <a:cubicBezTo>
                      <a:pt x="444" y="1263"/>
                      <a:pt x="449" y="1252"/>
                      <a:pt x="452" y="1241"/>
                    </a:cubicBezTo>
                    <a:cubicBezTo>
                      <a:pt x="488" y="1108"/>
                      <a:pt x="488" y="1108"/>
                      <a:pt x="488" y="1108"/>
                    </a:cubicBezTo>
                    <a:cubicBezTo>
                      <a:pt x="506" y="1042"/>
                      <a:pt x="538" y="969"/>
                      <a:pt x="559" y="947"/>
                    </a:cubicBezTo>
                    <a:cubicBezTo>
                      <a:pt x="580" y="924"/>
                      <a:pt x="598" y="861"/>
                      <a:pt x="598" y="807"/>
                    </a:cubicBezTo>
                    <a:cubicBezTo>
                      <a:pt x="598" y="753"/>
                      <a:pt x="578" y="668"/>
                      <a:pt x="553" y="619"/>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61" name="组合 60"/>
              <p:cNvGrpSpPr/>
              <p:nvPr/>
            </p:nvGrpSpPr>
            <p:grpSpPr>
              <a:xfrm>
                <a:off x="4159746" y="3646232"/>
                <a:ext cx="1777775" cy="1777775"/>
                <a:chOff x="4159746" y="3646232"/>
                <a:chExt cx="1777775" cy="1777775"/>
              </a:xfrm>
            </p:grpSpPr>
            <p:sp>
              <p:nvSpPr>
                <p:cNvPr id="62" name="泪滴形 61"/>
                <p:cNvSpPr/>
                <p:nvPr/>
              </p:nvSpPr>
              <p:spPr>
                <a:xfrm rot="16200000" flipV="1">
                  <a:off x="4159746" y="3646232"/>
                  <a:ext cx="1777775" cy="1777775"/>
                </a:xfrm>
                <a:prstGeom prst="teardrop">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文本框 62"/>
                <p:cNvSpPr txBox="1"/>
                <p:nvPr/>
              </p:nvSpPr>
              <p:spPr>
                <a:xfrm>
                  <a:off x="4745443" y="3990013"/>
                  <a:ext cx="1112805"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建议</a:t>
                  </a:r>
                  <a:r>
                    <a:rPr lang="zh-CN" altLang="en-US" sz="2400" b="1" dirty="0">
                      <a:solidFill>
                        <a:srgbClr val="FCFCFC"/>
                      </a:solidFill>
                      <a:latin typeface="幼圆" panose="02010509060101010101" pitchFamily="49" charset="-122"/>
                      <a:ea typeface="幼圆" panose="02010509060101010101" pitchFamily="49" charset="-122"/>
                    </a:rPr>
                    <a:t>三</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grpSp>
          <p:nvGrpSpPr>
            <p:cNvPr id="54" name="组合 53"/>
            <p:cNvGrpSpPr/>
            <p:nvPr/>
          </p:nvGrpSpPr>
          <p:grpSpPr>
            <a:xfrm>
              <a:off x="3762322" y="4334449"/>
              <a:ext cx="1083157" cy="1557183"/>
              <a:chOff x="3762322" y="4334449"/>
              <a:chExt cx="1083157" cy="1557183"/>
            </a:xfrm>
          </p:grpSpPr>
          <p:sp>
            <p:nvSpPr>
              <p:cNvPr id="55" name="Freeform 12"/>
              <p:cNvSpPr/>
              <p:nvPr/>
            </p:nvSpPr>
            <p:spPr bwMode="auto">
              <a:xfrm>
                <a:off x="3762322" y="4548944"/>
                <a:ext cx="162588" cy="401509"/>
              </a:xfrm>
              <a:custGeom>
                <a:avLst/>
                <a:gdLst>
                  <a:gd name="T0" fmla="*/ 90 w 90"/>
                  <a:gd name="T1" fmla="*/ 0 h 222"/>
                  <a:gd name="T2" fmla="*/ 73 w 90"/>
                  <a:gd name="T3" fmla="*/ 222 h 222"/>
                  <a:gd name="T4" fmla="*/ 90 w 90"/>
                  <a:gd name="T5" fmla="*/ 0 h 222"/>
                </a:gdLst>
                <a:ahLst/>
                <a:cxnLst>
                  <a:cxn ang="0">
                    <a:pos x="T0" y="T1"/>
                  </a:cxn>
                  <a:cxn ang="0">
                    <a:pos x="T2" y="T3"/>
                  </a:cxn>
                  <a:cxn ang="0">
                    <a:pos x="T4" y="T5"/>
                  </a:cxn>
                </a:cxnLst>
                <a:rect l="0" t="0" r="r" b="b"/>
                <a:pathLst>
                  <a:path w="90" h="222">
                    <a:moveTo>
                      <a:pt x="90" y="0"/>
                    </a:moveTo>
                    <a:cubicBezTo>
                      <a:pt x="90" y="0"/>
                      <a:pt x="0" y="68"/>
                      <a:pt x="73" y="222"/>
                    </a:cubicBezTo>
                    <a:cubicBezTo>
                      <a:pt x="73" y="222"/>
                      <a:pt x="24" y="74"/>
                      <a:pt x="90" y="0"/>
                    </a:cubicBezTo>
                    <a:close/>
                  </a:path>
                </a:pathLst>
              </a:custGeom>
              <a:solidFill>
                <a:srgbClr val="F3DA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56" name="组合 55"/>
              <p:cNvGrpSpPr/>
              <p:nvPr/>
            </p:nvGrpSpPr>
            <p:grpSpPr>
              <a:xfrm>
                <a:off x="4024142" y="4334449"/>
                <a:ext cx="821337" cy="1557183"/>
                <a:chOff x="4024142" y="4334449"/>
                <a:chExt cx="821337" cy="1557183"/>
              </a:xfrm>
            </p:grpSpPr>
            <p:sp>
              <p:nvSpPr>
                <p:cNvPr id="58" name="Freeform 11"/>
                <p:cNvSpPr/>
                <p:nvPr/>
              </p:nvSpPr>
              <p:spPr bwMode="auto">
                <a:xfrm>
                  <a:off x="4204287" y="5492413"/>
                  <a:ext cx="408379" cy="399219"/>
                </a:xfrm>
                <a:custGeom>
                  <a:avLst/>
                  <a:gdLst>
                    <a:gd name="T0" fmla="*/ 226 w 226"/>
                    <a:gd name="T1" fmla="*/ 149 h 221"/>
                    <a:gd name="T2" fmla="*/ 32 w 226"/>
                    <a:gd name="T3" fmla="*/ 0 h 221"/>
                    <a:gd name="T4" fmla="*/ 226 w 226"/>
                    <a:gd name="T5" fmla="*/ 149 h 221"/>
                  </a:gdLst>
                  <a:ahLst/>
                  <a:cxnLst>
                    <a:cxn ang="0">
                      <a:pos x="T0" y="T1"/>
                    </a:cxn>
                    <a:cxn ang="0">
                      <a:pos x="T2" y="T3"/>
                    </a:cxn>
                    <a:cxn ang="0">
                      <a:pos x="T4" y="T5"/>
                    </a:cxn>
                  </a:cxnLst>
                  <a:rect l="0" t="0" r="r" b="b"/>
                  <a:pathLst>
                    <a:path w="226" h="221">
                      <a:moveTo>
                        <a:pt x="226" y="149"/>
                      </a:moveTo>
                      <a:cubicBezTo>
                        <a:pt x="226" y="149"/>
                        <a:pt x="45" y="190"/>
                        <a:pt x="32" y="0"/>
                      </a:cubicBezTo>
                      <a:cubicBezTo>
                        <a:pt x="32" y="0"/>
                        <a:pt x="0" y="221"/>
                        <a:pt x="226" y="149"/>
                      </a:cubicBezTo>
                      <a:close/>
                    </a:path>
                  </a:pathLst>
                </a:custGeom>
                <a:solidFill>
                  <a:srgbClr val="FCE0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8"/>
                <p:cNvSpPr/>
                <p:nvPr/>
              </p:nvSpPr>
              <p:spPr bwMode="auto">
                <a:xfrm>
                  <a:off x="4024142" y="4334449"/>
                  <a:ext cx="821337" cy="875533"/>
                </a:xfrm>
                <a:custGeom>
                  <a:avLst/>
                  <a:gdLst>
                    <a:gd name="T0" fmla="*/ 41 w 455"/>
                    <a:gd name="T1" fmla="*/ 458 h 485"/>
                    <a:gd name="T2" fmla="*/ 55 w 455"/>
                    <a:gd name="T3" fmla="*/ 325 h 485"/>
                    <a:gd name="T4" fmla="*/ 61 w 455"/>
                    <a:gd name="T5" fmla="*/ 319 h 485"/>
                    <a:gd name="T6" fmla="*/ 235 w 455"/>
                    <a:gd name="T7" fmla="*/ 141 h 485"/>
                    <a:gd name="T8" fmla="*/ 303 w 455"/>
                    <a:gd name="T9" fmla="*/ 70 h 485"/>
                    <a:gd name="T10" fmla="*/ 432 w 455"/>
                    <a:gd name="T11" fmla="*/ 24 h 485"/>
                    <a:gd name="T12" fmla="*/ 431 w 455"/>
                    <a:gd name="T13" fmla="*/ 138 h 485"/>
                    <a:gd name="T14" fmla="*/ 321 w 455"/>
                    <a:gd name="T15" fmla="*/ 259 h 485"/>
                    <a:gd name="T16" fmla="*/ 233 w 455"/>
                    <a:gd name="T17" fmla="*/ 367 h 485"/>
                    <a:gd name="T18" fmla="*/ 163 w 455"/>
                    <a:gd name="T19" fmla="*/ 464 h 485"/>
                    <a:gd name="T20" fmla="*/ 41 w 455"/>
                    <a:gd name="T21" fmla="*/ 45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5">
                      <a:moveTo>
                        <a:pt x="41" y="458"/>
                      </a:moveTo>
                      <a:cubicBezTo>
                        <a:pt x="0" y="433"/>
                        <a:pt x="7" y="373"/>
                        <a:pt x="55" y="325"/>
                      </a:cubicBezTo>
                      <a:cubicBezTo>
                        <a:pt x="61" y="319"/>
                        <a:pt x="61" y="319"/>
                        <a:pt x="61" y="319"/>
                      </a:cubicBezTo>
                      <a:cubicBezTo>
                        <a:pt x="110" y="271"/>
                        <a:pt x="188" y="191"/>
                        <a:pt x="235" y="141"/>
                      </a:cubicBezTo>
                      <a:cubicBezTo>
                        <a:pt x="303" y="70"/>
                        <a:pt x="303" y="70"/>
                        <a:pt x="303" y="70"/>
                      </a:cubicBezTo>
                      <a:cubicBezTo>
                        <a:pt x="350" y="21"/>
                        <a:pt x="408" y="0"/>
                        <a:pt x="432" y="24"/>
                      </a:cubicBezTo>
                      <a:cubicBezTo>
                        <a:pt x="455" y="48"/>
                        <a:pt x="455" y="100"/>
                        <a:pt x="431" y="138"/>
                      </a:cubicBezTo>
                      <a:cubicBezTo>
                        <a:pt x="407" y="177"/>
                        <a:pt x="358" y="232"/>
                        <a:pt x="321" y="259"/>
                      </a:cubicBezTo>
                      <a:cubicBezTo>
                        <a:pt x="285" y="287"/>
                        <a:pt x="245" y="336"/>
                        <a:pt x="233" y="367"/>
                      </a:cubicBezTo>
                      <a:cubicBezTo>
                        <a:pt x="222" y="398"/>
                        <a:pt x="190" y="442"/>
                        <a:pt x="163" y="464"/>
                      </a:cubicBezTo>
                      <a:cubicBezTo>
                        <a:pt x="136" y="485"/>
                        <a:pt x="81" y="483"/>
                        <a:pt x="41" y="458"/>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57" name="Freeform 10"/>
              <p:cNvSpPr/>
              <p:nvPr/>
            </p:nvSpPr>
            <p:spPr bwMode="auto">
              <a:xfrm>
                <a:off x="4634039" y="4375669"/>
                <a:ext cx="155718" cy="164115"/>
              </a:xfrm>
              <a:custGeom>
                <a:avLst/>
                <a:gdLst>
                  <a:gd name="T0" fmla="*/ 51 w 86"/>
                  <a:gd name="T1" fmla="*/ 12 h 91"/>
                  <a:gd name="T2" fmla="*/ 77 w 86"/>
                  <a:gd name="T3" fmla="*/ 62 h 91"/>
                  <a:gd name="T4" fmla="*/ 35 w 86"/>
                  <a:gd name="T5" fmla="*/ 88 h 91"/>
                  <a:gd name="T6" fmla="*/ 0 w 86"/>
                  <a:gd name="T7" fmla="*/ 33 h 91"/>
                  <a:gd name="T8" fmla="*/ 51 w 86"/>
                  <a:gd name="T9" fmla="*/ 12 h 91"/>
                </a:gdLst>
                <a:ahLst/>
                <a:cxnLst>
                  <a:cxn ang="0">
                    <a:pos x="T0" y="T1"/>
                  </a:cxn>
                  <a:cxn ang="0">
                    <a:pos x="T2" y="T3"/>
                  </a:cxn>
                  <a:cxn ang="0">
                    <a:pos x="T4" y="T5"/>
                  </a:cxn>
                  <a:cxn ang="0">
                    <a:pos x="T6" y="T7"/>
                  </a:cxn>
                  <a:cxn ang="0">
                    <a:pos x="T8" y="T9"/>
                  </a:cxn>
                </a:cxnLst>
                <a:rect l="0" t="0" r="r" b="b"/>
                <a:pathLst>
                  <a:path w="86" h="91">
                    <a:moveTo>
                      <a:pt x="51" y="12"/>
                    </a:moveTo>
                    <a:cubicBezTo>
                      <a:pt x="51" y="12"/>
                      <a:pt x="86" y="42"/>
                      <a:pt x="77" y="62"/>
                    </a:cubicBezTo>
                    <a:cubicBezTo>
                      <a:pt x="77" y="62"/>
                      <a:pt x="56" y="91"/>
                      <a:pt x="35" y="88"/>
                    </a:cubicBezTo>
                    <a:cubicBezTo>
                      <a:pt x="0" y="33"/>
                      <a:pt x="0" y="33"/>
                      <a:pt x="0" y="33"/>
                    </a:cubicBezTo>
                    <a:cubicBezTo>
                      <a:pt x="0" y="33"/>
                      <a:pt x="40" y="0"/>
                      <a:pt x="51" y="12"/>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64" name="文本框 63"/>
          <p:cNvSpPr txBox="1"/>
          <p:nvPr/>
        </p:nvSpPr>
        <p:spPr>
          <a:xfrm>
            <a:off x="8680719" y="452324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347003" y="224505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341590" y="4492465"/>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680719" y="224779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ipe(left)">
                                      <p:cBhvr>
                                        <p:cTn id="13" dur="500"/>
                                        <p:tgtEl>
                                          <p:spTgt spid="65"/>
                                        </p:tgtEl>
                                      </p:cBhvr>
                                    </p:animEffect>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left)">
                                      <p:cBhvr>
                                        <p:cTn id="23" dur="500"/>
                                        <p:tgtEl>
                                          <p:spTgt spid="67"/>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1492" y="1918388"/>
            <a:ext cx="11552485" cy="3039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11"/>
          <p:cNvSpPr/>
          <p:nvPr/>
        </p:nvSpPr>
        <p:spPr>
          <a:xfrm>
            <a:off x="351493" y="1919022"/>
            <a:ext cx="3584693" cy="3038777"/>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12"/>
          <p:cNvSpPr/>
          <p:nvPr/>
        </p:nvSpPr>
        <p:spPr>
          <a:xfrm>
            <a:off x="1763732" y="1919022"/>
            <a:ext cx="3157679" cy="3040235"/>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flipH="1">
            <a:off x="5948241" y="3022642"/>
            <a:ext cx="3834704" cy="830997"/>
          </a:xfrm>
          <a:prstGeom prst="rect">
            <a:avLst/>
          </a:prstGeom>
          <a:noFill/>
        </p:spPr>
        <p:txBody>
          <a:bodyPr wrap="none" rtlCol="0">
            <a:spAutoFit/>
          </a:bodyPr>
          <a:lstStyle/>
          <a:p>
            <a:r>
              <a:rPr lang="en-US" altLang="zh-CN" sz="4800" dirty="0">
                <a:solidFill>
                  <a:srgbClr val="3CB3A3"/>
                </a:solidFill>
                <a:latin typeface="Impact" panose="020B0806030902050204" pitchFamily="34" charset="0"/>
              </a:rPr>
              <a:t>04 .</a:t>
            </a:r>
            <a:r>
              <a:rPr lang="en-US" altLang="zh-CN" sz="4800" dirty="0">
                <a:solidFill>
                  <a:srgbClr val="2ABDC7"/>
                </a:solidFill>
                <a:latin typeface="Impact" panose="020B0806030902050204" pitchFamily="34" charset="0"/>
              </a:rPr>
              <a:t>   </a:t>
            </a:r>
            <a:r>
              <a:rPr lang="zh-CN" altLang="en-US" sz="4800" dirty="0">
                <a:solidFill>
                  <a:srgbClr val="4C4B50"/>
                </a:solidFill>
                <a:latin typeface="微软雅黑" panose="020B0503020204020204" pitchFamily="34" charset="-122"/>
                <a:ea typeface="微软雅黑" panose="020B0503020204020204" pitchFamily="34" charset="-122"/>
              </a:rPr>
              <a:t>规划展望</a:t>
            </a:r>
            <a:endParaRPr lang="zh-CN" altLang="en-US" sz="4800" dirty="0">
              <a:solidFill>
                <a:srgbClr val="4C4B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02830" y="457767"/>
            <a:ext cx="293751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我的职业规划</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93" name="组合 9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1278026" y="1392420"/>
            <a:ext cx="6025888" cy="4490105"/>
            <a:chOff x="1278026" y="1392420"/>
            <a:chExt cx="6025888" cy="4490105"/>
          </a:xfrm>
        </p:grpSpPr>
        <p:sp>
          <p:nvSpPr>
            <p:cNvPr id="94" name="任意多边形 93"/>
            <p:cNvSpPr/>
            <p:nvPr/>
          </p:nvSpPr>
          <p:spPr>
            <a:xfrm>
              <a:off x="1278026" y="1587168"/>
              <a:ext cx="5924629" cy="4295357"/>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1" fmla="*/ 0 w 4644572"/>
                <a:gd name="connsiteY0-2" fmla="*/ 3367315 h 3367315"/>
                <a:gd name="connsiteX1-3" fmla="*/ 0 w 4644572"/>
                <a:gd name="connsiteY1-4" fmla="*/ 2786743 h 3367315"/>
                <a:gd name="connsiteX2-5" fmla="*/ 145143 w 4644572"/>
                <a:gd name="connsiteY2-6" fmla="*/ 2641600 h 3367315"/>
                <a:gd name="connsiteX3-7" fmla="*/ 1161143 w 4644572"/>
                <a:gd name="connsiteY3-8" fmla="*/ 2641600 h 3367315"/>
                <a:gd name="connsiteX4-9" fmla="*/ 1161143 w 4644572"/>
                <a:gd name="connsiteY4-10" fmla="*/ 2133600 h 3367315"/>
                <a:gd name="connsiteX5-11" fmla="*/ 1320800 w 4644572"/>
                <a:gd name="connsiteY5-12" fmla="*/ 1973943 h 3367315"/>
                <a:gd name="connsiteX6-13" fmla="*/ 2307772 w 4644572"/>
                <a:gd name="connsiteY6-14" fmla="*/ 1973943 h 3367315"/>
                <a:gd name="connsiteX7-15" fmla="*/ 2307772 w 4644572"/>
                <a:gd name="connsiteY7-16" fmla="*/ 1509486 h 3367315"/>
                <a:gd name="connsiteX8-17" fmla="*/ 2452915 w 4644572"/>
                <a:gd name="connsiteY8-18" fmla="*/ 1364343 h 3367315"/>
                <a:gd name="connsiteX9-19" fmla="*/ 3468914 w 4644572"/>
                <a:gd name="connsiteY9-20" fmla="*/ 1364343 h 3367315"/>
                <a:gd name="connsiteX10-21" fmla="*/ 3468914 w 4644572"/>
                <a:gd name="connsiteY10-22" fmla="*/ 841829 h 3367315"/>
                <a:gd name="connsiteX11-23" fmla="*/ 3628571 w 4644572"/>
                <a:gd name="connsiteY11-24" fmla="*/ 682172 h 3367315"/>
                <a:gd name="connsiteX12-25" fmla="*/ 4644572 w 4644572"/>
                <a:gd name="connsiteY12-26" fmla="*/ 682172 h 3367315"/>
                <a:gd name="connsiteX13-27" fmla="*/ 4644572 w 4644572"/>
                <a:gd name="connsiteY13-28" fmla="*/ 0 h 3367315"/>
                <a:gd name="connsiteX14-29" fmla="*/ 4630057 w 4644572"/>
                <a:gd name="connsiteY14-30" fmla="*/ 29029 h 3367315"/>
                <a:gd name="connsiteX0-31" fmla="*/ 0 w 4644572"/>
                <a:gd name="connsiteY0-32" fmla="*/ 3367315 h 3367315"/>
                <a:gd name="connsiteX1-33" fmla="*/ 0 w 4644572"/>
                <a:gd name="connsiteY1-34" fmla="*/ 2786743 h 3367315"/>
                <a:gd name="connsiteX2-35" fmla="*/ 145143 w 4644572"/>
                <a:gd name="connsiteY2-36" fmla="*/ 2641600 h 3367315"/>
                <a:gd name="connsiteX3-37" fmla="*/ 1161143 w 4644572"/>
                <a:gd name="connsiteY3-38" fmla="*/ 2641600 h 3367315"/>
                <a:gd name="connsiteX4-39" fmla="*/ 1161143 w 4644572"/>
                <a:gd name="connsiteY4-40" fmla="*/ 2133600 h 3367315"/>
                <a:gd name="connsiteX5-41" fmla="*/ 1320800 w 4644572"/>
                <a:gd name="connsiteY5-42" fmla="*/ 1973943 h 3367315"/>
                <a:gd name="connsiteX6-43" fmla="*/ 2307772 w 4644572"/>
                <a:gd name="connsiteY6-44" fmla="*/ 1973943 h 3367315"/>
                <a:gd name="connsiteX7-45" fmla="*/ 2307772 w 4644572"/>
                <a:gd name="connsiteY7-46" fmla="*/ 1509486 h 3367315"/>
                <a:gd name="connsiteX8-47" fmla="*/ 2452915 w 4644572"/>
                <a:gd name="connsiteY8-48" fmla="*/ 1364343 h 3367315"/>
                <a:gd name="connsiteX9-49" fmla="*/ 3468914 w 4644572"/>
                <a:gd name="connsiteY9-50" fmla="*/ 1364343 h 3367315"/>
                <a:gd name="connsiteX10-51" fmla="*/ 3468914 w 4644572"/>
                <a:gd name="connsiteY10-52" fmla="*/ 841829 h 3367315"/>
                <a:gd name="connsiteX11-53" fmla="*/ 3628571 w 4644572"/>
                <a:gd name="connsiteY11-54" fmla="*/ 682172 h 3367315"/>
                <a:gd name="connsiteX12-55" fmla="*/ 4644572 w 4644572"/>
                <a:gd name="connsiteY12-56" fmla="*/ 682172 h 3367315"/>
                <a:gd name="connsiteX13-57" fmla="*/ 4644572 w 4644572"/>
                <a:gd name="connsiteY13-58" fmla="*/ 0 h 3367315"/>
                <a:gd name="connsiteX14-59" fmla="*/ 4630057 w 4644572"/>
                <a:gd name="connsiteY14-60" fmla="*/ 29029 h 3367315"/>
                <a:gd name="connsiteX0-61" fmla="*/ 0 w 4644572"/>
                <a:gd name="connsiteY0-62" fmla="*/ 3367315 h 3367315"/>
                <a:gd name="connsiteX1-63" fmla="*/ 0 w 4644572"/>
                <a:gd name="connsiteY1-64" fmla="*/ 2786743 h 3367315"/>
                <a:gd name="connsiteX2-65" fmla="*/ 145143 w 4644572"/>
                <a:gd name="connsiteY2-66" fmla="*/ 2641600 h 3367315"/>
                <a:gd name="connsiteX3-67" fmla="*/ 1161143 w 4644572"/>
                <a:gd name="connsiteY3-68" fmla="*/ 2641600 h 3367315"/>
                <a:gd name="connsiteX4-69" fmla="*/ 1161143 w 4644572"/>
                <a:gd name="connsiteY4-70" fmla="*/ 2133600 h 3367315"/>
                <a:gd name="connsiteX5-71" fmla="*/ 1320800 w 4644572"/>
                <a:gd name="connsiteY5-72" fmla="*/ 1973943 h 3367315"/>
                <a:gd name="connsiteX6-73" fmla="*/ 2307772 w 4644572"/>
                <a:gd name="connsiteY6-74" fmla="*/ 1973943 h 3367315"/>
                <a:gd name="connsiteX7-75" fmla="*/ 2307772 w 4644572"/>
                <a:gd name="connsiteY7-76" fmla="*/ 1509486 h 3367315"/>
                <a:gd name="connsiteX8-77" fmla="*/ 2452915 w 4644572"/>
                <a:gd name="connsiteY8-78" fmla="*/ 1364343 h 3367315"/>
                <a:gd name="connsiteX9-79" fmla="*/ 3468914 w 4644572"/>
                <a:gd name="connsiteY9-80" fmla="*/ 1364343 h 3367315"/>
                <a:gd name="connsiteX10-81" fmla="*/ 3468914 w 4644572"/>
                <a:gd name="connsiteY10-82" fmla="*/ 841829 h 3367315"/>
                <a:gd name="connsiteX11-83" fmla="*/ 3628571 w 4644572"/>
                <a:gd name="connsiteY11-84" fmla="*/ 682172 h 3367315"/>
                <a:gd name="connsiteX12-85" fmla="*/ 4644572 w 4644572"/>
                <a:gd name="connsiteY12-86" fmla="*/ 682172 h 3367315"/>
                <a:gd name="connsiteX13-87" fmla="*/ 4644572 w 4644572"/>
                <a:gd name="connsiteY13-88" fmla="*/ 0 h 3367315"/>
                <a:gd name="connsiteX14-89" fmla="*/ 4630057 w 4644572"/>
                <a:gd name="connsiteY14-90" fmla="*/ 29029 h 3367315"/>
                <a:gd name="connsiteX0-91" fmla="*/ 0 w 4644572"/>
                <a:gd name="connsiteY0-92" fmla="*/ 3367315 h 3367315"/>
                <a:gd name="connsiteX1-93" fmla="*/ 0 w 4644572"/>
                <a:gd name="connsiteY1-94" fmla="*/ 2786743 h 3367315"/>
                <a:gd name="connsiteX2-95" fmla="*/ 145143 w 4644572"/>
                <a:gd name="connsiteY2-96" fmla="*/ 2641600 h 3367315"/>
                <a:gd name="connsiteX3-97" fmla="*/ 1161143 w 4644572"/>
                <a:gd name="connsiteY3-98" fmla="*/ 2641600 h 3367315"/>
                <a:gd name="connsiteX4-99" fmla="*/ 1161143 w 4644572"/>
                <a:gd name="connsiteY4-100" fmla="*/ 2133600 h 3367315"/>
                <a:gd name="connsiteX5-101" fmla="*/ 1320800 w 4644572"/>
                <a:gd name="connsiteY5-102" fmla="*/ 1973943 h 3367315"/>
                <a:gd name="connsiteX6-103" fmla="*/ 2307772 w 4644572"/>
                <a:gd name="connsiteY6-104" fmla="*/ 1973943 h 3367315"/>
                <a:gd name="connsiteX7-105" fmla="*/ 2307772 w 4644572"/>
                <a:gd name="connsiteY7-106" fmla="*/ 1509486 h 3367315"/>
                <a:gd name="connsiteX8-107" fmla="*/ 2452915 w 4644572"/>
                <a:gd name="connsiteY8-108" fmla="*/ 1364343 h 3367315"/>
                <a:gd name="connsiteX9-109" fmla="*/ 3468914 w 4644572"/>
                <a:gd name="connsiteY9-110" fmla="*/ 1364343 h 3367315"/>
                <a:gd name="connsiteX10-111" fmla="*/ 3468914 w 4644572"/>
                <a:gd name="connsiteY10-112" fmla="*/ 841829 h 3367315"/>
                <a:gd name="connsiteX11-113" fmla="*/ 3628571 w 4644572"/>
                <a:gd name="connsiteY11-114" fmla="*/ 682172 h 3367315"/>
                <a:gd name="connsiteX12-115" fmla="*/ 4644572 w 4644572"/>
                <a:gd name="connsiteY12-116" fmla="*/ 682172 h 3367315"/>
                <a:gd name="connsiteX13-117" fmla="*/ 4644572 w 4644572"/>
                <a:gd name="connsiteY13-118" fmla="*/ 0 h 3367315"/>
                <a:gd name="connsiteX14-119" fmla="*/ 4630057 w 4644572"/>
                <a:gd name="connsiteY14-120" fmla="*/ 29029 h 3367315"/>
                <a:gd name="connsiteX0-121" fmla="*/ 0 w 4644572"/>
                <a:gd name="connsiteY0-122" fmla="*/ 3367315 h 3367315"/>
                <a:gd name="connsiteX1-123" fmla="*/ 0 w 4644572"/>
                <a:gd name="connsiteY1-124" fmla="*/ 2786743 h 3367315"/>
                <a:gd name="connsiteX2-125" fmla="*/ 145143 w 4644572"/>
                <a:gd name="connsiteY2-126" fmla="*/ 2641600 h 3367315"/>
                <a:gd name="connsiteX3-127" fmla="*/ 1161143 w 4644572"/>
                <a:gd name="connsiteY3-128" fmla="*/ 2641600 h 3367315"/>
                <a:gd name="connsiteX4-129" fmla="*/ 1161143 w 4644572"/>
                <a:gd name="connsiteY4-130" fmla="*/ 2133600 h 3367315"/>
                <a:gd name="connsiteX5-131" fmla="*/ 1320800 w 4644572"/>
                <a:gd name="connsiteY5-132" fmla="*/ 1973943 h 3367315"/>
                <a:gd name="connsiteX6-133" fmla="*/ 2307772 w 4644572"/>
                <a:gd name="connsiteY6-134" fmla="*/ 1973943 h 3367315"/>
                <a:gd name="connsiteX7-135" fmla="*/ 2307772 w 4644572"/>
                <a:gd name="connsiteY7-136" fmla="*/ 1509486 h 3367315"/>
                <a:gd name="connsiteX8-137" fmla="*/ 2452915 w 4644572"/>
                <a:gd name="connsiteY8-138" fmla="*/ 1364343 h 3367315"/>
                <a:gd name="connsiteX9-139" fmla="*/ 3468914 w 4644572"/>
                <a:gd name="connsiteY9-140" fmla="*/ 1364343 h 3367315"/>
                <a:gd name="connsiteX10-141" fmla="*/ 3468914 w 4644572"/>
                <a:gd name="connsiteY10-142" fmla="*/ 841829 h 3367315"/>
                <a:gd name="connsiteX11-143" fmla="*/ 3628571 w 4644572"/>
                <a:gd name="connsiteY11-144" fmla="*/ 682172 h 3367315"/>
                <a:gd name="connsiteX12-145" fmla="*/ 4644572 w 4644572"/>
                <a:gd name="connsiteY12-146" fmla="*/ 682172 h 3367315"/>
                <a:gd name="connsiteX13-147" fmla="*/ 4644572 w 4644572"/>
                <a:gd name="connsiteY13-148" fmla="*/ 0 h 3367315"/>
                <a:gd name="connsiteX14-149" fmla="*/ 4630057 w 4644572"/>
                <a:gd name="connsiteY14-150" fmla="*/ 29029 h 3367315"/>
                <a:gd name="connsiteX0-151" fmla="*/ 0 w 4644572"/>
                <a:gd name="connsiteY0-152" fmla="*/ 3367315 h 3367315"/>
                <a:gd name="connsiteX1-153" fmla="*/ 0 w 4644572"/>
                <a:gd name="connsiteY1-154" fmla="*/ 2786743 h 3367315"/>
                <a:gd name="connsiteX2-155" fmla="*/ 145143 w 4644572"/>
                <a:gd name="connsiteY2-156" fmla="*/ 2641600 h 3367315"/>
                <a:gd name="connsiteX3-157" fmla="*/ 1161143 w 4644572"/>
                <a:gd name="connsiteY3-158" fmla="*/ 2641600 h 3367315"/>
                <a:gd name="connsiteX4-159" fmla="*/ 1161143 w 4644572"/>
                <a:gd name="connsiteY4-160" fmla="*/ 2133600 h 3367315"/>
                <a:gd name="connsiteX5-161" fmla="*/ 1320800 w 4644572"/>
                <a:gd name="connsiteY5-162" fmla="*/ 1973943 h 3367315"/>
                <a:gd name="connsiteX6-163" fmla="*/ 2307772 w 4644572"/>
                <a:gd name="connsiteY6-164" fmla="*/ 1973943 h 3367315"/>
                <a:gd name="connsiteX7-165" fmla="*/ 2307772 w 4644572"/>
                <a:gd name="connsiteY7-166" fmla="*/ 1509486 h 3367315"/>
                <a:gd name="connsiteX8-167" fmla="*/ 2452915 w 4644572"/>
                <a:gd name="connsiteY8-168" fmla="*/ 1364343 h 3367315"/>
                <a:gd name="connsiteX9-169" fmla="*/ 3468914 w 4644572"/>
                <a:gd name="connsiteY9-170" fmla="*/ 1364343 h 3367315"/>
                <a:gd name="connsiteX10-171" fmla="*/ 3468914 w 4644572"/>
                <a:gd name="connsiteY10-172" fmla="*/ 841829 h 3367315"/>
                <a:gd name="connsiteX11-173" fmla="*/ 3628571 w 4644572"/>
                <a:gd name="connsiteY11-174" fmla="*/ 682172 h 3367315"/>
                <a:gd name="connsiteX12-175" fmla="*/ 4644572 w 4644572"/>
                <a:gd name="connsiteY12-176" fmla="*/ 682172 h 3367315"/>
                <a:gd name="connsiteX13-177" fmla="*/ 4644572 w 4644572"/>
                <a:gd name="connsiteY13-178" fmla="*/ 0 h 3367315"/>
                <a:gd name="connsiteX14-179" fmla="*/ 4630057 w 4644572"/>
                <a:gd name="connsiteY14-180" fmla="*/ 29029 h 3367315"/>
                <a:gd name="connsiteX0-181" fmla="*/ 0 w 4644572"/>
                <a:gd name="connsiteY0-182" fmla="*/ 3367315 h 3367315"/>
                <a:gd name="connsiteX1-183" fmla="*/ 0 w 4644572"/>
                <a:gd name="connsiteY1-184" fmla="*/ 2786743 h 3367315"/>
                <a:gd name="connsiteX2-185" fmla="*/ 145143 w 4644572"/>
                <a:gd name="connsiteY2-186" fmla="*/ 2641600 h 3367315"/>
                <a:gd name="connsiteX3-187" fmla="*/ 1161143 w 4644572"/>
                <a:gd name="connsiteY3-188" fmla="*/ 2641600 h 3367315"/>
                <a:gd name="connsiteX4-189" fmla="*/ 1161143 w 4644572"/>
                <a:gd name="connsiteY4-190" fmla="*/ 2133600 h 3367315"/>
                <a:gd name="connsiteX5-191" fmla="*/ 1320800 w 4644572"/>
                <a:gd name="connsiteY5-192" fmla="*/ 1973943 h 3367315"/>
                <a:gd name="connsiteX6-193" fmla="*/ 2307772 w 4644572"/>
                <a:gd name="connsiteY6-194" fmla="*/ 1973943 h 3367315"/>
                <a:gd name="connsiteX7-195" fmla="*/ 2307772 w 4644572"/>
                <a:gd name="connsiteY7-196" fmla="*/ 1509486 h 3367315"/>
                <a:gd name="connsiteX8-197" fmla="*/ 2452915 w 4644572"/>
                <a:gd name="connsiteY8-198" fmla="*/ 1364343 h 3367315"/>
                <a:gd name="connsiteX9-199" fmla="*/ 3468914 w 4644572"/>
                <a:gd name="connsiteY9-200" fmla="*/ 1364343 h 3367315"/>
                <a:gd name="connsiteX10-201" fmla="*/ 3468914 w 4644572"/>
                <a:gd name="connsiteY10-202" fmla="*/ 841829 h 3367315"/>
                <a:gd name="connsiteX11-203" fmla="*/ 3628571 w 4644572"/>
                <a:gd name="connsiteY11-204" fmla="*/ 682172 h 3367315"/>
                <a:gd name="connsiteX12-205" fmla="*/ 4644572 w 4644572"/>
                <a:gd name="connsiteY12-206" fmla="*/ 682172 h 3367315"/>
                <a:gd name="connsiteX13-207" fmla="*/ 4644572 w 4644572"/>
                <a:gd name="connsiteY13-208" fmla="*/ 0 h 3367315"/>
                <a:gd name="connsiteX14-209" fmla="*/ 4630057 w 4644572"/>
                <a:gd name="connsiteY14-210" fmla="*/ 29029 h 3367315"/>
                <a:gd name="connsiteX0-211" fmla="*/ 0 w 4644572"/>
                <a:gd name="connsiteY0-212" fmla="*/ 3367315 h 3367315"/>
                <a:gd name="connsiteX1-213" fmla="*/ 0 w 4644572"/>
                <a:gd name="connsiteY1-214" fmla="*/ 2786743 h 3367315"/>
                <a:gd name="connsiteX2-215" fmla="*/ 145143 w 4644572"/>
                <a:gd name="connsiteY2-216" fmla="*/ 2641600 h 3367315"/>
                <a:gd name="connsiteX3-217" fmla="*/ 1161143 w 4644572"/>
                <a:gd name="connsiteY3-218" fmla="*/ 2641600 h 3367315"/>
                <a:gd name="connsiteX4-219" fmla="*/ 1161143 w 4644572"/>
                <a:gd name="connsiteY4-220" fmla="*/ 2133600 h 3367315"/>
                <a:gd name="connsiteX5-221" fmla="*/ 1320800 w 4644572"/>
                <a:gd name="connsiteY5-222" fmla="*/ 1973943 h 3367315"/>
                <a:gd name="connsiteX6-223" fmla="*/ 2307772 w 4644572"/>
                <a:gd name="connsiteY6-224" fmla="*/ 1973943 h 3367315"/>
                <a:gd name="connsiteX7-225" fmla="*/ 2307772 w 4644572"/>
                <a:gd name="connsiteY7-226" fmla="*/ 1509486 h 3367315"/>
                <a:gd name="connsiteX8-227" fmla="*/ 2452915 w 4644572"/>
                <a:gd name="connsiteY8-228" fmla="*/ 1364343 h 3367315"/>
                <a:gd name="connsiteX9-229" fmla="*/ 3468914 w 4644572"/>
                <a:gd name="connsiteY9-230" fmla="*/ 1364343 h 3367315"/>
                <a:gd name="connsiteX10-231" fmla="*/ 3468914 w 4644572"/>
                <a:gd name="connsiteY10-232" fmla="*/ 841829 h 3367315"/>
                <a:gd name="connsiteX11-233" fmla="*/ 3628571 w 4644572"/>
                <a:gd name="connsiteY11-234" fmla="*/ 682172 h 3367315"/>
                <a:gd name="connsiteX12-235" fmla="*/ 4644572 w 4644572"/>
                <a:gd name="connsiteY12-236" fmla="*/ 682172 h 3367315"/>
                <a:gd name="connsiteX13-237" fmla="*/ 4644572 w 4644572"/>
                <a:gd name="connsiteY13-238" fmla="*/ 0 h 3367315"/>
                <a:gd name="connsiteX14-239" fmla="*/ 4630057 w 4644572"/>
                <a:gd name="connsiteY14-240" fmla="*/ 29029 h 33673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a:off x="7126988" y="1392420"/>
              <a:ext cx="176926" cy="367414"/>
            </a:xfrm>
            <a:prstGeom prst="triangl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1431552" y="5160057"/>
            <a:ext cx="2033513" cy="1285951"/>
            <a:chOff x="1431552" y="5160057"/>
            <a:chExt cx="2033513" cy="1285951"/>
          </a:xfrm>
        </p:grpSpPr>
        <p:sp>
          <p:nvSpPr>
            <p:cNvPr id="97" name="矩形 5"/>
            <p:cNvSpPr/>
            <p:nvPr/>
          </p:nvSpPr>
          <p:spPr>
            <a:xfrm>
              <a:off x="1444286" y="5160057"/>
              <a:ext cx="2020779" cy="1285951"/>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3CB3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Rectangle 42"/>
            <p:cNvSpPr/>
            <p:nvPr/>
          </p:nvSpPr>
          <p:spPr>
            <a:xfrm flipH="1">
              <a:off x="1431552" y="5411526"/>
              <a:ext cx="2033513" cy="239954"/>
            </a:xfrm>
            <a:prstGeom prst="rect">
              <a:avLst/>
            </a:prstGeom>
            <a:noFill/>
            <a:ln w="12700" cap="flat" cmpd="sng" algn="ctr">
              <a:noFill/>
              <a:prstDash val="solid"/>
            </a:ln>
            <a:effectLst/>
          </p:spPr>
          <p:txBody>
            <a:bodyPr lIns="91440" tIns="0" rIns="91440" bIns="0" rtlCol="0" anchor="t"/>
            <a:lstStyle/>
            <a:p>
              <a:pPr algn="ctr">
                <a:lnSpc>
                  <a:spcPct val="80000"/>
                </a:lnSpc>
              </a:pPr>
              <a:r>
                <a:rPr lang="zh-CN" altLang="en-US" sz="2400" dirty="0">
                  <a:solidFill>
                    <a:srgbClr val="FFFFFF"/>
                  </a:solidFill>
                  <a:latin typeface="微软雅黑" panose="020B0503020204020204" pitchFamily="34" charset="-122"/>
                  <a:ea typeface="微软雅黑" panose="020B0503020204020204" pitchFamily="34" charset="-122"/>
                </a:rPr>
                <a:t>输入标题</a:t>
              </a:r>
              <a:endParaRPr lang="zh-CN" altLang="en-US" sz="2400" b="1" dirty="0">
                <a:solidFill>
                  <a:srgbClr val="FFFFFF"/>
                </a:solidFill>
                <a:latin typeface="Arial Rounded MT Bold" panose="020F0704030504030204"/>
                <a:ea typeface="微软雅黑" panose="020B0503020204020204" pitchFamily="34" charset="-122"/>
                <a:cs typeface="Times New Roman" panose="02020603050405020304" pitchFamily="18" charset="0"/>
              </a:endParaRPr>
            </a:p>
          </p:txBody>
        </p:sp>
      </p:grpSp>
      <p:grpSp>
        <p:nvGrpSpPr>
          <p:cNvPr id="99" name="组合 98"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2910629" y="4322680"/>
            <a:ext cx="2047055" cy="1285951"/>
            <a:chOff x="2910629" y="4322680"/>
            <a:chExt cx="2047055" cy="1285951"/>
          </a:xfrm>
        </p:grpSpPr>
        <p:sp>
          <p:nvSpPr>
            <p:cNvPr id="100" name="矩形 5"/>
            <p:cNvSpPr/>
            <p:nvPr/>
          </p:nvSpPr>
          <p:spPr>
            <a:xfrm>
              <a:off x="2936905" y="4322680"/>
              <a:ext cx="2020779" cy="1285951"/>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Rectangle 42"/>
            <p:cNvSpPr/>
            <p:nvPr/>
          </p:nvSpPr>
          <p:spPr>
            <a:xfrm flipH="1">
              <a:off x="2910629" y="4605042"/>
              <a:ext cx="2033513" cy="239954"/>
            </a:xfrm>
            <a:prstGeom prst="rect">
              <a:avLst/>
            </a:prstGeom>
            <a:noFill/>
            <a:ln w="12700" cap="flat" cmpd="sng" algn="ctr">
              <a:noFill/>
              <a:prstDash val="solid"/>
            </a:ln>
            <a:effectLst/>
          </p:spPr>
          <p:txBody>
            <a:bodyPr lIns="91440" tIns="0" rIns="91440" bIns="0" rtlCol="0" anchor="t"/>
            <a:lstStyle/>
            <a:p>
              <a:pPr algn="ctr">
                <a:lnSpc>
                  <a:spcPct val="80000"/>
                </a:lnSpc>
              </a:pPr>
              <a:r>
                <a:rPr lang="zh-CN" altLang="en-US" sz="2400" dirty="0">
                  <a:solidFill>
                    <a:srgbClr val="FFFFFF"/>
                  </a:solidFill>
                  <a:latin typeface="微软雅黑" panose="020B0503020204020204" pitchFamily="34" charset="-122"/>
                  <a:ea typeface="微软雅黑" panose="020B0503020204020204" pitchFamily="34" charset="-122"/>
                </a:rPr>
                <a:t>输入标题</a:t>
              </a:r>
              <a:endParaRPr lang="zh-CN" altLang="en-US" sz="2400" b="1" dirty="0">
                <a:solidFill>
                  <a:srgbClr val="FFFFFF"/>
                </a:solidFill>
                <a:latin typeface="Arial Rounded MT Bold" panose="020F0704030504030204"/>
                <a:ea typeface="微软雅黑" panose="020B0503020204020204" pitchFamily="34" charset="-122"/>
                <a:cs typeface="Times New Roman" panose="02020603050405020304" pitchFamily="18" charset="0"/>
              </a:endParaRPr>
            </a:p>
          </p:txBody>
        </p:sp>
      </p:grpSp>
      <p:sp>
        <p:nvSpPr>
          <p:cNvPr id="102" name="Rectangle 4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p:nvPr/>
        </p:nvSpPr>
        <p:spPr>
          <a:xfrm flipH="1">
            <a:off x="3941503" y="5464166"/>
            <a:ext cx="2382368" cy="504056"/>
          </a:xfrm>
          <a:prstGeom prst="rect">
            <a:avLst/>
          </a:prstGeom>
          <a:noFill/>
          <a:ln w="12700" cap="flat" cmpd="sng" algn="ctr">
            <a:noFill/>
            <a:prstDash val="solid"/>
          </a:ln>
          <a:effectLst/>
        </p:spPr>
        <p:txBody>
          <a:bodyPr lIns="91440" tIns="0" rIns="91440" bIns="0" rtlCol="0" anchor="t"/>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3" name="组合 10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4413855" y="3485303"/>
            <a:ext cx="2036449" cy="1285951"/>
            <a:chOff x="4413855" y="3485303"/>
            <a:chExt cx="2036449" cy="1285951"/>
          </a:xfrm>
        </p:grpSpPr>
        <p:sp>
          <p:nvSpPr>
            <p:cNvPr id="104" name="矩形 5"/>
            <p:cNvSpPr/>
            <p:nvPr/>
          </p:nvSpPr>
          <p:spPr>
            <a:xfrm>
              <a:off x="4429525" y="3485303"/>
              <a:ext cx="2020779" cy="1285951"/>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3CB3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Rectangle 42"/>
            <p:cNvSpPr/>
            <p:nvPr/>
          </p:nvSpPr>
          <p:spPr>
            <a:xfrm flipH="1">
              <a:off x="4413855" y="3759404"/>
              <a:ext cx="2033513" cy="239954"/>
            </a:xfrm>
            <a:prstGeom prst="rect">
              <a:avLst/>
            </a:prstGeom>
            <a:noFill/>
            <a:ln w="12700" cap="flat" cmpd="sng" algn="ctr">
              <a:noFill/>
              <a:prstDash val="solid"/>
            </a:ln>
            <a:effectLst/>
          </p:spPr>
          <p:txBody>
            <a:bodyPr lIns="91440" tIns="0" rIns="91440" bIns="0" rtlCol="0" anchor="t"/>
            <a:lstStyle/>
            <a:p>
              <a:pPr algn="ctr">
                <a:lnSpc>
                  <a:spcPct val="80000"/>
                </a:lnSpc>
              </a:pPr>
              <a:r>
                <a:rPr lang="zh-CN" altLang="en-US" sz="2400" dirty="0">
                  <a:solidFill>
                    <a:srgbClr val="FFFFFF"/>
                  </a:solidFill>
                  <a:latin typeface="微软雅黑" panose="020B0503020204020204" pitchFamily="34" charset="-122"/>
                  <a:ea typeface="微软雅黑" panose="020B0503020204020204" pitchFamily="34" charset="-122"/>
                </a:rPr>
                <a:t>输入标题</a:t>
              </a:r>
              <a:endParaRPr lang="zh-CN" altLang="en-US" sz="2400" b="1" dirty="0">
                <a:solidFill>
                  <a:srgbClr val="FFFFFF"/>
                </a:solidFill>
                <a:latin typeface="Arial Rounded MT Bold" panose="020F0704030504030204"/>
                <a:ea typeface="微软雅黑" panose="020B0503020204020204" pitchFamily="34" charset="-122"/>
                <a:cs typeface="Times New Roman" panose="02020603050405020304" pitchFamily="18" charset="0"/>
              </a:endParaRPr>
            </a:p>
          </p:txBody>
        </p:sp>
      </p:grpSp>
      <p:sp>
        <p:nvSpPr>
          <p:cNvPr id="106" name="Rectangle 4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p:nvPr/>
        </p:nvSpPr>
        <p:spPr>
          <a:xfrm flipH="1">
            <a:off x="5444729" y="4618528"/>
            <a:ext cx="2382368" cy="504056"/>
          </a:xfrm>
          <a:prstGeom prst="rect">
            <a:avLst/>
          </a:prstGeom>
          <a:noFill/>
          <a:ln w="12700" cap="flat" cmpd="sng" algn="ctr">
            <a:noFill/>
            <a:prstDash val="solid"/>
          </a:ln>
          <a:effectLst/>
        </p:spPr>
        <p:txBody>
          <a:bodyPr lIns="91440" tIns="0" rIns="91440" bIns="0" rtlCol="0" anchor="t"/>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7" name="组合 106"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5900683" y="2647926"/>
            <a:ext cx="2042241" cy="1285951"/>
            <a:chOff x="5900683" y="2647926"/>
            <a:chExt cx="2042241" cy="1285951"/>
          </a:xfrm>
        </p:grpSpPr>
        <p:sp>
          <p:nvSpPr>
            <p:cNvPr id="108" name="矩形 5"/>
            <p:cNvSpPr/>
            <p:nvPr/>
          </p:nvSpPr>
          <p:spPr>
            <a:xfrm>
              <a:off x="5922145" y="2647926"/>
              <a:ext cx="2020779" cy="1285951"/>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42"/>
            <p:cNvSpPr/>
            <p:nvPr/>
          </p:nvSpPr>
          <p:spPr>
            <a:xfrm flipH="1">
              <a:off x="5900683" y="2927018"/>
              <a:ext cx="2033513" cy="239954"/>
            </a:xfrm>
            <a:prstGeom prst="rect">
              <a:avLst/>
            </a:prstGeom>
            <a:noFill/>
            <a:ln w="12700" cap="flat" cmpd="sng" algn="ctr">
              <a:noFill/>
              <a:prstDash val="solid"/>
            </a:ln>
            <a:effectLst/>
          </p:spPr>
          <p:txBody>
            <a:bodyPr lIns="91440" tIns="0" rIns="91440" bIns="0" rtlCol="0" anchor="t"/>
            <a:lstStyle/>
            <a:p>
              <a:pPr algn="ctr">
                <a:lnSpc>
                  <a:spcPct val="80000"/>
                </a:lnSpc>
              </a:pPr>
              <a:r>
                <a:rPr lang="zh-CN" altLang="en-US" sz="2400" dirty="0">
                  <a:solidFill>
                    <a:srgbClr val="FFFFFF"/>
                  </a:solidFill>
                  <a:latin typeface="微软雅黑" panose="020B0503020204020204" pitchFamily="34" charset="-122"/>
                  <a:ea typeface="微软雅黑" panose="020B0503020204020204" pitchFamily="34" charset="-122"/>
                </a:rPr>
                <a:t>输入标题</a:t>
              </a:r>
              <a:endParaRPr lang="zh-CN" altLang="en-US" sz="2400" b="1" dirty="0">
                <a:solidFill>
                  <a:srgbClr val="FFFFFF"/>
                </a:solidFill>
                <a:latin typeface="Arial Rounded MT Bold" panose="020F0704030504030204"/>
                <a:ea typeface="微软雅黑" panose="020B0503020204020204" pitchFamily="34" charset="-122"/>
                <a:cs typeface="Times New Roman" panose="02020603050405020304" pitchFamily="18" charset="0"/>
              </a:endParaRPr>
            </a:p>
          </p:txBody>
        </p:sp>
      </p:grpSp>
      <p:sp>
        <p:nvSpPr>
          <p:cNvPr id="110" name="Rectangle 4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p:nvPr/>
        </p:nvSpPr>
        <p:spPr>
          <a:xfrm flipH="1">
            <a:off x="6931557" y="3786142"/>
            <a:ext cx="2382368" cy="504056"/>
          </a:xfrm>
          <a:prstGeom prst="rect">
            <a:avLst/>
          </a:prstGeom>
          <a:noFill/>
          <a:ln w="12700" cap="flat" cmpd="sng" algn="ctr">
            <a:noFill/>
            <a:prstDash val="solid"/>
          </a:ln>
          <a:effectLst/>
        </p:spPr>
        <p:txBody>
          <a:bodyPr lIns="91440" tIns="0" rIns="91440" bIns="0" rtlCol="0" anchor="t"/>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1" name="组合 11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7410912" y="1810549"/>
            <a:ext cx="2033513" cy="1285951"/>
            <a:chOff x="7410912" y="1810549"/>
            <a:chExt cx="2033513" cy="1285951"/>
          </a:xfrm>
        </p:grpSpPr>
        <p:sp>
          <p:nvSpPr>
            <p:cNvPr id="112" name="矩形 5"/>
            <p:cNvSpPr/>
            <p:nvPr/>
          </p:nvSpPr>
          <p:spPr>
            <a:xfrm>
              <a:off x="7414768" y="1810549"/>
              <a:ext cx="2020779" cy="1285951"/>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3CB3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Rectangle 42"/>
            <p:cNvSpPr/>
            <p:nvPr/>
          </p:nvSpPr>
          <p:spPr>
            <a:xfrm flipH="1">
              <a:off x="7410912" y="2055820"/>
              <a:ext cx="2033513" cy="239954"/>
            </a:xfrm>
            <a:prstGeom prst="rect">
              <a:avLst/>
            </a:prstGeom>
            <a:noFill/>
            <a:ln w="12700" cap="flat" cmpd="sng" algn="ctr">
              <a:noFill/>
              <a:prstDash val="solid"/>
            </a:ln>
            <a:effectLst/>
          </p:spPr>
          <p:txBody>
            <a:bodyPr lIns="91440" tIns="0" rIns="91440" bIns="0" rtlCol="0" anchor="t"/>
            <a:lstStyle/>
            <a:p>
              <a:pPr algn="ctr">
                <a:lnSpc>
                  <a:spcPct val="80000"/>
                </a:lnSpc>
              </a:pPr>
              <a:r>
                <a:rPr lang="zh-CN" altLang="en-US" sz="2400" dirty="0">
                  <a:solidFill>
                    <a:srgbClr val="FFFFFF"/>
                  </a:solidFill>
                  <a:latin typeface="微软雅黑" panose="020B0503020204020204" pitchFamily="34" charset="-122"/>
                  <a:ea typeface="微软雅黑" panose="020B0503020204020204" pitchFamily="34" charset="-122"/>
                </a:rPr>
                <a:t>输入标题</a:t>
              </a:r>
              <a:endParaRPr lang="zh-CN" altLang="en-US" sz="2400" b="1" dirty="0">
                <a:solidFill>
                  <a:srgbClr val="FFFFFF"/>
                </a:solidFill>
                <a:latin typeface="Arial Rounded MT Bold" panose="020F0704030504030204"/>
                <a:ea typeface="微软雅黑" panose="020B0503020204020204" pitchFamily="34" charset="-122"/>
                <a:cs typeface="Times New Roman" panose="02020603050405020304" pitchFamily="18" charset="0"/>
              </a:endParaRPr>
            </a:p>
          </p:txBody>
        </p:sp>
      </p:grpSp>
      <p:sp>
        <p:nvSpPr>
          <p:cNvPr id="114" name="Rectangle 4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SpPr/>
          <p:nvPr/>
        </p:nvSpPr>
        <p:spPr>
          <a:xfrm flipH="1">
            <a:off x="8441786" y="2914944"/>
            <a:ext cx="2382368" cy="504056"/>
          </a:xfrm>
          <a:prstGeom prst="rect">
            <a:avLst/>
          </a:prstGeom>
          <a:noFill/>
          <a:ln w="12700" cap="flat" cmpd="sng" algn="ctr">
            <a:noFill/>
            <a:prstDash val="solid"/>
          </a:ln>
          <a:effectLst/>
        </p:spPr>
        <p:txBody>
          <a:bodyPr lIns="91440" tIns="0" rIns="91440" bIns="0" rtlCol="0" anchor="t"/>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1000"/>
                                        <p:tgtEl>
                                          <p:spTgt spid="93"/>
                                        </p:tgtEl>
                                      </p:cBhvr>
                                    </p:animEffect>
                                  </p:childTnLst>
                                </p:cTn>
                              </p:par>
                            </p:childTnLst>
                          </p:cTn>
                        </p:par>
                        <p:par>
                          <p:cTn id="8" fill="hold">
                            <p:stCondLst>
                              <p:cond delay="1000"/>
                            </p:stCondLst>
                            <p:childTnLst>
                              <p:par>
                                <p:cTn id="9" presetID="37" presetClass="entr" presetSubtype="0"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fade">
                                      <p:cBhvr>
                                        <p:cTn id="11" dur="1000"/>
                                        <p:tgtEl>
                                          <p:spTgt spid="96"/>
                                        </p:tgtEl>
                                      </p:cBhvr>
                                    </p:animEffect>
                                    <p:anim calcmode="lin" valueType="num">
                                      <p:cBhvr>
                                        <p:cTn id="12" dur="1000" fill="hold"/>
                                        <p:tgtEl>
                                          <p:spTgt spid="96"/>
                                        </p:tgtEl>
                                        <p:attrNameLst>
                                          <p:attrName>ppt_x</p:attrName>
                                        </p:attrNameLst>
                                      </p:cBhvr>
                                      <p:tavLst>
                                        <p:tav tm="0">
                                          <p:val>
                                            <p:strVal val="#ppt_x"/>
                                          </p:val>
                                        </p:tav>
                                        <p:tav tm="100000">
                                          <p:val>
                                            <p:strVal val="#ppt_x"/>
                                          </p:val>
                                        </p:tav>
                                      </p:tavLst>
                                    </p:anim>
                                    <p:anim calcmode="lin" valueType="num">
                                      <p:cBhvr>
                                        <p:cTn id="13" dur="900" decel="100000" fill="hold"/>
                                        <p:tgtEl>
                                          <p:spTgt spid="96"/>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5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anim calcmode="lin" valueType="num">
                                      <p:cBhvr>
                                        <p:cTn id="18" dur="1000" fill="hold"/>
                                        <p:tgtEl>
                                          <p:spTgt spid="99"/>
                                        </p:tgtEl>
                                        <p:attrNameLst>
                                          <p:attrName>ppt_x</p:attrName>
                                        </p:attrNameLst>
                                      </p:cBhvr>
                                      <p:tavLst>
                                        <p:tav tm="0">
                                          <p:val>
                                            <p:strVal val="#ppt_x"/>
                                          </p:val>
                                        </p:tav>
                                        <p:tav tm="100000">
                                          <p:val>
                                            <p:strVal val="#ppt_x"/>
                                          </p:val>
                                        </p:tav>
                                      </p:tavLst>
                                    </p:anim>
                                    <p:anim calcmode="lin" valueType="num">
                                      <p:cBhvr>
                                        <p:cTn id="19" dur="900" decel="100000" fill="hold"/>
                                        <p:tgtEl>
                                          <p:spTgt spid="9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50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1000"/>
                                        <p:tgtEl>
                                          <p:spTgt spid="103"/>
                                        </p:tgtEl>
                                      </p:cBhvr>
                                    </p:animEffect>
                                    <p:anim calcmode="lin" valueType="num">
                                      <p:cBhvr>
                                        <p:cTn id="24" dur="1000" fill="hold"/>
                                        <p:tgtEl>
                                          <p:spTgt spid="103"/>
                                        </p:tgtEl>
                                        <p:attrNameLst>
                                          <p:attrName>ppt_x</p:attrName>
                                        </p:attrNameLst>
                                      </p:cBhvr>
                                      <p:tavLst>
                                        <p:tav tm="0">
                                          <p:val>
                                            <p:strVal val="#ppt_x"/>
                                          </p:val>
                                        </p:tav>
                                        <p:tav tm="100000">
                                          <p:val>
                                            <p:strVal val="#ppt_x"/>
                                          </p:val>
                                        </p:tav>
                                      </p:tavLst>
                                    </p:anim>
                                    <p:anim calcmode="lin" valueType="num">
                                      <p:cBhvr>
                                        <p:cTn id="25" dur="900" decel="100000" fill="hold"/>
                                        <p:tgtEl>
                                          <p:spTgt spid="10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75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1000"/>
                                        <p:tgtEl>
                                          <p:spTgt spid="107"/>
                                        </p:tgtEl>
                                      </p:cBhvr>
                                    </p:animEffect>
                                    <p:anim calcmode="lin" valueType="num">
                                      <p:cBhvr>
                                        <p:cTn id="30" dur="1000" fill="hold"/>
                                        <p:tgtEl>
                                          <p:spTgt spid="107"/>
                                        </p:tgtEl>
                                        <p:attrNameLst>
                                          <p:attrName>ppt_x</p:attrName>
                                        </p:attrNameLst>
                                      </p:cBhvr>
                                      <p:tavLst>
                                        <p:tav tm="0">
                                          <p:val>
                                            <p:strVal val="#ppt_x"/>
                                          </p:val>
                                        </p:tav>
                                        <p:tav tm="100000">
                                          <p:val>
                                            <p:strVal val="#ppt_x"/>
                                          </p:val>
                                        </p:tav>
                                      </p:tavLst>
                                    </p:anim>
                                    <p:anim calcmode="lin" valueType="num">
                                      <p:cBhvr>
                                        <p:cTn id="31" dur="900" decel="100000" fill="hold"/>
                                        <p:tgtEl>
                                          <p:spTgt spid="107"/>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100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1000"/>
                                        <p:tgtEl>
                                          <p:spTgt spid="111"/>
                                        </p:tgtEl>
                                      </p:cBhvr>
                                    </p:animEffect>
                                    <p:anim calcmode="lin" valueType="num">
                                      <p:cBhvr>
                                        <p:cTn id="36" dur="1000" fill="hold"/>
                                        <p:tgtEl>
                                          <p:spTgt spid="111"/>
                                        </p:tgtEl>
                                        <p:attrNameLst>
                                          <p:attrName>ppt_x</p:attrName>
                                        </p:attrNameLst>
                                      </p:cBhvr>
                                      <p:tavLst>
                                        <p:tav tm="0">
                                          <p:val>
                                            <p:strVal val="#ppt_x"/>
                                          </p:val>
                                        </p:tav>
                                        <p:tav tm="100000">
                                          <p:val>
                                            <p:strVal val="#ppt_x"/>
                                          </p:val>
                                        </p:tav>
                                      </p:tavLst>
                                    </p:anim>
                                    <p:anim calcmode="lin" valueType="num">
                                      <p:cBhvr>
                                        <p:cTn id="37" dur="900" decel="100000" fill="hold"/>
                                        <p:tgtEl>
                                          <p:spTgt spid="11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500"/>
                                        <p:tgtEl>
                                          <p:spTgt spid="10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fade">
                                      <p:cBhvr>
                                        <p:cTn id="5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6" grpId="0"/>
      <p:bldP spid="110" grpId="0"/>
      <p:bldP spid="1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48094" y="431240"/>
            <a:ext cx="3396615"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实现目标的关键</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TextBox 29"/>
          <p:cNvSpPr txBox="1"/>
          <p:nvPr/>
        </p:nvSpPr>
        <p:spPr>
          <a:xfrm>
            <a:off x="711655" y="1834232"/>
            <a:ext cx="2234747" cy="1025922"/>
          </a:xfrm>
          <a:prstGeom prst="rect">
            <a:avLst/>
          </a:prstGeom>
          <a:noFill/>
        </p:spPr>
        <p:txBody>
          <a:bodyPr wrap="square" lIns="0" tIns="0" rIns="0" bIns="0" rtlCol="0">
            <a:spAutoFit/>
          </a:bodyPr>
          <a:lstStyle/>
          <a:p>
            <a:pPr algn="just">
              <a:lnSpc>
                <a:spcPts val="2000"/>
              </a:lnSpc>
            </a:pPr>
            <a:r>
              <a:rPr lang="zh-CN" altLang="en-US" sz="1465"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4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29"/>
          <p:cNvSpPr txBox="1"/>
          <p:nvPr/>
        </p:nvSpPr>
        <p:spPr>
          <a:xfrm>
            <a:off x="9301164" y="2865314"/>
            <a:ext cx="2247125" cy="1025922"/>
          </a:xfrm>
          <a:prstGeom prst="rect">
            <a:avLst/>
          </a:prstGeom>
          <a:noFill/>
        </p:spPr>
        <p:txBody>
          <a:bodyPr wrap="square" lIns="0" tIns="0" rIns="0" bIns="0" rtlCol="0">
            <a:spAutoFit/>
          </a:bodyPr>
          <a:lstStyle/>
          <a:p>
            <a:pPr algn="just">
              <a:lnSpc>
                <a:spcPts val="2000"/>
              </a:lnSpc>
            </a:pPr>
            <a:r>
              <a:rPr lang="zh-CN" altLang="en-US" sz="1465"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4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29"/>
          <p:cNvSpPr txBox="1"/>
          <p:nvPr/>
        </p:nvSpPr>
        <p:spPr>
          <a:xfrm>
            <a:off x="711655" y="3894807"/>
            <a:ext cx="2234747" cy="1025922"/>
          </a:xfrm>
          <a:prstGeom prst="rect">
            <a:avLst/>
          </a:prstGeom>
          <a:noFill/>
        </p:spPr>
        <p:txBody>
          <a:bodyPr wrap="square" lIns="0" tIns="0" rIns="0" bIns="0" rtlCol="0">
            <a:spAutoFit/>
          </a:bodyPr>
          <a:lstStyle/>
          <a:p>
            <a:pPr algn="just">
              <a:lnSpc>
                <a:spcPts val="2000"/>
              </a:lnSpc>
            </a:pPr>
            <a:r>
              <a:rPr lang="zh-CN" altLang="en-US" sz="1465"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4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29"/>
          <p:cNvSpPr txBox="1"/>
          <p:nvPr/>
        </p:nvSpPr>
        <p:spPr>
          <a:xfrm>
            <a:off x="9301164" y="4925888"/>
            <a:ext cx="2247125" cy="1025922"/>
          </a:xfrm>
          <a:prstGeom prst="rect">
            <a:avLst/>
          </a:prstGeom>
          <a:noFill/>
        </p:spPr>
        <p:txBody>
          <a:bodyPr wrap="square" lIns="0" tIns="0" rIns="0" bIns="0" rtlCol="0">
            <a:spAutoFit/>
          </a:bodyPr>
          <a:lstStyle/>
          <a:p>
            <a:pPr algn="just">
              <a:lnSpc>
                <a:spcPts val="2000"/>
              </a:lnSpc>
            </a:pPr>
            <a:r>
              <a:rPr lang="zh-CN" altLang="en-US" sz="1465"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4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Freeform 40"/>
          <p:cNvSpPr/>
          <p:nvPr/>
        </p:nvSpPr>
        <p:spPr bwMode="auto">
          <a:xfrm>
            <a:off x="5819776" y="4496670"/>
            <a:ext cx="3205163" cy="1882775"/>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rgbClr val="4C4B50"/>
          </a:solidFill>
          <a:ln>
            <a:noFill/>
          </a:ln>
        </p:spPr>
        <p:txBody>
          <a:bodyPr vert="horz" wrap="square" lIns="91440" tIns="45720" rIns="91440" bIns="45720" numCol="1" anchor="t" anchorCtr="0" compatLnSpc="1"/>
          <a:lstStyle/>
          <a:p>
            <a:endParaRPr lang="zh-CN" altLang="en-US" sz="2400"/>
          </a:p>
        </p:txBody>
      </p:sp>
      <p:sp>
        <p:nvSpPr>
          <p:cNvPr id="40" name="Freeform 41"/>
          <p:cNvSpPr/>
          <p:nvPr/>
        </p:nvSpPr>
        <p:spPr bwMode="auto">
          <a:xfrm>
            <a:off x="3167063" y="1405807"/>
            <a:ext cx="3205163" cy="1882775"/>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rgbClr val="4C4B50"/>
          </a:solidFill>
          <a:ln>
            <a:noFill/>
          </a:ln>
        </p:spPr>
        <p:txBody>
          <a:bodyPr vert="horz" wrap="square" lIns="91440" tIns="45720" rIns="91440" bIns="45720" numCol="1" anchor="t" anchorCtr="0" compatLnSpc="1"/>
          <a:lstStyle/>
          <a:p>
            <a:endParaRPr lang="zh-CN" altLang="en-US" sz="2400"/>
          </a:p>
        </p:txBody>
      </p:sp>
      <p:grpSp>
        <p:nvGrpSpPr>
          <p:cNvPr id="41" name="组合 40"/>
          <p:cNvGrpSpPr/>
          <p:nvPr/>
        </p:nvGrpSpPr>
        <p:grpSpPr>
          <a:xfrm>
            <a:off x="6010275" y="1734419"/>
            <a:ext cx="171451" cy="4267200"/>
            <a:chOff x="6010275" y="1583258"/>
            <a:chExt cx="171450" cy="4267200"/>
          </a:xfrm>
        </p:grpSpPr>
        <p:cxnSp>
          <p:nvCxnSpPr>
            <p:cNvPr id="42" name="直接连接符 41"/>
            <p:cNvCxnSpPr>
              <a:stCxn id="43" idx="3"/>
              <a:endCxn id="47" idx="0"/>
            </p:cNvCxnSpPr>
            <p:nvPr/>
          </p:nvCxnSpPr>
          <p:spPr>
            <a:xfrm>
              <a:off x="6096000" y="1713433"/>
              <a:ext cx="0" cy="407670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44" name="Freeform 43"/>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45" name="Freeform 44"/>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46" name="Freeform 45"/>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47" name="Freeform 46"/>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grpSp>
      <p:sp>
        <p:nvSpPr>
          <p:cNvPr id="48" name="Oval 47"/>
          <p:cNvSpPr>
            <a:spLocks noChangeArrowheads="1"/>
          </p:cNvSpPr>
          <p:nvPr/>
        </p:nvSpPr>
        <p:spPr bwMode="auto">
          <a:xfrm>
            <a:off x="3282951" y="1521693"/>
            <a:ext cx="1654175" cy="1651000"/>
          </a:xfrm>
          <a:prstGeom prst="ellipse">
            <a:avLst/>
          </a:prstGeom>
          <a:solidFill>
            <a:srgbClr val="3CB3A3"/>
          </a:solidFill>
          <a:ln>
            <a:noFill/>
          </a:ln>
        </p:spPr>
        <p:txBody>
          <a:bodyPr vert="horz" wrap="square" lIns="91440" tIns="45720" rIns="91440" bIns="45720" numCol="1" anchor="t" anchorCtr="0" compatLnSpc="1"/>
          <a:lstStyle/>
          <a:p>
            <a:endParaRPr lang="zh-CN" altLang="en-US" sz="2400"/>
          </a:p>
        </p:txBody>
      </p:sp>
      <p:sp>
        <p:nvSpPr>
          <p:cNvPr id="49" name="Oval 48"/>
          <p:cNvSpPr>
            <a:spLocks noChangeArrowheads="1"/>
          </p:cNvSpPr>
          <p:nvPr/>
        </p:nvSpPr>
        <p:spPr bwMode="auto">
          <a:xfrm>
            <a:off x="5875338" y="2126532"/>
            <a:ext cx="441325" cy="441325"/>
          </a:xfrm>
          <a:prstGeom prst="ellipse">
            <a:avLst/>
          </a:prstGeom>
          <a:solidFill>
            <a:srgbClr val="3CB3A3"/>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A</a:t>
            </a:r>
            <a:endParaRPr lang="zh-CN" altLang="en-US" sz="2800" dirty="0">
              <a:solidFill>
                <a:schemeClr val="bg1"/>
              </a:solidFill>
              <a:latin typeface="Agency FB" panose="020B0503020202020204" pitchFamily="34" charset="0"/>
            </a:endParaRPr>
          </a:p>
        </p:txBody>
      </p:sp>
      <p:sp>
        <p:nvSpPr>
          <p:cNvPr id="50" name="Freeform 49"/>
          <p:cNvSpPr/>
          <p:nvPr/>
        </p:nvSpPr>
        <p:spPr bwMode="auto">
          <a:xfrm>
            <a:off x="3167063" y="3464794"/>
            <a:ext cx="3205163" cy="1885951"/>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rgbClr val="4C4B50"/>
          </a:solidFill>
          <a:ln>
            <a:noFill/>
          </a:ln>
        </p:spPr>
        <p:txBody>
          <a:bodyPr vert="horz" wrap="square" lIns="91440" tIns="45720" rIns="91440" bIns="45720" numCol="1" anchor="t" anchorCtr="0" compatLnSpc="1"/>
          <a:lstStyle/>
          <a:p>
            <a:endParaRPr lang="zh-CN" altLang="en-US" sz="2400"/>
          </a:p>
        </p:txBody>
      </p:sp>
      <p:sp>
        <p:nvSpPr>
          <p:cNvPr id="51" name="Oval 50"/>
          <p:cNvSpPr>
            <a:spLocks noChangeArrowheads="1"/>
          </p:cNvSpPr>
          <p:nvPr/>
        </p:nvSpPr>
        <p:spPr bwMode="auto">
          <a:xfrm>
            <a:off x="3282951" y="3580682"/>
            <a:ext cx="1654175" cy="1654175"/>
          </a:xfrm>
          <a:prstGeom prst="ellipse">
            <a:avLst/>
          </a:prstGeom>
          <a:solidFill>
            <a:srgbClr val="3CB3A3"/>
          </a:solidFill>
          <a:ln>
            <a:noFill/>
          </a:ln>
        </p:spPr>
        <p:txBody>
          <a:bodyPr vert="horz" wrap="square" lIns="91440" tIns="45720" rIns="91440" bIns="45720" numCol="1" anchor="t" anchorCtr="0" compatLnSpc="1"/>
          <a:lstStyle/>
          <a:p>
            <a:endParaRPr lang="zh-CN" altLang="en-US" sz="2400"/>
          </a:p>
        </p:txBody>
      </p:sp>
      <p:sp>
        <p:nvSpPr>
          <p:cNvPr id="52" name="Oval 51"/>
          <p:cNvSpPr>
            <a:spLocks noChangeArrowheads="1"/>
          </p:cNvSpPr>
          <p:nvPr/>
        </p:nvSpPr>
        <p:spPr bwMode="auto">
          <a:xfrm>
            <a:off x="5875338" y="4185519"/>
            <a:ext cx="441325" cy="444500"/>
          </a:xfrm>
          <a:prstGeom prst="ellipse">
            <a:avLst/>
          </a:prstGeom>
          <a:solidFill>
            <a:srgbClr val="3CB3A3"/>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C</a:t>
            </a:r>
            <a:endParaRPr lang="zh-CN" altLang="en-US" sz="2800" dirty="0">
              <a:solidFill>
                <a:schemeClr val="bg1"/>
              </a:solidFill>
              <a:latin typeface="Agency FB" panose="020B0503020202020204" pitchFamily="34" charset="0"/>
            </a:endParaRPr>
          </a:p>
        </p:txBody>
      </p:sp>
      <p:sp>
        <p:nvSpPr>
          <p:cNvPr id="53" name="Freeform 54"/>
          <p:cNvSpPr/>
          <p:nvPr/>
        </p:nvSpPr>
        <p:spPr bwMode="auto">
          <a:xfrm>
            <a:off x="5819776" y="2436093"/>
            <a:ext cx="3205163" cy="1881187"/>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rgbClr val="4C4B50"/>
          </a:solidFill>
          <a:ln>
            <a:noFill/>
          </a:ln>
        </p:spPr>
        <p:txBody>
          <a:bodyPr vert="horz" wrap="square" lIns="91440" tIns="45720" rIns="91440" bIns="45720" numCol="1" anchor="t" anchorCtr="0" compatLnSpc="1"/>
          <a:lstStyle/>
          <a:p>
            <a:endParaRPr lang="zh-CN" altLang="en-US" sz="2400"/>
          </a:p>
        </p:txBody>
      </p:sp>
      <p:sp>
        <p:nvSpPr>
          <p:cNvPr id="54" name="Oval 55"/>
          <p:cNvSpPr>
            <a:spLocks noChangeArrowheads="1"/>
          </p:cNvSpPr>
          <p:nvPr/>
        </p:nvSpPr>
        <p:spPr bwMode="auto">
          <a:xfrm>
            <a:off x="7254877" y="2551981"/>
            <a:ext cx="1654175" cy="1652587"/>
          </a:xfrm>
          <a:prstGeom prst="ellipse">
            <a:avLst/>
          </a:prstGeom>
          <a:solidFill>
            <a:srgbClr val="3CB3A3"/>
          </a:solidFill>
          <a:ln>
            <a:noFill/>
          </a:ln>
        </p:spPr>
        <p:txBody>
          <a:bodyPr vert="horz" wrap="square" lIns="91440" tIns="45720" rIns="91440" bIns="45720" numCol="1" anchor="t" anchorCtr="0" compatLnSpc="1"/>
          <a:lstStyle/>
          <a:p>
            <a:endParaRPr lang="zh-CN" altLang="en-US" sz="2400"/>
          </a:p>
        </p:txBody>
      </p:sp>
      <p:sp>
        <p:nvSpPr>
          <p:cNvPr id="55" name="Oval 56"/>
          <p:cNvSpPr>
            <a:spLocks noChangeArrowheads="1"/>
          </p:cNvSpPr>
          <p:nvPr/>
        </p:nvSpPr>
        <p:spPr bwMode="auto">
          <a:xfrm>
            <a:off x="5875338" y="3155231"/>
            <a:ext cx="441325" cy="444500"/>
          </a:xfrm>
          <a:prstGeom prst="ellipse">
            <a:avLst/>
          </a:prstGeom>
          <a:solidFill>
            <a:srgbClr val="3CB3A3"/>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B</a:t>
            </a:r>
            <a:endParaRPr lang="zh-CN" altLang="en-US" sz="2800" dirty="0">
              <a:solidFill>
                <a:schemeClr val="bg1"/>
              </a:solidFill>
              <a:latin typeface="Agency FB" panose="020B0503020202020204" pitchFamily="34" charset="0"/>
            </a:endParaRPr>
          </a:p>
        </p:txBody>
      </p:sp>
      <p:sp>
        <p:nvSpPr>
          <p:cNvPr id="56" name="Oval 57"/>
          <p:cNvSpPr>
            <a:spLocks noChangeArrowheads="1"/>
          </p:cNvSpPr>
          <p:nvPr/>
        </p:nvSpPr>
        <p:spPr bwMode="auto">
          <a:xfrm>
            <a:off x="7254877" y="4614143"/>
            <a:ext cx="1654175" cy="1649412"/>
          </a:xfrm>
          <a:prstGeom prst="ellipse">
            <a:avLst/>
          </a:prstGeom>
          <a:solidFill>
            <a:srgbClr val="3CB3A3"/>
          </a:solidFill>
          <a:ln>
            <a:noFill/>
          </a:ln>
        </p:spPr>
        <p:txBody>
          <a:bodyPr vert="horz" wrap="square" lIns="91440" tIns="45720" rIns="91440" bIns="45720" numCol="1" anchor="t" anchorCtr="0" compatLnSpc="1"/>
          <a:lstStyle/>
          <a:p>
            <a:endParaRPr lang="zh-CN" altLang="en-US" sz="2400"/>
          </a:p>
        </p:txBody>
      </p:sp>
      <p:sp>
        <p:nvSpPr>
          <p:cNvPr id="57" name="Oval 59"/>
          <p:cNvSpPr>
            <a:spLocks noChangeArrowheads="1"/>
          </p:cNvSpPr>
          <p:nvPr/>
        </p:nvSpPr>
        <p:spPr bwMode="auto">
          <a:xfrm>
            <a:off x="5875338" y="5217393"/>
            <a:ext cx="441325" cy="442912"/>
          </a:xfrm>
          <a:prstGeom prst="ellipse">
            <a:avLst/>
          </a:prstGeom>
          <a:solidFill>
            <a:srgbClr val="3CB3A3"/>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D</a:t>
            </a:r>
            <a:endParaRPr lang="zh-CN" altLang="en-US" sz="2800" dirty="0">
              <a:solidFill>
                <a:schemeClr val="bg1"/>
              </a:solidFill>
              <a:latin typeface="Agency FB" panose="020B0503020202020204" pitchFamily="34" charset="0"/>
            </a:endParaRPr>
          </a:p>
        </p:txBody>
      </p:sp>
      <p:sp>
        <p:nvSpPr>
          <p:cNvPr id="58" name="TextBox 30"/>
          <p:cNvSpPr txBox="1"/>
          <p:nvPr/>
        </p:nvSpPr>
        <p:spPr>
          <a:xfrm>
            <a:off x="3654267" y="1916306"/>
            <a:ext cx="911540"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9" name="TextBox 30"/>
          <p:cNvSpPr txBox="1"/>
          <p:nvPr/>
        </p:nvSpPr>
        <p:spPr>
          <a:xfrm>
            <a:off x="7603729" y="2947387"/>
            <a:ext cx="956471"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0" name="TextBox 30"/>
          <p:cNvSpPr txBox="1"/>
          <p:nvPr/>
        </p:nvSpPr>
        <p:spPr>
          <a:xfrm>
            <a:off x="3626355" y="3976881"/>
            <a:ext cx="967367"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1" name="TextBox 30"/>
          <p:cNvSpPr txBox="1"/>
          <p:nvPr/>
        </p:nvSpPr>
        <p:spPr>
          <a:xfrm>
            <a:off x="7639733" y="5007962"/>
            <a:ext cx="884463" cy="8617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2"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strVal val="4*#ppt_w"/>
                                          </p:val>
                                        </p:tav>
                                        <p:tav tm="100000">
                                          <p:val>
                                            <p:strVal val="#ppt_w"/>
                                          </p:val>
                                        </p:tav>
                                      </p:tavLst>
                                    </p:anim>
                                    <p:anim calcmode="lin" valueType="num">
                                      <p:cBhvr>
                                        <p:cTn id="12" dur="500" fill="hold"/>
                                        <p:tgtEl>
                                          <p:spTgt spid="49"/>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20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strVal val="4*#ppt_w"/>
                                          </p:val>
                                        </p:tav>
                                        <p:tav tm="100000">
                                          <p:val>
                                            <p:strVal val="#ppt_w"/>
                                          </p:val>
                                        </p:tav>
                                      </p:tavLst>
                                    </p:anim>
                                    <p:anim calcmode="lin" valueType="num">
                                      <p:cBhvr>
                                        <p:cTn id="16" dur="500" fill="hold"/>
                                        <p:tgtEl>
                                          <p:spTgt spid="55"/>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40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strVal val="4*#ppt_w"/>
                                          </p:val>
                                        </p:tav>
                                        <p:tav tm="100000">
                                          <p:val>
                                            <p:strVal val="#ppt_w"/>
                                          </p:val>
                                        </p:tav>
                                      </p:tavLst>
                                    </p:anim>
                                    <p:anim calcmode="lin" valueType="num">
                                      <p:cBhvr>
                                        <p:cTn id="20" dur="500" fill="hold"/>
                                        <p:tgtEl>
                                          <p:spTgt spid="52"/>
                                        </p:tgtEl>
                                        <p:attrNameLst>
                                          <p:attrName>ppt_h</p:attrName>
                                        </p:attrNameLst>
                                      </p:cBhvr>
                                      <p:tavLst>
                                        <p:tav tm="0">
                                          <p:val>
                                            <p:strVal val="4*#ppt_h"/>
                                          </p:val>
                                        </p:tav>
                                        <p:tav tm="100000">
                                          <p:val>
                                            <p:strVal val="#ppt_h"/>
                                          </p:val>
                                        </p:tav>
                                      </p:tavLst>
                                    </p:anim>
                                  </p:childTnLst>
                                </p:cTn>
                              </p:par>
                              <p:par>
                                <p:cTn id="21" presetID="23" presetClass="entr" presetSubtype="32" fill="hold" grpId="0" nodeType="withEffect">
                                  <p:stCondLst>
                                    <p:cond delay="600"/>
                                  </p:stCondLst>
                                  <p:childTnLst>
                                    <p:set>
                                      <p:cBhvr>
                                        <p:cTn id="22" dur="1" fill="hold">
                                          <p:stCondLst>
                                            <p:cond delay="0"/>
                                          </p:stCondLst>
                                        </p:cTn>
                                        <p:tgtEl>
                                          <p:spTgt spid="57"/>
                                        </p:tgtEl>
                                        <p:attrNameLst>
                                          <p:attrName>style.visibility</p:attrName>
                                        </p:attrNameLst>
                                      </p:cBhvr>
                                      <p:to>
                                        <p:strVal val="visible"/>
                                      </p:to>
                                    </p:set>
                                    <p:anim calcmode="lin" valueType="num">
                                      <p:cBhvr>
                                        <p:cTn id="23" dur="500" fill="hold"/>
                                        <p:tgtEl>
                                          <p:spTgt spid="57"/>
                                        </p:tgtEl>
                                        <p:attrNameLst>
                                          <p:attrName>ppt_w</p:attrName>
                                        </p:attrNameLst>
                                      </p:cBhvr>
                                      <p:tavLst>
                                        <p:tav tm="0">
                                          <p:val>
                                            <p:strVal val="4*#ppt_w"/>
                                          </p:val>
                                        </p:tav>
                                        <p:tav tm="100000">
                                          <p:val>
                                            <p:strVal val="#ppt_w"/>
                                          </p:val>
                                        </p:tav>
                                      </p:tavLst>
                                    </p:anim>
                                    <p:anim calcmode="lin" valueType="num">
                                      <p:cBhvr>
                                        <p:cTn id="24" dur="500" fill="hold"/>
                                        <p:tgtEl>
                                          <p:spTgt spid="57"/>
                                        </p:tgtEl>
                                        <p:attrNameLst>
                                          <p:attrName>ppt_h</p:attrName>
                                        </p:attrNameLst>
                                      </p:cBhvr>
                                      <p:tavLst>
                                        <p:tav tm="0">
                                          <p:val>
                                            <p:strVal val="4*#ppt_h"/>
                                          </p:val>
                                        </p:tav>
                                        <p:tav tm="100000">
                                          <p:val>
                                            <p:strVal val="#ppt_h"/>
                                          </p:val>
                                        </p:tav>
                                      </p:tavLst>
                                    </p:anim>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right)">
                                      <p:cBhvr>
                                        <p:cTn id="28" dur="500"/>
                                        <p:tgtEl>
                                          <p:spTgt spid="40"/>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p:cTn id="32" dur="500" fill="hold"/>
                                        <p:tgtEl>
                                          <p:spTgt spid="58"/>
                                        </p:tgtEl>
                                        <p:attrNameLst>
                                          <p:attrName>ppt_w</p:attrName>
                                        </p:attrNameLst>
                                      </p:cBhvr>
                                      <p:tavLst>
                                        <p:tav tm="0">
                                          <p:val>
                                            <p:fltVal val="0"/>
                                          </p:val>
                                        </p:tav>
                                        <p:tav tm="100000">
                                          <p:val>
                                            <p:strVal val="#ppt_w"/>
                                          </p:val>
                                        </p:tav>
                                      </p:tavLst>
                                    </p:anim>
                                    <p:anim calcmode="lin" valueType="num">
                                      <p:cBhvr>
                                        <p:cTn id="33" dur="500" fill="hold"/>
                                        <p:tgtEl>
                                          <p:spTgt spid="58"/>
                                        </p:tgtEl>
                                        <p:attrNameLst>
                                          <p:attrName>ppt_h</p:attrName>
                                        </p:attrNameLst>
                                      </p:cBhvr>
                                      <p:tavLst>
                                        <p:tav tm="0">
                                          <p:val>
                                            <p:fltVal val="0"/>
                                          </p:val>
                                        </p:tav>
                                        <p:tav tm="100000">
                                          <p:val>
                                            <p:strVal val="#ppt_h"/>
                                          </p:val>
                                        </p:tav>
                                      </p:tavLst>
                                    </p:anim>
                                    <p:animEffect transition="in" filter="fade">
                                      <p:cBhvr>
                                        <p:cTn id="34" dur="500"/>
                                        <p:tgtEl>
                                          <p:spTgt spid="5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right)">
                                      <p:cBhvr>
                                        <p:cTn id="43" dur="500"/>
                                        <p:tgtEl>
                                          <p:spTgt spid="21"/>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par>
                          <p:cTn id="48" fill="hold">
                            <p:stCondLst>
                              <p:cond delay="3000"/>
                            </p:stCondLst>
                            <p:childTnLst>
                              <p:par>
                                <p:cTn id="49" presetID="53"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ppt_w</p:attrName>
                                        </p:attrNameLst>
                                      </p:cBhvr>
                                      <p:tavLst>
                                        <p:tav tm="0">
                                          <p:val>
                                            <p:fltVal val="0"/>
                                          </p:val>
                                        </p:tav>
                                        <p:tav tm="100000">
                                          <p:val>
                                            <p:strVal val="#ppt_w"/>
                                          </p:val>
                                        </p:tav>
                                      </p:tavLst>
                                    </p:anim>
                                    <p:anim calcmode="lin" valueType="num">
                                      <p:cBhvr>
                                        <p:cTn id="52" dur="500" fill="hold"/>
                                        <p:tgtEl>
                                          <p:spTgt spid="59"/>
                                        </p:tgtEl>
                                        <p:attrNameLst>
                                          <p:attrName>ppt_h</p:attrName>
                                        </p:attrNameLst>
                                      </p:cBhvr>
                                      <p:tavLst>
                                        <p:tav tm="0">
                                          <p:val>
                                            <p:fltVal val="0"/>
                                          </p:val>
                                        </p:tav>
                                        <p:tav tm="100000">
                                          <p:val>
                                            <p:strVal val="#ppt_h"/>
                                          </p:val>
                                        </p:tav>
                                      </p:tavLst>
                                    </p:anim>
                                    <p:animEffect transition="in" filter="fade">
                                      <p:cBhvr>
                                        <p:cTn id="53" dur="500"/>
                                        <p:tgtEl>
                                          <p:spTgt spid="5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p:cTn id="56" dur="500" fill="hold"/>
                                        <p:tgtEl>
                                          <p:spTgt spid="54"/>
                                        </p:tgtEl>
                                        <p:attrNameLst>
                                          <p:attrName>ppt_w</p:attrName>
                                        </p:attrNameLst>
                                      </p:cBhvr>
                                      <p:tavLst>
                                        <p:tav tm="0">
                                          <p:val>
                                            <p:fltVal val="0"/>
                                          </p:val>
                                        </p:tav>
                                        <p:tav tm="100000">
                                          <p:val>
                                            <p:strVal val="#ppt_w"/>
                                          </p:val>
                                        </p:tav>
                                      </p:tavLst>
                                    </p:anim>
                                    <p:anim calcmode="lin" valueType="num">
                                      <p:cBhvr>
                                        <p:cTn id="57" dur="500" fill="hold"/>
                                        <p:tgtEl>
                                          <p:spTgt spid="54"/>
                                        </p:tgtEl>
                                        <p:attrNameLst>
                                          <p:attrName>ppt_h</p:attrName>
                                        </p:attrNameLst>
                                      </p:cBhvr>
                                      <p:tavLst>
                                        <p:tav tm="0">
                                          <p:val>
                                            <p:fltVal val="0"/>
                                          </p:val>
                                        </p:tav>
                                        <p:tav tm="100000">
                                          <p:val>
                                            <p:strVal val="#ppt_h"/>
                                          </p:val>
                                        </p:tav>
                                      </p:tavLst>
                                    </p:anim>
                                    <p:animEffect transition="in" filter="fade">
                                      <p:cBhvr>
                                        <p:cTn id="58" dur="500"/>
                                        <p:tgtEl>
                                          <p:spTgt spid="54"/>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par>
                          <p:cTn id="63" fill="hold">
                            <p:stCondLst>
                              <p:cond delay="4000"/>
                            </p:stCondLst>
                            <p:childTnLst>
                              <p:par>
                                <p:cTn id="64" presetID="22" presetClass="entr" presetSubtype="2"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wipe(right)">
                                      <p:cBhvr>
                                        <p:cTn id="66" dur="500"/>
                                        <p:tgtEl>
                                          <p:spTgt spid="50"/>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p:cTn id="70" dur="500" fill="hold"/>
                                        <p:tgtEl>
                                          <p:spTgt spid="60"/>
                                        </p:tgtEl>
                                        <p:attrNameLst>
                                          <p:attrName>ppt_w</p:attrName>
                                        </p:attrNameLst>
                                      </p:cBhvr>
                                      <p:tavLst>
                                        <p:tav tm="0">
                                          <p:val>
                                            <p:fltVal val="0"/>
                                          </p:val>
                                        </p:tav>
                                        <p:tav tm="100000">
                                          <p:val>
                                            <p:strVal val="#ppt_w"/>
                                          </p:val>
                                        </p:tav>
                                      </p:tavLst>
                                    </p:anim>
                                    <p:anim calcmode="lin" valueType="num">
                                      <p:cBhvr>
                                        <p:cTn id="71" dur="500" fill="hold"/>
                                        <p:tgtEl>
                                          <p:spTgt spid="60"/>
                                        </p:tgtEl>
                                        <p:attrNameLst>
                                          <p:attrName>ppt_h</p:attrName>
                                        </p:attrNameLst>
                                      </p:cBhvr>
                                      <p:tavLst>
                                        <p:tav tm="0">
                                          <p:val>
                                            <p:fltVal val="0"/>
                                          </p:val>
                                        </p:tav>
                                        <p:tav tm="100000">
                                          <p:val>
                                            <p:strVal val="#ppt_h"/>
                                          </p:val>
                                        </p:tav>
                                      </p:tavLst>
                                    </p:anim>
                                    <p:animEffect transition="in" filter="fade">
                                      <p:cBhvr>
                                        <p:cTn id="72" dur="500"/>
                                        <p:tgtEl>
                                          <p:spTgt spid="6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p:cTn id="75" dur="500" fill="hold"/>
                                        <p:tgtEl>
                                          <p:spTgt spid="51"/>
                                        </p:tgtEl>
                                        <p:attrNameLst>
                                          <p:attrName>ppt_w</p:attrName>
                                        </p:attrNameLst>
                                      </p:cBhvr>
                                      <p:tavLst>
                                        <p:tav tm="0">
                                          <p:val>
                                            <p:fltVal val="0"/>
                                          </p:val>
                                        </p:tav>
                                        <p:tav tm="100000">
                                          <p:val>
                                            <p:strVal val="#ppt_w"/>
                                          </p:val>
                                        </p:tav>
                                      </p:tavLst>
                                    </p:anim>
                                    <p:anim calcmode="lin" valueType="num">
                                      <p:cBhvr>
                                        <p:cTn id="76" dur="500" fill="hold"/>
                                        <p:tgtEl>
                                          <p:spTgt spid="51"/>
                                        </p:tgtEl>
                                        <p:attrNameLst>
                                          <p:attrName>ppt_h</p:attrName>
                                        </p:attrNameLst>
                                      </p:cBhvr>
                                      <p:tavLst>
                                        <p:tav tm="0">
                                          <p:val>
                                            <p:fltVal val="0"/>
                                          </p:val>
                                        </p:tav>
                                        <p:tav tm="100000">
                                          <p:val>
                                            <p:strVal val="#ppt_h"/>
                                          </p:val>
                                        </p:tav>
                                      </p:tavLst>
                                    </p:anim>
                                    <p:animEffect transition="in" filter="fade">
                                      <p:cBhvr>
                                        <p:cTn id="77" dur="500"/>
                                        <p:tgtEl>
                                          <p:spTgt spid="51"/>
                                        </p:tgtEl>
                                      </p:cBhvr>
                                    </p:animEffect>
                                  </p:childTnLst>
                                </p:cTn>
                              </p:par>
                            </p:childTnLst>
                          </p:cTn>
                        </p:par>
                        <p:par>
                          <p:cTn id="78" fill="hold">
                            <p:stCondLst>
                              <p:cond delay="5000"/>
                            </p:stCondLst>
                            <p:childTnLst>
                              <p:par>
                                <p:cTn id="79" presetID="22" presetClass="entr" presetSubtype="2"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right)">
                                      <p:cBhvr>
                                        <p:cTn id="81" dur="500"/>
                                        <p:tgtEl>
                                          <p:spTgt spid="37"/>
                                        </p:tgtEl>
                                      </p:cBhvr>
                                    </p:animEffect>
                                  </p:childTnLst>
                                </p:cTn>
                              </p:par>
                            </p:childTnLst>
                          </p:cTn>
                        </p:par>
                        <p:par>
                          <p:cTn id="82" fill="hold">
                            <p:stCondLst>
                              <p:cond delay="5500"/>
                            </p:stCondLst>
                            <p:childTnLst>
                              <p:par>
                                <p:cTn id="83" presetID="22" presetClass="entr" presetSubtype="8"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left)">
                                      <p:cBhvr>
                                        <p:cTn id="85" dur="500"/>
                                        <p:tgtEl>
                                          <p:spTgt spid="39"/>
                                        </p:tgtEl>
                                      </p:cBhvr>
                                    </p:animEffect>
                                  </p:childTnLst>
                                </p:cTn>
                              </p:par>
                            </p:childTnLst>
                          </p:cTn>
                        </p:par>
                        <p:par>
                          <p:cTn id="86" fill="hold">
                            <p:stCondLst>
                              <p:cond delay="6000"/>
                            </p:stCondLst>
                            <p:childTnLst>
                              <p:par>
                                <p:cTn id="87" presetID="53" presetClass="entr" presetSubtype="16" fill="hold" grpId="0" nodeType="after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p:cTn id="89" dur="500" fill="hold"/>
                                        <p:tgtEl>
                                          <p:spTgt spid="61"/>
                                        </p:tgtEl>
                                        <p:attrNameLst>
                                          <p:attrName>ppt_w</p:attrName>
                                        </p:attrNameLst>
                                      </p:cBhvr>
                                      <p:tavLst>
                                        <p:tav tm="0">
                                          <p:val>
                                            <p:fltVal val="0"/>
                                          </p:val>
                                        </p:tav>
                                        <p:tav tm="100000">
                                          <p:val>
                                            <p:strVal val="#ppt_w"/>
                                          </p:val>
                                        </p:tav>
                                      </p:tavLst>
                                    </p:anim>
                                    <p:anim calcmode="lin" valueType="num">
                                      <p:cBhvr>
                                        <p:cTn id="90" dur="500" fill="hold"/>
                                        <p:tgtEl>
                                          <p:spTgt spid="61"/>
                                        </p:tgtEl>
                                        <p:attrNameLst>
                                          <p:attrName>ppt_h</p:attrName>
                                        </p:attrNameLst>
                                      </p:cBhvr>
                                      <p:tavLst>
                                        <p:tav tm="0">
                                          <p:val>
                                            <p:fltVal val="0"/>
                                          </p:val>
                                        </p:tav>
                                        <p:tav tm="100000">
                                          <p:val>
                                            <p:strVal val="#ppt_h"/>
                                          </p:val>
                                        </p:tav>
                                      </p:tavLst>
                                    </p:anim>
                                    <p:animEffect transition="in" filter="fade">
                                      <p:cBhvr>
                                        <p:cTn id="91" dur="500"/>
                                        <p:tgtEl>
                                          <p:spTgt spid="61"/>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fltVal val="0"/>
                                          </p:val>
                                        </p:tav>
                                        <p:tav tm="100000">
                                          <p:val>
                                            <p:strVal val="#ppt_w"/>
                                          </p:val>
                                        </p:tav>
                                      </p:tavLst>
                                    </p:anim>
                                    <p:anim calcmode="lin" valueType="num">
                                      <p:cBhvr>
                                        <p:cTn id="95" dur="500" fill="hold"/>
                                        <p:tgtEl>
                                          <p:spTgt spid="56"/>
                                        </p:tgtEl>
                                        <p:attrNameLst>
                                          <p:attrName>ppt_h</p:attrName>
                                        </p:attrNameLst>
                                      </p:cBhvr>
                                      <p:tavLst>
                                        <p:tav tm="0">
                                          <p:val>
                                            <p:fltVal val="0"/>
                                          </p:val>
                                        </p:tav>
                                        <p:tav tm="100000">
                                          <p:val>
                                            <p:strVal val="#ppt_h"/>
                                          </p:val>
                                        </p:tav>
                                      </p:tavLst>
                                    </p:anim>
                                    <p:animEffect transition="in" filter="fade">
                                      <p:cBhvr>
                                        <p:cTn id="96" dur="500"/>
                                        <p:tgtEl>
                                          <p:spTgt spid="56"/>
                                        </p:tgtEl>
                                      </p:cBhvr>
                                    </p:animEffect>
                                  </p:childTnLst>
                                </p:cTn>
                              </p:par>
                            </p:childTnLst>
                          </p:cTn>
                        </p:par>
                        <p:par>
                          <p:cTn id="97" fill="hold">
                            <p:stCondLst>
                              <p:cond delay="6500"/>
                            </p:stCondLst>
                            <p:childTnLst>
                              <p:par>
                                <p:cTn id="98" presetID="22" presetClass="entr" presetSubtype="8"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7" grpId="0"/>
      <p:bldP spid="38" grpId="0"/>
      <p:bldP spid="39" grpId="0" animBg="1"/>
      <p:bldP spid="40" grpId="0" animBg="1"/>
      <p:bldP spid="48" grpId="0" bldLvl="0" animBg="1"/>
      <p:bldP spid="49" grpId="0" bldLvl="0" animBg="1"/>
      <p:bldP spid="50" grpId="0" animBg="1"/>
      <p:bldP spid="51" grpId="0" bldLvl="0" animBg="1"/>
      <p:bldP spid="52" grpId="0" bldLvl="0" animBg="1"/>
      <p:bldP spid="53" grpId="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91627" y="471546"/>
            <a:ext cx="3396615"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下一步工作规划</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文本框 20"/>
          <p:cNvSpPr txBox="1"/>
          <p:nvPr/>
        </p:nvSpPr>
        <p:spPr>
          <a:xfrm>
            <a:off x="1559097" y="1911054"/>
            <a:ext cx="2339102" cy="1323439"/>
          </a:xfrm>
          <a:prstGeom prst="rect">
            <a:avLst/>
          </a:prstGeom>
          <a:noFill/>
          <a:effectLst/>
        </p:spPr>
        <p:txBody>
          <a:bodyPr wrap="none" rtlCol="0">
            <a:spAutoFit/>
          </a:bodyPr>
          <a:lstStyle/>
          <a:p>
            <a:r>
              <a:rPr lang="zh-CN" altLang="en-US" sz="2400" dirty="0">
                <a:solidFill>
                  <a:srgbClr val="3CB3A3"/>
                </a:solidFill>
                <a:latin typeface="微软雅黑" panose="020B0503020204020204" pitchFamily="34" charset="-122"/>
                <a:ea typeface="微软雅黑" panose="020B0503020204020204" pitchFamily="34" charset="-122"/>
              </a:rPr>
              <a:t>活动方案文案化</a:t>
            </a:r>
            <a:endParaRPr lang="en-US" altLang="zh-CN" sz="24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flipV="1">
            <a:off x="3544603" y="3940926"/>
            <a:ext cx="1966888" cy="951313"/>
            <a:chOff x="6132651" y="3742005"/>
            <a:chExt cx="1882345" cy="910422"/>
          </a:xfrm>
          <a:solidFill>
            <a:srgbClr val="4C4B50"/>
          </a:solidFill>
        </p:grpSpPr>
        <p:sp>
          <p:nvSpPr>
            <p:cNvPr id="37" name="任意多边形 36"/>
            <p:cNvSpPr/>
            <p:nvPr/>
          </p:nvSpPr>
          <p:spPr>
            <a:xfrm>
              <a:off x="6132651" y="3742006"/>
              <a:ext cx="932447" cy="907366"/>
            </a:xfrm>
            <a:custGeom>
              <a:avLst/>
              <a:gdLst>
                <a:gd name="connsiteX0" fmla="*/ 828733 w 932447"/>
                <a:gd name="connsiteY0" fmla="*/ 0 h 907366"/>
                <a:gd name="connsiteX1" fmla="*/ 913595 w 932447"/>
                <a:gd name="connsiteY1" fmla="*/ 4830 h 907366"/>
                <a:gd name="connsiteX2" fmla="*/ 932447 w 932447"/>
                <a:gd name="connsiteY2" fmla="*/ 8073 h 907366"/>
                <a:gd name="connsiteX3" fmla="*/ 868889 w 932447"/>
                <a:gd name="connsiteY3" fmla="*/ 19006 h 907366"/>
                <a:gd name="connsiteX4" fmla="*/ 219131 w 932447"/>
                <a:gd name="connsiteY4" fmla="*/ 769903 h 907366"/>
                <a:gd name="connsiteX5" fmla="*/ 208370 w 932447"/>
                <a:gd name="connsiteY5" fmla="*/ 907366 h 907366"/>
                <a:gd name="connsiteX6" fmla="*/ 0 w 932447"/>
                <a:gd name="connsiteY6" fmla="*/ 907366 h 907366"/>
                <a:gd name="connsiteX7" fmla="*/ 3024 w 932447"/>
                <a:gd name="connsiteY7" fmla="*/ 839853 h 907366"/>
                <a:gd name="connsiteX8" fmla="*/ 828733 w 932447"/>
                <a:gd name="connsiteY8" fmla="*/ 0 h 9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447" h="907366">
                  <a:moveTo>
                    <a:pt x="828733" y="0"/>
                  </a:moveTo>
                  <a:cubicBezTo>
                    <a:pt x="857383" y="0"/>
                    <a:pt x="885693" y="1636"/>
                    <a:pt x="913595" y="4830"/>
                  </a:cubicBezTo>
                  <a:lnTo>
                    <a:pt x="932447" y="8073"/>
                  </a:lnTo>
                  <a:lnTo>
                    <a:pt x="868889" y="19006"/>
                  </a:lnTo>
                  <a:cubicBezTo>
                    <a:pt x="537951" y="95334"/>
                    <a:pt x="278758" y="393657"/>
                    <a:pt x="219131" y="769903"/>
                  </a:cubicBezTo>
                  <a:lnTo>
                    <a:pt x="208370" y="907366"/>
                  </a:lnTo>
                  <a:lnTo>
                    <a:pt x="0" y="907366"/>
                  </a:lnTo>
                  <a:lnTo>
                    <a:pt x="3024" y="839853"/>
                  </a:lnTo>
                  <a:cubicBezTo>
                    <a:pt x="45528" y="368120"/>
                    <a:pt x="398990" y="0"/>
                    <a:pt x="8287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6990561" y="3742005"/>
              <a:ext cx="1024435" cy="910422"/>
            </a:xfrm>
            <a:custGeom>
              <a:avLst/>
              <a:gdLst>
                <a:gd name="connsiteX0" fmla="*/ 103714 w 1024435"/>
                <a:gd name="connsiteY0" fmla="*/ 910422 h 910422"/>
                <a:gd name="connsiteX1" fmla="*/ 842907 w 1024435"/>
                <a:gd name="connsiteY1" fmla="*/ 400808 h 910422"/>
                <a:gd name="connsiteX2" fmla="*/ 888121 w 1024435"/>
                <a:gd name="connsiteY2" fmla="*/ 273707 h 910422"/>
                <a:gd name="connsiteX3" fmla="*/ 1024435 w 1024435"/>
                <a:gd name="connsiteY3" fmla="*/ 273707 h 910422"/>
                <a:gd name="connsiteX4" fmla="*/ 785622 w 1024435"/>
                <a:gd name="connsiteY4" fmla="*/ 0 h 910422"/>
                <a:gd name="connsiteX5" fmla="*/ 544424 w 1024435"/>
                <a:gd name="connsiteY5" fmla="*/ 273707 h 910422"/>
                <a:gd name="connsiteX6" fmla="*/ 682762 w 1024435"/>
                <a:gd name="connsiteY6" fmla="*/ 273707 h 910422"/>
                <a:gd name="connsiteX7" fmla="*/ 681851 w 1024435"/>
                <a:gd name="connsiteY7" fmla="*/ 277677 h 910422"/>
                <a:gd name="connsiteX8" fmla="*/ 63558 w 1024435"/>
                <a:gd name="connsiteY8" fmla="*/ 891416 h 910422"/>
                <a:gd name="connsiteX9" fmla="*/ 0 w 1024435"/>
                <a:gd name="connsiteY9" fmla="*/ 902349 h 910422"/>
                <a:gd name="connsiteX10" fmla="*/ 18852 w 1024435"/>
                <a:gd name="connsiteY10" fmla="*/ 905592 h 910422"/>
                <a:gd name="connsiteX11" fmla="*/ 103714 w 1024435"/>
                <a:gd name="connsiteY11" fmla="*/ 910422 h 91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4435" h="910422">
                  <a:moveTo>
                    <a:pt x="103714" y="910422"/>
                  </a:moveTo>
                  <a:cubicBezTo>
                    <a:pt x="426021" y="910422"/>
                    <a:pt x="705420" y="703354"/>
                    <a:pt x="842907" y="400808"/>
                  </a:cubicBezTo>
                  <a:lnTo>
                    <a:pt x="888121" y="273707"/>
                  </a:lnTo>
                  <a:lnTo>
                    <a:pt x="1024435" y="273707"/>
                  </a:lnTo>
                  <a:lnTo>
                    <a:pt x="785622" y="0"/>
                  </a:lnTo>
                  <a:lnTo>
                    <a:pt x="544424" y="273707"/>
                  </a:lnTo>
                  <a:lnTo>
                    <a:pt x="682762" y="273707"/>
                  </a:lnTo>
                  <a:lnTo>
                    <a:pt x="681851" y="277677"/>
                  </a:lnTo>
                  <a:cubicBezTo>
                    <a:pt x="587770" y="587877"/>
                    <a:pt x="353129" y="824629"/>
                    <a:pt x="63558" y="891416"/>
                  </a:cubicBezTo>
                  <a:lnTo>
                    <a:pt x="0" y="902349"/>
                  </a:lnTo>
                  <a:lnTo>
                    <a:pt x="18852" y="905592"/>
                  </a:lnTo>
                  <a:cubicBezTo>
                    <a:pt x="46754" y="908786"/>
                    <a:pt x="75064" y="910422"/>
                    <a:pt x="103714" y="9104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157894" y="2989614"/>
            <a:ext cx="1966888" cy="951313"/>
            <a:chOff x="6132651" y="3742005"/>
            <a:chExt cx="1882345" cy="910422"/>
          </a:xfrm>
          <a:solidFill>
            <a:srgbClr val="3CB3A3"/>
          </a:solidFill>
        </p:grpSpPr>
        <p:sp>
          <p:nvSpPr>
            <p:cNvPr id="40" name="任意多边形 39"/>
            <p:cNvSpPr/>
            <p:nvPr/>
          </p:nvSpPr>
          <p:spPr>
            <a:xfrm>
              <a:off x="6132651" y="3742006"/>
              <a:ext cx="932447" cy="907366"/>
            </a:xfrm>
            <a:custGeom>
              <a:avLst/>
              <a:gdLst>
                <a:gd name="connsiteX0" fmla="*/ 828733 w 932447"/>
                <a:gd name="connsiteY0" fmla="*/ 0 h 907366"/>
                <a:gd name="connsiteX1" fmla="*/ 913595 w 932447"/>
                <a:gd name="connsiteY1" fmla="*/ 4830 h 907366"/>
                <a:gd name="connsiteX2" fmla="*/ 932447 w 932447"/>
                <a:gd name="connsiteY2" fmla="*/ 8073 h 907366"/>
                <a:gd name="connsiteX3" fmla="*/ 868889 w 932447"/>
                <a:gd name="connsiteY3" fmla="*/ 19006 h 907366"/>
                <a:gd name="connsiteX4" fmla="*/ 219131 w 932447"/>
                <a:gd name="connsiteY4" fmla="*/ 769903 h 907366"/>
                <a:gd name="connsiteX5" fmla="*/ 208370 w 932447"/>
                <a:gd name="connsiteY5" fmla="*/ 907366 h 907366"/>
                <a:gd name="connsiteX6" fmla="*/ 0 w 932447"/>
                <a:gd name="connsiteY6" fmla="*/ 907366 h 907366"/>
                <a:gd name="connsiteX7" fmla="*/ 3024 w 932447"/>
                <a:gd name="connsiteY7" fmla="*/ 839853 h 907366"/>
                <a:gd name="connsiteX8" fmla="*/ 828733 w 932447"/>
                <a:gd name="connsiteY8" fmla="*/ 0 h 9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447" h="907366">
                  <a:moveTo>
                    <a:pt x="828733" y="0"/>
                  </a:moveTo>
                  <a:cubicBezTo>
                    <a:pt x="857383" y="0"/>
                    <a:pt x="885693" y="1636"/>
                    <a:pt x="913595" y="4830"/>
                  </a:cubicBezTo>
                  <a:lnTo>
                    <a:pt x="932447" y="8073"/>
                  </a:lnTo>
                  <a:lnTo>
                    <a:pt x="868889" y="19006"/>
                  </a:lnTo>
                  <a:cubicBezTo>
                    <a:pt x="537951" y="95334"/>
                    <a:pt x="278758" y="393657"/>
                    <a:pt x="219131" y="769903"/>
                  </a:cubicBezTo>
                  <a:lnTo>
                    <a:pt x="208370" y="907366"/>
                  </a:lnTo>
                  <a:lnTo>
                    <a:pt x="0" y="907366"/>
                  </a:lnTo>
                  <a:lnTo>
                    <a:pt x="3024" y="839853"/>
                  </a:lnTo>
                  <a:cubicBezTo>
                    <a:pt x="45528" y="368120"/>
                    <a:pt x="398990" y="0"/>
                    <a:pt x="8287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V="1">
              <a:off x="6990561" y="3742005"/>
              <a:ext cx="1024435" cy="910422"/>
            </a:xfrm>
            <a:custGeom>
              <a:avLst/>
              <a:gdLst>
                <a:gd name="connsiteX0" fmla="*/ 103714 w 1024435"/>
                <a:gd name="connsiteY0" fmla="*/ 910422 h 910422"/>
                <a:gd name="connsiteX1" fmla="*/ 842907 w 1024435"/>
                <a:gd name="connsiteY1" fmla="*/ 400808 h 910422"/>
                <a:gd name="connsiteX2" fmla="*/ 888121 w 1024435"/>
                <a:gd name="connsiteY2" fmla="*/ 273707 h 910422"/>
                <a:gd name="connsiteX3" fmla="*/ 1024435 w 1024435"/>
                <a:gd name="connsiteY3" fmla="*/ 273707 h 910422"/>
                <a:gd name="connsiteX4" fmla="*/ 785622 w 1024435"/>
                <a:gd name="connsiteY4" fmla="*/ 0 h 910422"/>
                <a:gd name="connsiteX5" fmla="*/ 544424 w 1024435"/>
                <a:gd name="connsiteY5" fmla="*/ 273707 h 910422"/>
                <a:gd name="connsiteX6" fmla="*/ 682762 w 1024435"/>
                <a:gd name="connsiteY6" fmla="*/ 273707 h 910422"/>
                <a:gd name="connsiteX7" fmla="*/ 681851 w 1024435"/>
                <a:gd name="connsiteY7" fmla="*/ 277677 h 910422"/>
                <a:gd name="connsiteX8" fmla="*/ 63558 w 1024435"/>
                <a:gd name="connsiteY8" fmla="*/ 891416 h 910422"/>
                <a:gd name="connsiteX9" fmla="*/ 0 w 1024435"/>
                <a:gd name="connsiteY9" fmla="*/ 902349 h 910422"/>
                <a:gd name="connsiteX10" fmla="*/ 18852 w 1024435"/>
                <a:gd name="connsiteY10" fmla="*/ 905592 h 910422"/>
                <a:gd name="connsiteX11" fmla="*/ 103714 w 1024435"/>
                <a:gd name="connsiteY11" fmla="*/ 910422 h 91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4435" h="910422">
                  <a:moveTo>
                    <a:pt x="103714" y="910422"/>
                  </a:moveTo>
                  <a:cubicBezTo>
                    <a:pt x="426021" y="910422"/>
                    <a:pt x="705420" y="703354"/>
                    <a:pt x="842907" y="400808"/>
                  </a:cubicBezTo>
                  <a:lnTo>
                    <a:pt x="888121" y="273707"/>
                  </a:lnTo>
                  <a:lnTo>
                    <a:pt x="1024435" y="273707"/>
                  </a:lnTo>
                  <a:lnTo>
                    <a:pt x="785622" y="0"/>
                  </a:lnTo>
                  <a:lnTo>
                    <a:pt x="544424" y="273707"/>
                  </a:lnTo>
                  <a:lnTo>
                    <a:pt x="682762" y="273707"/>
                  </a:lnTo>
                  <a:lnTo>
                    <a:pt x="681851" y="277677"/>
                  </a:lnTo>
                  <a:cubicBezTo>
                    <a:pt x="587770" y="587877"/>
                    <a:pt x="353129" y="824629"/>
                    <a:pt x="63558" y="891416"/>
                  </a:cubicBezTo>
                  <a:lnTo>
                    <a:pt x="0" y="902349"/>
                  </a:lnTo>
                  <a:lnTo>
                    <a:pt x="18852" y="905592"/>
                  </a:lnTo>
                  <a:cubicBezTo>
                    <a:pt x="46754" y="908786"/>
                    <a:pt x="75064" y="910422"/>
                    <a:pt x="103714" y="9104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flipV="1">
            <a:off x="6771186" y="3937734"/>
            <a:ext cx="1966888" cy="951313"/>
            <a:chOff x="6132651" y="3742005"/>
            <a:chExt cx="1882345" cy="910422"/>
          </a:xfrm>
          <a:solidFill>
            <a:srgbClr val="4C4B50"/>
          </a:solidFill>
        </p:grpSpPr>
        <p:sp>
          <p:nvSpPr>
            <p:cNvPr id="43" name="任意多边形 42"/>
            <p:cNvSpPr/>
            <p:nvPr/>
          </p:nvSpPr>
          <p:spPr>
            <a:xfrm>
              <a:off x="6132651" y="3742006"/>
              <a:ext cx="932447" cy="907366"/>
            </a:xfrm>
            <a:custGeom>
              <a:avLst/>
              <a:gdLst>
                <a:gd name="connsiteX0" fmla="*/ 828733 w 932447"/>
                <a:gd name="connsiteY0" fmla="*/ 0 h 907366"/>
                <a:gd name="connsiteX1" fmla="*/ 913595 w 932447"/>
                <a:gd name="connsiteY1" fmla="*/ 4830 h 907366"/>
                <a:gd name="connsiteX2" fmla="*/ 932447 w 932447"/>
                <a:gd name="connsiteY2" fmla="*/ 8073 h 907366"/>
                <a:gd name="connsiteX3" fmla="*/ 868889 w 932447"/>
                <a:gd name="connsiteY3" fmla="*/ 19006 h 907366"/>
                <a:gd name="connsiteX4" fmla="*/ 219131 w 932447"/>
                <a:gd name="connsiteY4" fmla="*/ 769903 h 907366"/>
                <a:gd name="connsiteX5" fmla="*/ 208370 w 932447"/>
                <a:gd name="connsiteY5" fmla="*/ 907366 h 907366"/>
                <a:gd name="connsiteX6" fmla="*/ 0 w 932447"/>
                <a:gd name="connsiteY6" fmla="*/ 907366 h 907366"/>
                <a:gd name="connsiteX7" fmla="*/ 3024 w 932447"/>
                <a:gd name="connsiteY7" fmla="*/ 839853 h 907366"/>
                <a:gd name="connsiteX8" fmla="*/ 828733 w 932447"/>
                <a:gd name="connsiteY8" fmla="*/ 0 h 9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447" h="907366">
                  <a:moveTo>
                    <a:pt x="828733" y="0"/>
                  </a:moveTo>
                  <a:cubicBezTo>
                    <a:pt x="857383" y="0"/>
                    <a:pt x="885693" y="1636"/>
                    <a:pt x="913595" y="4830"/>
                  </a:cubicBezTo>
                  <a:lnTo>
                    <a:pt x="932447" y="8073"/>
                  </a:lnTo>
                  <a:lnTo>
                    <a:pt x="868889" y="19006"/>
                  </a:lnTo>
                  <a:cubicBezTo>
                    <a:pt x="537951" y="95334"/>
                    <a:pt x="278758" y="393657"/>
                    <a:pt x="219131" y="769903"/>
                  </a:cubicBezTo>
                  <a:lnTo>
                    <a:pt x="208370" y="907366"/>
                  </a:lnTo>
                  <a:lnTo>
                    <a:pt x="0" y="907366"/>
                  </a:lnTo>
                  <a:lnTo>
                    <a:pt x="3024" y="839853"/>
                  </a:lnTo>
                  <a:cubicBezTo>
                    <a:pt x="45528" y="368120"/>
                    <a:pt x="398990" y="0"/>
                    <a:pt x="8287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flipV="1">
              <a:off x="6990561" y="3742005"/>
              <a:ext cx="1024435" cy="910422"/>
            </a:xfrm>
            <a:custGeom>
              <a:avLst/>
              <a:gdLst>
                <a:gd name="connsiteX0" fmla="*/ 103714 w 1024435"/>
                <a:gd name="connsiteY0" fmla="*/ 910422 h 910422"/>
                <a:gd name="connsiteX1" fmla="*/ 842907 w 1024435"/>
                <a:gd name="connsiteY1" fmla="*/ 400808 h 910422"/>
                <a:gd name="connsiteX2" fmla="*/ 888121 w 1024435"/>
                <a:gd name="connsiteY2" fmla="*/ 273707 h 910422"/>
                <a:gd name="connsiteX3" fmla="*/ 1024435 w 1024435"/>
                <a:gd name="connsiteY3" fmla="*/ 273707 h 910422"/>
                <a:gd name="connsiteX4" fmla="*/ 785622 w 1024435"/>
                <a:gd name="connsiteY4" fmla="*/ 0 h 910422"/>
                <a:gd name="connsiteX5" fmla="*/ 544424 w 1024435"/>
                <a:gd name="connsiteY5" fmla="*/ 273707 h 910422"/>
                <a:gd name="connsiteX6" fmla="*/ 682762 w 1024435"/>
                <a:gd name="connsiteY6" fmla="*/ 273707 h 910422"/>
                <a:gd name="connsiteX7" fmla="*/ 681851 w 1024435"/>
                <a:gd name="connsiteY7" fmla="*/ 277677 h 910422"/>
                <a:gd name="connsiteX8" fmla="*/ 63558 w 1024435"/>
                <a:gd name="connsiteY8" fmla="*/ 891416 h 910422"/>
                <a:gd name="connsiteX9" fmla="*/ 0 w 1024435"/>
                <a:gd name="connsiteY9" fmla="*/ 902349 h 910422"/>
                <a:gd name="connsiteX10" fmla="*/ 18852 w 1024435"/>
                <a:gd name="connsiteY10" fmla="*/ 905592 h 910422"/>
                <a:gd name="connsiteX11" fmla="*/ 103714 w 1024435"/>
                <a:gd name="connsiteY11" fmla="*/ 910422 h 91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4435" h="910422">
                  <a:moveTo>
                    <a:pt x="103714" y="910422"/>
                  </a:moveTo>
                  <a:cubicBezTo>
                    <a:pt x="426021" y="910422"/>
                    <a:pt x="705420" y="703354"/>
                    <a:pt x="842907" y="400808"/>
                  </a:cubicBezTo>
                  <a:lnTo>
                    <a:pt x="888121" y="273707"/>
                  </a:lnTo>
                  <a:lnTo>
                    <a:pt x="1024435" y="273707"/>
                  </a:lnTo>
                  <a:lnTo>
                    <a:pt x="785622" y="0"/>
                  </a:lnTo>
                  <a:lnTo>
                    <a:pt x="544424" y="273707"/>
                  </a:lnTo>
                  <a:lnTo>
                    <a:pt x="682762" y="273707"/>
                  </a:lnTo>
                  <a:lnTo>
                    <a:pt x="681851" y="277677"/>
                  </a:lnTo>
                  <a:cubicBezTo>
                    <a:pt x="587770" y="587877"/>
                    <a:pt x="353129" y="824629"/>
                    <a:pt x="63558" y="891416"/>
                  </a:cubicBezTo>
                  <a:lnTo>
                    <a:pt x="0" y="902349"/>
                  </a:lnTo>
                  <a:lnTo>
                    <a:pt x="18852" y="905592"/>
                  </a:lnTo>
                  <a:cubicBezTo>
                    <a:pt x="46754" y="908786"/>
                    <a:pt x="75064" y="910422"/>
                    <a:pt x="103714" y="9104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8384477" y="2989614"/>
            <a:ext cx="1966888" cy="951313"/>
            <a:chOff x="6132651" y="3742005"/>
            <a:chExt cx="1882345" cy="910422"/>
          </a:xfrm>
          <a:solidFill>
            <a:srgbClr val="3CB3A3"/>
          </a:solidFill>
        </p:grpSpPr>
        <p:sp>
          <p:nvSpPr>
            <p:cNvPr id="46" name="任意多边形 45"/>
            <p:cNvSpPr/>
            <p:nvPr/>
          </p:nvSpPr>
          <p:spPr>
            <a:xfrm>
              <a:off x="6132651" y="3742006"/>
              <a:ext cx="932447" cy="907366"/>
            </a:xfrm>
            <a:custGeom>
              <a:avLst/>
              <a:gdLst>
                <a:gd name="connsiteX0" fmla="*/ 828733 w 932447"/>
                <a:gd name="connsiteY0" fmla="*/ 0 h 907366"/>
                <a:gd name="connsiteX1" fmla="*/ 913595 w 932447"/>
                <a:gd name="connsiteY1" fmla="*/ 4830 h 907366"/>
                <a:gd name="connsiteX2" fmla="*/ 932447 w 932447"/>
                <a:gd name="connsiteY2" fmla="*/ 8073 h 907366"/>
                <a:gd name="connsiteX3" fmla="*/ 868889 w 932447"/>
                <a:gd name="connsiteY3" fmla="*/ 19006 h 907366"/>
                <a:gd name="connsiteX4" fmla="*/ 219131 w 932447"/>
                <a:gd name="connsiteY4" fmla="*/ 769903 h 907366"/>
                <a:gd name="connsiteX5" fmla="*/ 208370 w 932447"/>
                <a:gd name="connsiteY5" fmla="*/ 907366 h 907366"/>
                <a:gd name="connsiteX6" fmla="*/ 0 w 932447"/>
                <a:gd name="connsiteY6" fmla="*/ 907366 h 907366"/>
                <a:gd name="connsiteX7" fmla="*/ 3024 w 932447"/>
                <a:gd name="connsiteY7" fmla="*/ 839853 h 907366"/>
                <a:gd name="connsiteX8" fmla="*/ 828733 w 932447"/>
                <a:gd name="connsiteY8" fmla="*/ 0 h 9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447" h="907366">
                  <a:moveTo>
                    <a:pt x="828733" y="0"/>
                  </a:moveTo>
                  <a:cubicBezTo>
                    <a:pt x="857383" y="0"/>
                    <a:pt x="885693" y="1636"/>
                    <a:pt x="913595" y="4830"/>
                  </a:cubicBezTo>
                  <a:lnTo>
                    <a:pt x="932447" y="8073"/>
                  </a:lnTo>
                  <a:lnTo>
                    <a:pt x="868889" y="19006"/>
                  </a:lnTo>
                  <a:cubicBezTo>
                    <a:pt x="537951" y="95334"/>
                    <a:pt x="278758" y="393657"/>
                    <a:pt x="219131" y="769903"/>
                  </a:cubicBezTo>
                  <a:lnTo>
                    <a:pt x="208370" y="907366"/>
                  </a:lnTo>
                  <a:lnTo>
                    <a:pt x="0" y="907366"/>
                  </a:lnTo>
                  <a:lnTo>
                    <a:pt x="3024" y="839853"/>
                  </a:lnTo>
                  <a:cubicBezTo>
                    <a:pt x="45528" y="368120"/>
                    <a:pt x="398990" y="0"/>
                    <a:pt x="8287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flipV="1">
              <a:off x="6990561" y="3742005"/>
              <a:ext cx="1024435" cy="910422"/>
            </a:xfrm>
            <a:custGeom>
              <a:avLst/>
              <a:gdLst>
                <a:gd name="connsiteX0" fmla="*/ 103714 w 1024435"/>
                <a:gd name="connsiteY0" fmla="*/ 910422 h 910422"/>
                <a:gd name="connsiteX1" fmla="*/ 842907 w 1024435"/>
                <a:gd name="connsiteY1" fmla="*/ 400808 h 910422"/>
                <a:gd name="connsiteX2" fmla="*/ 888121 w 1024435"/>
                <a:gd name="connsiteY2" fmla="*/ 273707 h 910422"/>
                <a:gd name="connsiteX3" fmla="*/ 1024435 w 1024435"/>
                <a:gd name="connsiteY3" fmla="*/ 273707 h 910422"/>
                <a:gd name="connsiteX4" fmla="*/ 785622 w 1024435"/>
                <a:gd name="connsiteY4" fmla="*/ 0 h 910422"/>
                <a:gd name="connsiteX5" fmla="*/ 544424 w 1024435"/>
                <a:gd name="connsiteY5" fmla="*/ 273707 h 910422"/>
                <a:gd name="connsiteX6" fmla="*/ 682762 w 1024435"/>
                <a:gd name="connsiteY6" fmla="*/ 273707 h 910422"/>
                <a:gd name="connsiteX7" fmla="*/ 681851 w 1024435"/>
                <a:gd name="connsiteY7" fmla="*/ 277677 h 910422"/>
                <a:gd name="connsiteX8" fmla="*/ 63558 w 1024435"/>
                <a:gd name="connsiteY8" fmla="*/ 891416 h 910422"/>
                <a:gd name="connsiteX9" fmla="*/ 0 w 1024435"/>
                <a:gd name="connsiteY9" fmla="*/ 902349 h 910422"/>
                <a:gd name="connsiteX10" fmla="*/ 18852 w 1024435"/>
                <a:gd name="connsiteY10" fmla="*/ 905592 h 910422"/>
                <a:gd name="connsiteX11" fmla="*/ 103714 w 1024435"/>
                <a:gd name="connsiteY11" fmla="*/ 910422 h 91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4435" h="910422">
                  <a:moveTo>
                    <a:pt x="103714" y="910422"/>
                  </a:moveTo>
                  <a:cubicBezTo>
                    <a:pt x="426021" y="910422"/>
                    <a:pt x="705420" y="703354"/>
                    <a:pt x="842907" y="400808"/>
                  </a:cubicBezTo>
                  <a:lnTo>
                    <a:pt x="888121" y="273707"/>
                  </a:lnTo>
                  <a:lnTo>
                    <a:pt x="1024435" y="273707"/>
                  </a:lnTo>
                  <a:lnTo>
                    <a:pt x="785622" y="0"/>
                  </a:lnTo>
                  <a:lnTo>
                    <a:pt x="544424" y="273707"/>
                  </a:lnTo>
                  <a:lnTo>
                    <a:pt x="682762" y="273707"/>
                  </a:lnTo>
                  <a:lnTo>
                    <a:pt x="681851" y="277677"/>
                  </a:lnTo>
                  <a:cubicBezTo>
                    <a:pt x="587770" y="587877"/>
                    <a:pt x="353129" y="824629"/>
                    <a:pt x="63558" y="891416"/>
                  </a:cubicBezTo>
                  <a:lnTo>
                    <a:pt x="0" y="902349"/>
                  </a:lnTo>
                  <a:lnTo>
                    <a:pt x="18852" y="905592"/>
                  </a:lnTo>
                  <a:cubicBezTo>
                    <a:pt x="46754" y="908786"/>
                    <a:pt x="75064" y="910422"/>
                    <a:pt x="103714" y="9104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1931311" y="2992806"/>
            <a:ext cx="1966888" cy="951313"/>
            <a:chOff x="6132651" y="3742005"/>
            <a:chExt cx="1882345" cy="910422"/>
          </a:xfrm>
          <a:solidFill>
            <a:srgbClr val="2ABDC7"/>
          </a:solidFill>
        </p:grpSpPr>
        <p:sp>
          <p:nvSpPr>
            <p:cNvPr id="49" name="任意多边形 48"/>
            <p:cNvSpPr/>
            <p:nvPr/>
          </p:nvSpPr>
          <p:spPr>
            <a:xfrm>
              <a:off x="6132651" y="3742006"/>
              <a:ext cx="932447" cy="907366"/>
            </a:xfrm>
            <a:custGeom>
              <a:avLst/>
              <a:gdLst>
                <a:gd name="connsiteX0" fmla="*/ 828733 w 932447"/>
                <a:gd name="connsiteY0" fmla="*/ 0 h 907366"/>
                <a:gd name="connsiteX1" fmla="*/ 913595 w 932447"/>
                <a:gd name="connsiteY1" fmla="*/ 4830 h 907366"/>
                <a:gd name="connsiteX2" fmla="*/ 932447 w 932447"/>
                <a:gd name="connsiteY2" fmla="*/ 8073 h 907366"/>
                <a:gd name="connsiteX3" fmla="*/ 868889 w 932447"/>
                <a:gd name="connsiteY3" fmla="*/ 19006 h 907366"/>
                <a:gd name="connsiteX4" fmla="*/ 219131 w 932447"/>
                <a:gd name="connsiteY4" fmla="*/ 769903 h 907366"/>
                <a:gd name="connsiteX5" fmla="*/ 208370 w 932447"/>
                <a:gd name="connsiteY5" fmla="*/ 907366 h 907366"/>
                <a:gd name="connsiteX6" fmla="*/ 0 w 932447"/>
                <a:gd name="connsiteY6" fmla="*/ 907366 h 907366"/>
                <a:gd name="connsiteX7" fmla="*/ 3024 w 932447"/>
                <a:gd name="connsiteY7" fmla="*/ 839853 h 907366"/>
                <a:gd name="connsiteX8" fmla="*/ 828733 w 932447"/>
                <a:gd name="connsiteY8" fmla="*/ 0 h 9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447" h="907366">
                  <a:moveTo>
                    <a:pt x="828733" y="0"/>
                  </a:moveTo>
                  <a:cubicBezTo>
                    <a:pt x="857383" y="0"/>
                    <a:pt x="885693" y="1636"/>
                    <a:pt x="913595" y="4830"/>
                  </a:cubicBezTo>
                  <a:lnTo>
                    <a:pt x="932447" y="8073"/>
                  </a:lnTo>
                  <a:lnTo>
                    <a:pt x="868889" y="19006"/>
                  </a:lnTo>
                  <a:cubicBezTo>
                    <a:pt x="537951" y="95334"/>
                    <a:pt x="278758" y="393657"/>
                    <a:pt x="219131" y="769903"/>
                  </a:cubicBezTo>
                  <a:lnTo>
                    <a:pt x="208370" y="907366"/>
                  </a:lnTo>
                  <a:lnTo>
                    <a:pt x="0" y="907366"/>
                  </a:lnTo>
                  <a:lnTo>
                    <a:pt x="3024" y="839853"/>
                  </a:lnTo>
                  <a:cubicBezTo>
                    <a:pt x="45528" y="368120"/>
                    <a:pt x="398990" y="0"/>
                    <a:pt x="828733" y="0"/>
                  </a:cubicBez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flipV="1">
              <a:off x="6990561" y="3742005"/>
              <a:ext cx="1024435" cy="910422"/>
            </a:xfrm>
            <a:custGeom>
              <a:avLst/>
              <a:gdLst>
                <a:gd name="connsiteX0" fmla="*/ 103714 w 1024435"/>
                <a:gd name="connsiteY0" fmla="*/ 910422 h 910422"/>
                <a:gd name="connsiteX1" fmla="*/ 842907 w 1024435"/>
                <a:gd name="connsiteY1" fmla="*/ 400808 h 910422"/>
                <a:gd name="connsiteX2" fmla="*/ 888121 w 1024435"/>
                <a:gd name="connsiteY2" fmla="*/ 273707 h 910422"/>
                <a:gd name="connsiteX3" fmla="*/ 1024435 w 1024435"/>
                <a:gd name="connsiteY3" fmla="*/ 273707 h 910422"/>
                <a:gd name="connsiteX4" fmla="*/ 785622 w 1024435"/>
                <a:gd name="connsiteY4" fmla="*/ 0 h 910422"/>
                <a:gd name="connsiteX5" fmla="*/ 544424 w 1024435"/>
                <a:gd name="connsiteY5" fmla="*/ 273707 h 910422"/>
                <a:gd name="connsiteX6" fmla="*/ 682762 w 1024435"/>
                <a:gd name="connsiteY6" fmla="*/ 273707 h 910422"/>
                <a:gd name="connsiteX7" fmla="*/ 681851 w 1024435"/>
                <a:gd name="connsiteY7" fmla="*/ 277677 h 910422"/>
                <a:gd name="connsiteX8" fmla="*/ 63558 w 1024435"/>
                <a:gd name="connsiteY8" fmla="*/ 891416 h 910422"/>
                <a:gd name="connsiteX9" fmla="*/ 0 w 1024435"/>
                <a:gd name="connsiteY9" fmla="*/ 902349 h 910422"/>
                <a:gd name="connsiteX10" fmla="*/ 18852 w 1024435"/>
                <a:gd name="connsiteY10" fmla="*/ 905592 h 910422"/>
                <a:gd name="connsiteX11" fmla="*/ 103714 w 1024435"/>
                <a:gd name="connsiteY11" fmla="*/ 910422 h 91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4435" h="910422">
                  <a:moveTo>
                    <a:pt x="103714" y="910422"/>
                  </a:moveTo>
                  <a:cubicBezTo>
                    <a:pt x="426021" y="910422"/>
                    <a:pt x="705420" y="703354"/>
                    <a:pt x="842907" y="400808"/>
                  </a:cubicBezTo>
                  <a:lnTo>
                    <a:pt x="888121" y="273707"/>
                  </a:lnTo>
                  <a:lnTo>
                    <a:pt x="1024435" y="273707"/>
                  </a:lnTo>
                  <a:lnTo>
                    <a:pt x="785622" y="0"/>
                  </a:lnTo>
                  <a:lnTo>
                    <a:pt x="544424" y="273707"/>
                  </a:lnTo>
                  <a:lnTo>
                    <a:pt x="682762" y="273707"/>
                  </a:lnTo>
                  <a:lnTo>
                    <a:pt x="681851" y="277677"/>
                  </a:lnTo>
                  <a:cubicBezTo>
                    <a:pt x="587770" y="587877"/>
                    <a:pt x="353129" y="824629"/>
                    <a:pt x="63558" y="891416"/>
                  </a:cubicBezTo>
                  <a:lnTo>
                    <a:pt x="0" y="902349"/>
                  </a:lnTo>
                  <a:lnTo>
                    <a:pt x="18852" y="905592"/>
                  </a:lnTo>
                  <a:cubicBezTo>
                    <a:pt x="46754" y="908786"/>
                    <a:pt x="75064" y="910422"/>
                    <a:pt x="103714" y="910422"/>
                  </a:cubicBez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2314794" y="3383848"/>
            <a:ext cx="901209" cy="584775"/>
          </a:xfrm>
          <a:prstGeom prst="rect">
            <a:avLst/>
          </a:prstGeom>
          <a:noFill/>
          <a:effectLst/>
        </p:spPr>
        <p:txBody>
          <a:bodyPr wrap="none" rtlCol="0">
            <a:spAutoFit/>
          </a:bodyPr>
          <a:lstStyle/>
          <a:p>
            <a:r>
              <a:rPr lang="en-US" altLang="zh-CN" sz="3200" b="1" dirty="0">
                <a:solidFill>
                  <a:schemeClr val="bg1"/>
                </a:solidFill>
              </a:rPr>
              <a:t>  </a:t>
            </a:r>
            <a:r>
              <a:rPr lang="en-US" altLang="zh-CN" sz="3200" b="1" dirty="0">
                <a:solidFill>
                  <a:srgbClr val="3CB3A3"/>
                </a:solidFill>
                <a:latin typeface="方正兰亭超细黑简体" panose="02000000000000000000" pitchFamily="2" charset="-122"/>
                <a:ea typeface="方正兰亭超细黑简体" panose="02000000000000000000" pitchFamily="2" charset="-122"/>
              </a:rPr>
              <a:t>01</a:t>
            </a:r>
            <a:endParaRPr lang="en-US" altLang="zh-CN" sz="3200" b="1" dirty="0">
              <a:solidFill>
                <a:srgbClr val="3CB3A3"/>
              </a:solidFill>
              <a:latin typeface="方正兰亭超细黑简体" panose="02000000000000000000" pitchFamily="2" charset="-122"/>
              <a:ea typeface="方正兰亭超细黑简体" panose="02000000000000000000" pitchFamily="2" charset="-122"/>
            </a:endParaRPr>
          </a:p>
        </p:txBody>
      </p:sp>
      <p:sp>
        <p:nvSpPr>
          <p:cNvPr id="52" name="文本框 51"/>
          <p:cNvSpPr txBox="1"/>
          <p:nvPr/>
        </p:nvSpPr>
        <p:spPr>
          <a:xfrm>
            <a:off x="5541377" y="3383847"/>
            <a:ext cx="901209" cy="584775"/>
          </a:xfrm>
          <a:prstGeom prst="rect">
            <a:avLst/>
          </a:prstGeom>
          <a:noFill/>
          <a:effectLst/>
        </p:spPr>
        <p:txBody>
          <a:bodyPr wrap="none" rtlCol="0">
            <a:spAutoFit/>
          </a:bodyPr>
          <a:lstStyle/>
          <a:p>
            <a:r>
              <a:rPr lang="en-US" altLang="zh-CN" sz="3200" b="1" dirty="0">
                <a:solidFill>
                  <a:schemeClr val="bg1"/>
                </a:solidFill>
              </a:rPr>
              <a:t>  </a:t>
            </a:r>
            <a:r>
              <a:rPr lang="en-US" altLang="zh-CN" sz="3200" b="1" dirty="0">
                <a:solidFill>
                  <a:srgbClr val="3CB3A3"/>
                </a:solidFill>
                <a:latin typeface="方正兰亭超细黑简体" panose="02000000000000000000" pitchFamily="2" charset="-122"/>
                <a:ea typeface="方正兰亭超细黑简体" panose="02000000000000000000" pitchFamily="2" charset="-122"/>
              </a:rPr>
              <a:t>03</a:t>
            </a:r>
            <a:endParaRPr lang="en-US" altLang="zh-CN" sz="3200" b="1" dirty="0">
              <a:solidFill>
                <a:srgbClr val="3CB3A3"/>
              </a:solidFill>
              <a:latin typeface="方正兰亭超细黑简体" panose="02000000000000000000" pitchFamily="2" charset="-122"/>
              <a:ea typeface="方正兰亭超细黑简体" panose="02000000000000000000" pitchFamily="2" charset="-122"/>
            </a:endParaRPr>
          </a:p>
        </p:txBody>
      </p:sp>
      <p:sp>
        <p:nvSpPr>
          <p:cNvPr id="53" name="文本框 52"/>
          <p:cNvSpPr txBox="1"/>
          <p:nvPr/>
        </p:nvSpPr>
        <p:spPr>
          <a:xfrm>
            <a:off x="8777077" y="3388057"/>
            <a:ext cx="901209" cy="584775"/>
          </a:xfrm>
          <a:prstGeom prst="rect">
            <a:avLst/>
          </a:prstGeom>
          <a:noFill/>
          <a:effectLst/>
        </p:spPr>
        <p:txBody>
          <a:bodyPr wrap="none" rtlCol="0">
            <a:spAutoFit/>
          </a:bodyPr>
          <a:lstStyle/>
          <a:p>
            <a:r>
              <a:rPr lang="en-US" altLang="zh-CN" sz="3200" b="1" dirty="0">
                <a:solidFill>
                  <a:schemeClr val="bg1"/>
                </a:solidFill>
              </a:rPr>
              <a:t>  </a:t>
            </a:r>
            <a:r>
              <a:rPr lang="en-US" altLang="zh-CN" sz="3200" b="1" dirty="0">
                <a:solidFill>
                  <a:srgbClr val="3CB3A3"/>
                </a:solidFill>
                <a:latin typeface="方正兰亭超细黑简体" panose="02000000000000000000" pitchFamily="2" charset="-122"/>
                <a:ea typeface="方正兰亭超细黑简体" panose="02000000000000000000" pitchFamily="2" charset="-122"/>
              </a:rPr>
              <a:t>05</a:t>
            </a:r>
            <a:endParaRPr lang="en-US" altLang="zh-CN" sz="3200" b="1" dirty="0">
              <a:solidFill>
                <a:srgbClr val="3CB3A3"/>
              </a:solidFill>
              <a:latin typeface="方正兰亭超细黑简体" panose="02000000000000000000" pitchFamily="2" charset="-122"/>
              <a:ea typeface="方正兰亭超细黑简体" panose="02000000000000000000" pitchFamily="2" charset="-122"/>
            </a:endParaRPr>
          </a:p>
        </p:txBody>
      </p:sp>
      <p:sp>
        <p:nvSpPr>
          <p:cNvPr id="54" name="文本框 53"/>
          <p:cNvSpPr txBox="1"/>
          <p:nvPr/>
        </p:nvSpPr>
        <p:spPr>
          <a:xfrm>
            <a:off x="4822469" y="1911054"/>
            <a:ext cx="2339102" cy="1384995"/>
          </a:xfrm>
          <a:prstGeom prst="rect">
            <a:avLst/>
          </a:prstGeom>
          <a:noFill/>
          <a:effectLst/>
        </p:spPr>
        <p:txBody>
          <a:bodyPr wrap="none" rtlCol="0">
            <a:spAutoFit/>
          </a:bodyPr>
          <a:lstStyle/>
          <a:p>
            <a:r>
              <a:rPr lang="zh-CN" altLang="en-US" sz="2800" dirty="0">
                <a:solidFill>
                  <a:srgbClr val="3CB3A3"/>
                </a:solidFill>
                <a:latin typeface="微软雅黑" panose="020B0503020204020204" pitchFamily="34" charset="-122"/>
                <a:ea typeface="微软雅黑" panose="020B0503020204020204" pitchFamily="34" charset="-122"/>
              </a:rPr>
              <a:t>活动效果评估</a:t>
            </a:r>
            <a:endParaRPr lang="en-US" altLang="zh-CN" sz="28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318771" y="1894677"/>
            <a:ext cx="2339102" cy="1323439"/>
          </a:xfrm>
          <a:prstGeom prst="rect">
            <a:avLst/>
          </a:prstGeom>
          <a:noFill/>
          <a:effectLst/>
        </p:spPr>
        <p:txBody>
          <a:bodyPr wrap="none" rtlCol="0">
            <a:spAutoFit/>
          </a:bodyPr>
          <a:lstStyle/>
          <a:p>
            <a:r>
              <a:rPr lang="zh-CN" altLang="en-US" sz="2400" dirty="0">
                <a:solidFill>
                  <a:srgbClr val="3CB3A3"/>
                </a:solidFill>
                <a:latin typeface="微软雅黑" panose="020B0503020204020204" pitchFamily="34" charset="-122"/>
                <a:ea typeface="微软雅黑" panose="020B0503020204020204" pitchFamily="34" charset="-122"/>
              </a:rPr>
              <a:t>活动的完整记录</a:t>
            </a:r>
            <a:endParaRPr lang="en-US" altLang="zh-CN" sz="24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3291741" y="5336360"/>
            <a:ext cx="2339102" cy="1384995"/>
          </a:xfrm>
          <a:prstGeom prst="rect">
            <a:avLst/>
          </a:prstGeom>
          <a:noFill/>
          <a:effectLst/>
        </p:spPr>
        <p:txBody>
          <a:bodyPr wrap="none" rtlCol="0">
            <a:spAutoFit/>
          </a:bodyPr>
          <a:lstStyle/>
          <a:p>
            <a:r>
              <a:rPr lang="zh-CN" altLang="en-US" sz="2800" dirty="0">
                <a:solidFill>
                  <a:srgbClr val="0166C3"/>
                </a:solidFill>
                <a:latin typeface="微软雅黑" panose="020B0503020204020204" pitchFamily="34" charset="-122"/>
                <a:ea typeface="微软雅黑" panose="020B0503020204020204" pitchFamily="34" charset="-122"/>
              </a:rPr>
              <a:t>  </a:t>
            </a:r>
            <a:r>
              <a:rPr lang="zh-CN" altLang="en-US" sz="2800" dirty="0">
                <a:solidFill>
                  <a:srgbClr val="4C4B50"/>
                </a:solidFill>
                <a:latin typeface="微软雅黑" panose="020B0503020204020204" pitchFamily="34" charset="-122"/>
                <a:ea typeface="微软雅黑" panose="020B0503020204020204" pitchFamily="34" charset="-122"/>
              </a:rPr>
              <a:t>形式多样化</a:t>
            </a:r>
            <a:endParaRPr lang="en-US" altLang="zh-CN" sz="2800" dirty="0">
              <a:solidFill>
                <a:srgbClr val="4C4B50"/>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672588" y="5336360"/>
            <a:ext cx="2339102" cy="1384995"/>
          </a:xfrm>
          <a:prstGeom prst="rect">
            <a:avLst/>
          </a:prstGeom>
          <a:noFill/>
          <a:effectLst/>
        </p:spPr>
        <p:txBody>
          <a:bodyPr wrap="none" rtlCol="0">
            <a:spAutoFit/>
          </a:bodyPr>
          <a:lstStyle/>
          <a:p>
            <a:r>
              <a:rPr lang="zh-CN" altLang="en-US" sz="2800" dirty="0">
                <a:solidFill>
                  <a:srgbClr val="4C4B50"/>
                </a:solidFill>
                <a:latin typeface="微软雅黑" panose="020B0503020204020204" pitchFamily="34" charset="-122"/>
                <a:ea typeface="微软雅黑" panose="020B0503020204020204" pitchFamily="34" charset="-122"/>
              </a:rPr>
              <a:t>注重前期培训</a:t>
            </a:r>
            <a:endParaRPr lang="en-US" altLang="zh-CN" sz="2800" dirty="0">
              <a:solidFill>
                <a:srgbClr val="4C4B50"/>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951437" y="4015076"/>
            <a:ext cx="901209" cy="584775"/>
          </a:xfrm>
          <a:prstGeom prst="rect">
            <a:avLst/>
          </a:prstGeom>
          <a:noFill/>
          <a:effectLst/>
        </p:spPr>
        <p:txBody>
          <a:bodyPr wrap="none" rtlCol="0">
            <a:spAutoFit/>
          </a:bodyPr>
          <a:lstStyle/>
          <a:p>
            <a:r>
              <a:rPr lang="en-US" altLang="zh-CN" sz="3200" b="1" dirty="0">
                <a:solidFill>
                  <a:schemeClr val="bg1"/>
                </a:solidFill>
              </a:rPr>
              <a:t>  </a:t>
            </a:r>
            <a:r>
              <a:rPr lang="en-US" altLang="zh-CN" sz="3200" b="1" dirty="0">
                <a:solidFill>
                  <a:srgbClr val="4C4B50"/>
                </a:solidFill>
                <a:latin typeface="方正兰亭超细黑简体" panose="02000000000000000000" pitchFamily="2" charset="-122"/>
                <a:ea typeface="方正兰亭超细黑简体" panose="02000000000000000000" pitchFamily="2" charset="-122"/>
              </a:rPr>
              <a:t>02</a:t>
            </a:r>
            <a:endParaRPr lang="en-US" altLang="zh-CN" sz="3200" b="1" dirty="0">
              <a:solidFill>
                <a:srgbClr val="4C4B50"/>
              </a:solidFill>
              <a:latin typeface="方正兰亭超细黑简体" panose="02000000000000000000" pitchFamily="2" charset="-122"/>
              <a:ea typeface="方正兰亭超细黑简体" panose="02000000000000000000" pitchFamily="2" charset="-122"/>
            </a:endParaRPr>
          </a:p>
        </p:txBody>
      </p:sp>
      <p:sp>
        <p:nvSpPr>
          <p:cNvPr id="59" name="文本框 58"/>
          <p:cNvSpPr txBox="1"/>
          <p:nvPr/>
        </p:nvSpPr>
        <p:spPr>
          <a:xfrm>
            <a:off x="7217023" y="4011096"/>
            <a:ext cx="901209" cy="584775"/>
          </a:xfrm>
          <a:prstGeom prst="rect">
            <a:avLst/>
          </a:prstGeom>
          <a:noFill/>
          <a:effectLst/>
        </p:spPr>
        <p:txBody>
          <a:bodyPr wrap="none" rtlCol="0">
            <a:spAutoFit/>
          </a:bodyPr>
          <a:lstStyle/>
          <a:p>
            <a:r>
              <a:rPr lang="en-US" altLang="zh-CN" sz="3200" b="1" dirty="0">
                <a:solidFill>
                  <a:schemeClr val="bg1"/>
                </a:solidFill>
              </a:rPr>
              <a:t>  </a:t>
            </a:r>
            <a:r>
              <a:rPr lang="en-US" altLang="zh-CN" sz="3200" b="1" dirty="0">
                <a:solidFill>
                  <a:srgbClr val="4C4B50"/>
                </a:solidFill>
                <a:latin typeface="方正兰亭超细黑简体" panose="02000000000000000000" pitchFamily="2" charset="-122"/>
                <a:ea typeface="方正兰亭超细黑简体" panose="02000000000000000000" pitchFamily="2" charset="-122"/>
              </a:rPr>
              <a:t>04</a:t>
            </a:r>
            <a:endParaRPr lang="en-US" altLang="zh-CN" sz="3200" b="1" dirty="0">
              <a:solidFill>
                <a:srgbClr val="4C4B50"/>
              </a:solidFill>
              <a:latin typeface="方正兰亭超细黑简体" panose="02000000000000000000" pitchFamily="2" charset="-122"/>
              <a:ea typeface="方正兰亭超细黑简体" panose="02000000000000000000" pitchFamily="2" charset="-122"/>
            </a:endParaRPr>
          </a:p>
        </p:txBody>
      </p:sp>
      <p:sp>
        <p:nvSpPr>
          <p:cNvPr id="30"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750"/>
                                        <p:tgtEl>
                                          <p:spTgt spid="48"/>
                                        </p:tgtEl>
                                      </p:cBhvr>
                                    </p:animEffect>
                                    <p:anim calcmode="lin" valueType="num">
                                      <p:cBhvr>
                                        <p:cTn id="8" dur="750" fill="hold"/>
                                        <p:tgtEl>
                                          <p:spTgt spid="48"/>
                                        </p:tgtEl>
                                        <p:attrNameLst>
                                          <p:attrName>ppt_x</p:attrName>
                                        </p:attrNameLst>
                                      </p:cBhvr>
                                      <p:tavLst>
                                        <p:tav tm="0">
                                          <p:val>
                                            <p:strVal val="#ppt_x"/>
                                          </p:val>
                                        </p:tav>
                                        <p:tav tm="100000">
                                          <p:val>
                                            <p:strVal val="#ppt_x"/>
                                          </p:val>
                                        </p:tav>
                                      </p:tavLst>
                                    </p:anim>
                                    <p:anim calcmode="lin" valueType="num">
                                      <p:cBhvr>
                                        <p:cTn id="9" dur="75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750"/>
                                        <p:tgtEl>
                                          <p:spTgt spid="22"/>
                                        </p:tgtEl>
                                      </p:cBhvr>
                                    </p:animEffect>
                                    <p:anim calcmode="lin" valueType="num">
                                      <p:cBhvr>
                                        <p:cTn id="22" dur="750" fill="hold"/>
                                        <p:tgtEl>
                                          <p:spTgt spid="22"/>
                                        </p:tgtEl>
                                        <p:attrNameLst>
                                          <p:attrName>ppt_x</p:attrName>
                                        </p:attrNameLst>
                                      </p:cBhvr>
                                      <p:tavLst>
                                        <p:tav tm="0">
                                          <p:val>
                                            <p:strVal val="#ppt_x"/>
                                          </p:val>
                                        </p:tav>
                                        <p:tav tm="100000">
                                          <p:val>
                                            <p:strVal val="#ppt_x"/>
                                          </p:val>
                                        </p:tav>
                                      </p:tavLst>
                                    </p:anim>
                                    <p:anim calcmode="lin" valueType="num">
                                      <p:cBhvr>
                                        <p:cTn id="23" dur="750" fill="hold"/>
                                        <p:tgtEl>
                                          <p:spTgt spid="22"/>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par>
                          <p:cTn id="32" fill="hold">
                            <p:stCondLst>
                              <p:cond delay="4000"/>
                            </p:stCondLst>
                            <p:childTnLst>
                              <p:par>
                                <p:cTn id="33" presetID="47"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750"/>
                                        <p:tgtEl>
                                          <p:spTgt spid="39"/>
                                        </p:tgtEl>
                                      </p:cBhvr>
                                    </p:animEffect>
                                    <p:anim calcmode="lin" valueType="num">
                                      <p:cBhvr>
                                        <p:cTn id="36" dur="750" fill="hold"/>
                                        <p:tgtEl>
                                          <p:spTgt spid="39"/>
                                        </p:tgtEl>
                                        <p:attrNameLst>
                                          <p:attrName>ppt_x</p:attrName>
                                        </p:attrNameLst>
                                      </p:cBhvr>
                                      <p:tavLst>
                                        <p:tav tm="0">
                                          <p:val>
                                            <p:strVal val="#ppt_x"/>
                                          </p:val>
                                        </p:tav>
                                        <p:tav tm="100000">
                                          <p:val>
                                            <p:strVal val="#ppt_x"/>
                                          </p:val>
                                        </p:tav>
                                      </p:tavLst>
                                    </p:anim>
                                    <p:anim calcmode="lin" valueType="num">
                                      <p:cBhvr>
                                        <p:cTn id="37" dur="750" fill="hold"/>
                                        <p:tgtEl>
                                          <p:spTgt spid="39"/>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childTnLst>
                          </p:cTn>
                        </p:par>
                        <p:par>
                          <p:cTn id="46" fill="hold">
                            <p:stCondLst>
                              <p:cond delay="6000"/>
                            </p:stCondLst>
                            <p:childTnLst>
                              <p:par>
                                <p:cTn id="47" presetID="42" presetClass="entr" presetSubtype="0"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750"/>
                                        <p:tgtEl>
                                          <p:spTgt spid="42"/>
                                        </p:tgtEl>
                                      </p:cBhvr>
                                    </p:animEffect>
                                    <p:anim calcmode="lin" valueType="num">
                                      <p:cBhvr>
                                        <p:cTn id="50" dur="750" fill="hold"/>
                                        <p:tgtEl>
                                          <p:spTgt spid="42"/>
                                        </p:tgtEl>
                                        <p:attrNameLst>
                                          <p:attrName>ppt_x</p:attrName>
                                        </p:attrNameLst>
                                      </p:cBhvr>
                                      <p:tavLst>
                                        <p:tav tm="0">
                                          <p:val>
                                            <p:strVal val="#ppt_x"/>
                                          </p:val>
                                        </p:tav>
                                        <p:tav tm="100000">
                                          <p:val>
                                            <p:strVal val="#ppt_x"/>
                                          </p:val>
                                        </p:tav>
                                      </p:tavLst>
                                    </p:anim>
                                    <p:anim calcmode="lin" valueType="num">
                                      <p:cBhvr>
                                        <p:cTn id="51" dur="75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8000"/>
                            </p:stCondLst>
                            <p:childTnLst>
                              <p:par>
                                <p:cTn id="61" presetID="47" presetClass="entr" presetSubtype="0" fill="hold"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750"/>
                                        <p:tgtEl>
                                          <p:spTgt spid="45"/>
                                        </p:tgtEl>
                                      </p:cBhvr>
                                    </p:animEffect>
                                    <p:anim calcmode="lin" valueType="num">
                                      <p:cBhvr>
                                        <p:cTn id="64" dur="750" fill="hold"/>
                                        <p:tgtEl>
                                          <p:spTgt spid="45"/>
                                        </p:tgtEl>
                                        <p:attrNameLst>
                                          <p:attrName>ppt_x</p:attrName>
                                        </p:attrNameLst>
                                      </p:cBhvr>
                                      <p:tavLst>
                                        <p:tav tm="0">
                                          <p:val>
                                            <p:strVal val="#ppt_x"/>
                                          </p:val>
                                        </p:tav>
                                        <p:tav tm="100000">
                                          <p:val>
                                            <p:strVal val="#ppt_x"/>
                                          </p:val>
                                        </p:tav>
                                      </p:tavLst>
                                    </p:anim>
                                    <p:anim calcmode="lin" valueType="num">
                                      <p:cBhvr>
                                        <p:cTn id="65" dur="750" fill="hold"/>
                                        <p:tgtEl>
                                          <p:spTgt spid="45"/>
                                        </p:tgtEl>
                                        <p:attrNameLst>
                                          <p:attrName>ppt_y</p:attrName>
                                        </p:attrNameLst>
                                      </p:cBhvr>
                                      <p:tavLst>
                                        <p:tav tm="0">
                                          <p:val>
                                            <p:strVal val="#ppt_y-.1"/>
                                          </p:val>
                                        </p:tav>
                                        <p:tav tm="100000">
                                          <p:val>
                                            <p:strVal val="#ppt_y"/>
                                          </p:val>
                                        </p:tav>
                                      </p:tavLst>
                                    </p:anim>
                                  </p:childTnLst>
                                </p:cTn>
                              </p:par>
                            </p:childTnLst>
                          </p:cTn>
                        </p:par>
                        <p:par>
                          <p:cTn id="66" fill="hold">
                            <p:stCondLst>
                              <p:cond delay="9000"/>
                            </p:stCondLst>
                            <p:childTnLst>
                              <p:par>
                                <p:cTn id="67" presetID="10" presetClass="entr" presetSubtype="0" fill="hold" nodeType="afterEffect">
                                  <p:stCondLst>
                                    <p:cond delay="0"/>
                                  </p:stCondLst>
                                  <p:childTnLst>
                                    <p:set>
                                      <p:cBhvr>
                                        <p:cTn id="68" dur="1" fill="hold">
                                          <p:stCondLst>
                                            <p:cond delay="0"/>
                                          </p:stCondLst>
                                        </p:cTn>
                                        <p:tgtEl>
                                          <p:spTgt spid="53">
                                            <p:txEl>
                                              <p:pRg st="0" end="0"/>
                                            </p:txEl>
                                          </p:spTgt>
                                        </p:tgtEl>
                                        <p:attrNameLst>
                                          <p:attrName>style.visibility</p:attrName>
                                        </p:attrNameLst>
                                      </p:cBhvr>
                                      <p:to>
                                        <p:strVal val="visible"/>
                                      </p:to>
                                    </p:set>
                                    <p:animEffect transition="in" filter="fade">
                                      <p:cBhvr>
                                        <p:cTn id="69" dur="500"/>
                                        <p:tgtEl>
                                          <p:spTgt spid="53">
                                            <p:txEl>
                                              <p:pRg st="0" end="0"/>
                                            </p:txEl>
                                          </p:spTgt>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1" grpId="0" bldLvl="0" animBg="1"/>
      <p:bldP spid="52" grpId="0" bldLvl="0" animBg="1"/>
      <p:bldP spid="54" grpId="0" bldLvl="0" animBg="1"/>
      <p:bldP spid="55" grpId="0" bldLvl="0" animBg="1"/>
      <p:bldP spid="56" grpId="0"/>
      <p:bldP spid="57" grpId="0"/>
      <p:bldP spid="5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4"/>
          <p:cNvSpPr>
            <a:spLocks noEditPoints="1"/>
          </p:cNvSpPr>
          <p:nvPr/>
        </p:nvSpPr>
        <p:spPr bwMode="auto">
          <a:xfrm>
            <a:off x="6179508" y="1459097"/>
            <a:ext cx="910824" cy="365927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rgbClr val="3CB3A3"/>
          </a:solidFill>
          <a:ln>
            <a:noFill/>
          </a:ln>
          <a:effectLst/>
        </p:spPr>
        <p:txBody>
          <a:bodyPr vert="horz" wrap="square" lIns="121920" tIns="60960" rIns="121920" bIns="60960" numCol="1" anchor="t" anchorCtr="0" compatLnSpc="1"/>
          <a:lstStyle/>
          <a:p>
            <a:endParaRPr lang="id-ID" sz="2400"/>
          </a:p>
        </p:txBody>
      </p:sp>
      <p:sp>
        <p:nvSpPr>
          <p:cNvPr id="21" name="Freeform 196"/>
          <p:cNvSpPr>
            <a:spLocks noEditPoints="1"/>
          </p:cNvSpPr>
          <p:nvPr/>
        </p:nvSpPr>
        <p:spPr bwMode="auto">
          <a:xfrm>
            <a:off x="7036069" y="1741480"/>
            <a:ext cx="1243819" cy="3877628"/>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4C4B50"/>
          </a:solidFill>
          <a:ln>
            <a:noFill/>
          </a:ln>
          <a:effectLst/>
        </p:spPr>
        <p:txBody>
          <a:bodyPr vert="horz" wrap="square" lIns="121920" tIns="60960" rIns="121920" bIns="60960" numCol="1" anchor="t" anchorCtr="0" compatLnSpc="1"/>
          <a:lstStyle/>
          <a:p>
            <a:endParaRPr lang="id-ID" sz="2400"/>
          </a:p>
        </p:txBody>
      </p:sp>
      <p:sp>
        <p:nvSpPr>
          <p:cNvPr id="22" name="Freeform 200"/>
          <p:cNvSpPr>
            <a:spLocks noEditPoints="1"/>
          </p:cNvSpPr>
          <p:nvPr/>
        </p:nvSpPr>
        <p:spPr bwMode="auto">
          <a:xfrm>
            <a:off x="10627662" y="1459097"/>
            <a:ext cx="1186477" cy="3749095"/>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3CB3A3"/>
          </a:solidFill>
          <a:ln>
            <a:noFill/>
          </a:ln>
          <a:effectLst/>
        </p:spPr>
        <p:txBody>
          <a:bodyPr vert="horz" wrap="square" lIns="121920" tIns="60960" rIns="121920" bIns="60960" numCol="1" anchor="t" anchorCtr="0" compatLnSpc="1"/>
          <a:lstStyle/>
          <a:p>
            <a:endParaRPr lang="id-ID" sz="2400"/>
          </a:p>
        </p:txBody>
      </p:sp>
      <p:sp>
        <p:nvSpPr>
          <p:cNvPr id="37" name="Freeform 208"/>
          <p:cNvSpPr>
            <a:spLocks noEditPoints="1"/>
          </p:cNvSpPr>
          <p:nvPr/>
        </p:nvSpPr>
        <p:spPr bwMode="auto">
          <a:xfrm>
            <a:off x="9718721" y="1741480"/>
            <a:ext cx="1056820" cy="3929268"/>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4C4B50"/>
          </a:solidFill>
          <a:ln>
            <a:noFill/>
          </a:ln>
          <a:effectLst/>
        </p:spPr>
        <p:txBody>
          <a:bodyPr vert="horz" wrap="square" lIns="121920" tIns="60960" rIns="121920" bIns="60960" numCol="1" anchor="t" anchorCtr="0" compatLnSpc="1"/>
          <a:lstStyle/>
          <a:p>
            <a:endParaRPr lang="id-ID" sz="2400"/>
          </a:p>
        </p:txBody>
      </p:sp>
      <p:sp>
        <p:nvSpPr>
          <p:cNvPr id="38" name="Freeform 192"/>
          <p:cNvSpPr>
            <a:spLocks noEditPoints="1"/>
          </p:cNvSpPr>
          <p:nvPr/>
        </p:nvSpPr>
        <p:spPr bwMode="auto">
          <a:xfrm>
            <a:off x="8254254" y="1830356"/>
            <a:ext cx="1744933" cy="41227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3CB3A3"/>
          </a:solidFill>
          <a:ln>
            <a:noFill/>
          </a:ln>
          <a:effectLst/>
        </p:spPr>
        <p:txBody>
          <a:bodyPr vert="horz" wrap="square" lIns="121920" tIns="60960" rIns="121920" bIns="60960" numCol="1" anchor="t" anchorCtr="0" compatLnSpc="1"/>
          <a:lstStyle/>
          <a:p>
            <a:endParaRPr lang="id-ID" sz="2400"/>
          </a:p>
        </p:txBody>
      </p:sp>
      <p:grpSp>
        <p:nvGrpSpPr>
          <p:cNvPr id="39" name="组合 38"/>
          <p:cNvGrpSpPr/>
          <p:nvPr/>
        </p:nvGrpSpPr>
        <p:grpSpPr>
          <a:xfrm>
            <a:off x="1085653" y="1045244"/>
            <a:ext cx="3692822" cy="1031808"/>
            <a:chOff x="1085653" y="1045244"/>
            <a:chExt cx="3692822" cy="1031808"/>
          </a:xfrm>
        </p:grpSpPr>
        <p:sp>
          <p:nvSpPr>
            <p:cNvPr id="40" name="圆角矩形 39"/>
            <p:cNvSpPr/>
            <p:nvPr/>
          </p:nvSpPr>
          <p:spPr>
            <a:xfrm>
              <a:off x="1085653" y="1110368"/>
              <a:ext cx="3692822" cy="966684"/>
            </a:xfrm>
            <a:prstGeom prst="roundRect">
              <a:avLst>
                <a:gd name="adj" fmla="val 21244"/>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1466351" y="1045244"/>
              <a:ext cx="2970685" cy="923330"/>
            </a:xfrm>
            <a:prstGeom prst="rect">
              <a:avLst/>
            </a:prstGeom>
            <a:noFill/>
          </p:spPr>
          <p:txBody>
            <a:bodyPr wrap="none" rtlCol="0">
              <a:spAutoFit/>
            </a:bodyPr>
            <a:lstStyle/>
            <a:p>
              <a:r>
                <a:rPr lang="zh-CN" altLang="en-US" sz="5400" b="1" dirty="0">
                  <a:solidFill>
                    <a:srgbClr val="FFFFFF"/>
                  </a:solidFill>
                  <a:latin typeface="幼圆" panose="02010509060101010101" pitchFamily="49" charset="-122"/>
                  <a:ea typeface="幼圆" panose="02010509060101010101" pitchFamily="49" charset="-122"/>
                </a:rPr>
                <a:t>结 束 语</a:t>
              </a:r>
              <a:endParaRPr lang="zh-CN" altLang="en-US" sz="5400" b="1" dirty="0">
                <a:solidFill>
                  <a:srgbClr val="FFFFFF"/>
                </a:solidFill>
                <a:latin typeface="幼圆" panose="02010509060101010101" pitchFamily="49" charset="-122"/>
                <a:ea typeface="幼圆" panose="02010509060101010101" pitchFamily="49" charset="-122"/>
              </a:endParaRPr>
            </a:p>
          </p:txBody>
        </p:sp>
      </p:grpSp>
      <p:sp>
        <p:nvSpPr>
          <p:cNvPr id="42" name="TextBox 12"/>
          <p:cNvSpPr txBox="1"/>
          <p:nvPr/>
        </p:nvSpPr>
        <p:spPr>
          <a:xfrm>
            <a:off x="1001584" y="2610676"/>
            <a:ext cx="3996051" cy="4524315"/>
          </a:xfrm>
          <a:prstGeom prst="rect">
            <a:avLst/>
          </a:prstGeom>
          <a:noFill/>
        </p:spPr>
        <p:txBody>
          <a:bodyPr wrap="square" rtlCol="0">
            <a:spAutoFit/>
          </a:bodyPr>
          <a:lstStyle/>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ppt_x"/>
                                          </p:val>
                                        </p:tav>
                                        <p:tav tm="100000">
                                          <p:val>
                                            <p:strVal val="#ppt_x"/>
                                          </p:val>
                                        </p:tav>
                                      </p:tavLst>
                                    </p:anim>
                                    <p:anim calcmode="lin" valueType="num">
                                      <p:cBhvr additive="base">
                                        <p:cTn id="8" dur="75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2800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750" fill="hold"/>
                                        <p:tgtEl>
                                          <p:spTgt spid="21"/>
                                        </p:tgtEl>
                                        <p:attrNameLst>
                                          <p:attrName>ppt_x</p:attrName>
                                        </p:attrNameLst>
                                      </p:cBhvr>
                                      <p:tavLst>
                                        <p:tav tm="0">
                                          <p:val>
                                            <p:strVal val="#ppt_x"/>
                                          </p:val>
                                        </p:tav>
                                        <p:tav tm="100000">
                                          <p:val>
                                            <p:strVal val="#ppt_x"/>
                                          </p:val>
                                        </p:tav>
                                      </p:tavLst>
                                    </p:anim>
                                    <p:anim calcmode="lin" valueType="num">
                                      <p:cBhvr additive="base">
                                        <p:cTn id="13" dur="750" fill="hold"/>
                                        <p:tgtEl>
                                          <p:spTgt spid="21"/>
                                        </p:tgtEl>
                                        <p:attrNameLst>
                                          <p:attrName>ppt_y</p:attrName>
                                        </p:attrNameLst>
                                      </p:cBhvr>
                                      <p:tavLst>
                                        <p:tav tm="0">
                                          <p:val>
                                            <p:strVal val="1+#ppt_h/2"/>
                                          </p:val>
                                        </p:tav>
                                        <p:tav tm="100000">
                                          <p:val>
                                            <p:strVal val="#ppt_y"/>
                                          </p:val>
                                        </p:tav>
                                      </p:tavLst>
                                    </p:anim>
                                  </p:childTnLst>
                                </p:cTn>
                              </p:par>
                              <p:par>
                                <p:cTn id="14" presetID="2" presetClass="entr" presetSubtype="4" decel="2800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750" fill="hold"/>
                                        <p:tgtEl>
                                          <p:spTgt spid="37"/>
                                        </p:tgtEl>
                                        <p:attrNameLst>
                                          <p:attrName>ppt_x</p:attrName>
                                        </p:attrNameLst>
                                      </p:cBhvr>
                                      <p:tavLst>
                                        <p:tav tm="0">
                                          <p:val>
                                            <p:strVal val="#ppt_x"/>
                                          </p:val>
                                        </p:tav>
                                        <p:tav tm="100000">
                                          <p:val>
                                            <p:strVal val="#ppt_x"/>
                                          </p:val>
                                        </p:tav>
                                      </p:tavLst>
                                    </p:anim>
                                    <p:anim calcmode="lin" valueType="num">
                                      <p:cBhvr additive="base">
                                        <p:cTn id="17" dur="750" fill="hold"/>
                                        <p:tgtEl>
                                          <p:spTgt spid="37"/>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decel="2800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750" fill="hold"/>
                                        <p:tgtEl>
                                          <p:spTgt spid="20"/>
                                        </p:tgtEl>
                                        <p:attrNameLst>
                                          <p:attrName>ppt_x</p:attrName>
                                        </p:attrNameLst>
                                      </p:cBhvr>
                                      <p:tavLst>
                                        <p:tav tm="0">
                                          <p:val>
                                            <p:strVal val="#ppt_x"/>
                                          </p:val>
                                        </p:tav>
                                        <p:tav tm="100000">
                                          <p:val>
                                            <p:strVal val="#ppt_x"/>
                                          </p:val>
                                        </p:tav>
                                      </p:tavLst>
                                    </p:anim>
                                    <p:anim calcmode="lin" valueType="num">
                                      <p:cBhvr additive="base">
                                        <p:cTn id="22" dur="75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decel="2800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750" fill="hold"/>
                                        <p:tgtEl>
                                          <p:spTgt spid="22"/>
                                        </p:tgtEl>
                                        <p:attrNameLst>
                                          <p:attrName>ppt_x</p:attrName>
                                        </p:attrNameLst>
                                      </p:cBhvr>
                                      <p:tavLst>
                                        <p:tav tm="0">
                                          <p:val>
                                            <p:strVal val="#ppt_x"/>
                                          </p:val>
                                        </p:tav>
                                        <p:tav tm="100000">
                                          <p:val>
                                            <p:strVal val="#ppt_x"/>
                                          </p:val>
                                        </p:tav>
                                      </p:tavLst>
                                    </p:anim>
                                    <p:anim calcmode="lin" valueType="num">
                                      <p:cBhvr additive="base">
                                        <p:cTn id="26" dur="750" fill="hold"/>
                                        <p:tgtEl>
                                          <p:spTgt spid="22"/>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16" presetClass="entr" presetSubtype="37"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outVertical)">
                                      <p:cBhvr>
                                        <p:cTn id="30" dur="750"/>
                                        <p:tgtEl>
                                          <p:spTgt spid="39"/>
                                        </p:tgtEl>
                                      </p:cBhvr>
                                    </p:animEffect>
                                  </p:childTnLst>
                                </p:cTn>
                              </p:par>
                            </p:childTnLst>
                          </p:cTn>
                        </p:par>
                        <p:par>
                          <p:cTn id="31" fill="hold">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up)">
                                      <p:cBhvr>
                                        <p:cTn id="34"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animBg="1"/>
      <p:bldP spid="22" grpId="0" bldLvl="0" animBg="1"/>
      <p:bldP spid="37" grpId="0" animBg="1"/>
      <p:bldP spid="38" grpId="0" bldLvl="0" animBg="1"/>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454898f32550e72ee99b0139c9832c78"/>
          <p:cNvPicPr>
            <a:picLocks noChangeAspect="1"/>
          </p:cNvPicPr>
          <p:nvPr/>
        </p:nvPicPr>
        <p:blipFill>
          <a:blip r:embed="rId1"/>
          <a:srcRect l="-523" t="-258" r="39726" b="258"/>
          <a:stretch>
            <a:fillRect/>
          </a:stretch>
        </p:blipFill>
        <p:spPr>
          <a:xfrm flipH="1">
            <a:off x="4781725" y="0"/>
            <a:ext cx="7508466" cy="6883167"/>
          </a:xfrm>
          <a:prstGeom prst="rect">
            <a:avLst/>
          </a:prstGeom>
        </p:spPr>
      </p:pic>
      <p:sp>
        <p:nvSpPr>
          <p:cNvPr id="24" name="文本框 23"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372231" y="2321004"/>
            <a:ext cx="5262979" cy="1107996"/>
          </a:xfrm>
          <a:prstGeom prst="rect">
            <a:avLst/>
          </a:prstGeom>
          <a:noFill/>
        </p:spPr>
        <p:txBody>
          <a:bodyPr wrap="none" rtlCol="0">
            <a:spAutoFit/>
          </a:bodyPr>
          <a:lstStyle/>
          <a:p>
            <a:pPr defTabSz="1218565">
              <a:defRPr/>
            </a:pPr>
            <a:r>
              <a:rPr lang="zh-CN" altLang="en-US" sz="6600" dirty="0">
                <a:solidFill>
                  <a:srgbClr val="4C4B50"/>
                </a:solidFill>
                <a:latin typeface="微软雅黑" panose="020B0503020204020204" pitchFamily="34" charset="-122"/>
                <a:ea typeface="微软雅黑" panose="020B0503020204020204" pitchFamily="34" charset="-122"/>
                <a:cs typeface="Kartika" panose="02020503030404060203" pitchFamily="18" charset="0"/>
              </a:rPr>
              <a:t>个人述职报告</a:t>
            </a:r>
            <a:endParaRPr lang="en-US" altLang="zh-CN" sz="6600" dirty="0">
              <a:solidFill>
                <a:srgbClr val="4C4B5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26" name="文本框 2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85350">
            <a:off x="3934082" y="3093286"/>
            <a:ext cx="4139275" cy="1138773"/>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a:solidFill>
                <a:schemeClr val="tx1">
                  <a:lumMod val="85000"/>
                  <a:lumOff val="15000"/>
                </a:schemeClr>
              </a:solidFill>
              <a:latin typeface="幼圆" panose="02010509060101010101" pitchFamily="49" charset="-122"/>
              <a:ea typeface="幼圆" panose="02010509060101010101" pitchFamily="49" charset="-122"/>
            </a:endParaRPr>
          </a:p>
          <a:p>
            <a:r>
              <a:rPr lang="zh-CN" altLang="en-US" b="1" dirty="0">
                <a:solidFill>
                  <a:srgbClr val="3CB3A3"/>
                </a:solidFill>
                <a:latin typeface="幼圆" panose="02010509060101010101" pitchFamily="49" charset="-122"/>
                <a:ea typeface="幼圆" panose="02010509060101010101" pitchFamily="49" charset="-122"/>
                <a:cs typeface="Kartika" panose="02020503030404060203" pitchFamily="18" charset="0"/>
              </a:rPr>
              <a:t>单位部门：市场部    汇报人：</a:t>
            </a:r>
            <a:r>
              <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rPr>
              <a:t>×××</a:t>
            </a:r>
            <a:endPar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endParaRPr>
          </a:p>
          <a:p>
            <a:endParaRPr lang="en-US" altLang="zh-CN" b="1" dirty="0">
              <a:solidFill>
                <a:srgbClr val="3CB3A3"/>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28" name="直接连接符 27"/>
          <p:cNvCxnSpPr/>
          <p:nvPr/>
        </p:nvCxnSpPr>
        <p:spPr>
          <a:xfrm>
            <a:off x="3667770" y="3432088"/>
            <a:ext cx="4617720" cy="0"/>
          </a:xfrm>
          <a:prstGeom prst="line">
            <a:avLst/>
          </a:prstGeom>
          <a:ln>
            <a:solidFill>
              <a:srgbClr val="3CB3A3"/>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25025" y="406175"/>
            <a:ext cx="1245870" cy="706755"/>
          </a:xfrm>
          <a:prstGeom prst="rect">
            <a:avLst/>
          </a:prstGeom>
          <a:noFill/>
        </p:spPr>
        <p:txBody>
          <a:bodyPr wrap="square" rtlCol="0">
            <a:spAutoFit/>
          </a:bodyPr>
          <a:lstStyle/>
          <a:p>
            <a:r>
              <a:rPr lang="en-US" altLang="zh-CN" sz="2000" b="1" dirty="0">
                <a:solidFill>
                  <a:srgbClr val="296FAB"/>
                </a:solidFill>
                <a:latin typeface="微软雅黑" panose="020B0503020204020204" pitchFamily="34" charset="-122"/>
                <a:ea typeface="微软雅黑" panose="020B0503020204020204" pitchFamily="34" charset="-122"/>
              </a:rPr>
              <a:t>YOUR LOGO</a:t>
            </a:r>
            <a:endParaRPr lang="en-US" altLang="zh-CN" sz="2000" b="1" dirty="0">
              <a:solidFill>
                <a:srgbClr val="296FAB"/>
              </a:solidFill>
              <a:latin typeface="微软雅黑" panose="020B0503020204020204" pitchFamily="34" charset="-122"/>
              <a:ea typeface="微软雅黑" panose="020B0503020204020204" pitchFamily="34" charset="-122"/>
            </a:endParaRPr>
          </a:p>
        </p:txBody>
      </p:sp>
      <p:sp>
        <p:nvSpPr>
          <p:cNvPr id="42" name="TextBox 33"/>
          <p:cNvSpPr txBox="1"/>
          <p:nvPr/>
        </p:nvSpPr>
        <p:spPr>
          <a:xfrm>
            <a:off x="4603084" y="4115862"/>
            <a:ext cx="2614049" cy="461665"/>
          </a:xfrm>
          <a:prstGeom prst="rect">
            <a:avLst/>
          </a:prstGeom>
          <a:noFill/>
        </p:spPr>
        <p:txBody>
          <a:bodyPr wrap="none" rtlCol="0">
            <a:spAutoFit/>
          </a:bodyPr>
          <a:lstStyle/>
          <a:p>
            <a:r>
              <a:rPr lang="en-US" altLang="zh-CN" sz="1200" dirty="0">
                <a:solidFill>
                  <a:schemeClr val="tx1">
                    <a:lumMod val="65000"/>
                    <a:lumOff val="35000"/>
                  </a:schemeClr>
                </a:solidFill>
              </a:rPr>
              <a:t>CCTV FUTURE ADVERTISING COMPANY</a:t>
            </a:r>
            <a:endParaRPr lang="en-US" altLang="zh-CN" sz="1200" dirty="0">
              <a:solidFill>
                <a:schemeClr val="tx1">
                  <a:lumMod val="65000"/>
                  <a:lumOff val="35000"/>
                </a:schemeClr>
              </a:solidFill>
            </a:endParaRPr>
          </a:p>
          <a:p>
            <a:r>
              <a:rPr lang="en-US" altLang="zh-CN" sz="1200" dirty="0">
                <a:solidFill>
                  <a:schemeClr val="tx1">
                    <a:lumMod val="65000"/>
                    <a:lumOff val="35000"/>
                  </a:schemeClr>
                </a:solidFill>
              </a:rPr>
              <a:t>IS CCTV TO EXOLORE</a:t>
            </a:r>
            <a:endParaRPr lang="zh-CN" altLang="en-US" sz="1200" dirty="0">
              <a:solidFill>
                <a:schemeClr val="tx1">
                  <a:lumMod val="65000"/>
                  <a:lumOff val="35000"/>
                </a:schemeClr>
              </a:solidFill>
            </a:endParaRPr>
          </a:p>
        </p:txBody>
      </p:sp>
      <p:pic>
        <p:nvPicPr>
          <p:cNvPr id="44" name="图片 43" descr="1511ddc477e69a63ede1206be7ff910a"/>
          <p:cNvPicPr>
            <a:picLocks noChangeAspect="1"/>
          </p:cNvPicPr>
          <p:nvPr/>
        </p:nvPicPr>
        <p:blipFill>
          <a:blip r:embed="rId2"/>
          <a:srcRect l="24467"/>
          <a:stretch>
            <a:fillRect/>
          </a:stretch>
        </p:blipFill>
        <p:spPr>
          <a:xfrm flipH="1">
            <a:off x="-56178" y="2687217"/>
            <a:ext cx="4685665" cy="4704080"/>
          </a:xfrm>
          <a:prstGeom prst="rect">
            <a:avLst/>
          </a:prstGeom>
        </p:spPr>
      </p:pic>
      <p:pic>
        <p:nvPicPr>
          <p:cNvPr id="46" name="图片 45" descr="1511ddc477e69a63ede1206be7ff910a"/>
          <p:cNvPicPr>
            <a:picLocks noChangeAspect="1"/>
          </p:cNvPicPr>
          <p:nvPr/>
        </p:nvPicPr>
        <p:blipFill>
          <a:blip r:embed="rId2"/>
          <a:srcRect t="41548" r="73393" b="18711"/>
          <a:stretch>
            <a:fillRect/>
          </a:stretch>
        </p:blipFill>
        <p:spPr>
          <a:xfrm>
            <a:off x="401610" y="-1812"/>
            <a:ext cx="1358900" cy="15227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ircle(in)">
                                      <p:cBhvr>
                                        <p:cTn id="14" dur="20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linds(horizontal)">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1492" y="1918388"/>
            <a:ext cx="11552485" cy="3039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11"/>
          <p:cNvSpPr/>
          <p:nvPr/>
        </p:nvSpPr>
        <p:spPr>
          <a:xfrm>
            <a:off x="351493" y="1919022"/>
            <a:ext cx="3584693" cy="3038777"/>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12"/>
          <p:cNvSpPr/>
          <p:nvPr/>
        </p:nvSpPr>
        <p:spPr>
          <a:xfrm>
            <a:off x="1763732" y="1919022"/>
            <a:ext cx="3157679" cy="3040235"/>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flipH="1">
            <a:off x="5948241" y="3022642"/>
            <a:ext cx="3760966" cy="830997"/>
          </a:xfrm>
          <a:prstGeom prst="rect">
            <a:avLst/>
          </a:prstGeom>
          <a:noFill/>
        </p:spPr>
        <p:txBody>
          <a:bodyPr wrap="none" rtlCol="0">
            <a:spAutoFit/>
          </a:bodyPr>
          <a:lstStyle/>
          <a:p>
            <a:r>
              <a:rPr lang="en-US" altLang="zh-CN" sz="4800" dirty="0">
                <a:solidFill>
                  <a:srgbClr val="3CB3A3"/>
                </a:solidFill>
                <a:latin typeface="Impact" panose="020B0806030902050204" pitchFamily="34" charset="0"/>
              </a:rPr>
              <a:t>01 .</a:t>
            </a:r>
            <a:r>
              <a:rPr lang="en-US" altLang="zh-CN" sz="4800" dirty="0">
                <a:solidFill>
                  <a:srgbClr val="2ABDC7"/>
                </a:solidFill>
                <a:latin typeface="Impact" panose="020B0806030902050204" pitchFamily="34" charset="0"/>
              </a:rPr>
              <a:t>   </a:t>
            </a:r>
            <a:r>
              <a:rPr lang="zh-CN" altLang="en-US" sz="4800" dirty="0">
                <a:solidFill>
                  <a:srgbClr val="4C4B50"/>
                </a:solidFill>
                <a:latin typeface="微软雅黑" panose="020B0503020204020204" pitchFamily="34" charset="-122"/>
                <a:ea typeface="微软雅黑" panose="020B0503020204020204" pitchFamily="34" charset="-122"/>
              </a:rPr>
              <a:t>工作回顾</a:t>
            </a:r>
            <a:endParaRPr lang="zh-CN" altLang="en-US" sz="4800" dirty="0">
              <a:solidFill>
                <a:srgbClr val="4C4B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1275065" y="439772"/>
            <a:ext cx="3396615" cy="645160"/>
          </a:xfrm>
          <a:prstGeom prst="rect">
            <a:avLst/>
          </a:prstGeom>
          <a:noFill/>
        </p:spPr>
        <p:txBody>
          <a:bodyPr wrap="none" rtlCol="0">
            <a:spAutoFit/>
          </a:bodyPr>
          <a:lstStyle/>
          <a:p>
            <a:r>
              <a:rPr lang="zh-CN" altLang="en-US" sz="3600" b="1" dirty="0">
                <a:solidFill>
                  <a:schemeClr val="tx1">
                    <a:lumMod val="75000"/>
                    <a:lumOff val="25000"/>
                  </a:schemeClr>
                </a:solidFill>
                <a:latin typeface="幼圆" panose="02010509060101010101" pitchFamily="49" charset="-122"/>
                <a:ea typeface="幼圆" panose="02010509060101010101" pitchFamily="49" charset="-122"/>
              </a:rPr>
              <a:t>工作岗位及职责</a:t>
            </a:r>
            <a:endParaRPr lang="zh-CN" altLang="en-US" sz="36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5"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grpSp>
        <p:nvGrpSpPr>
          <p:cNvPr id="26" name="Group 3"/>
          <p:cNvGrpSpPr/>
          <p:nvPr/>
        </p:nvGrpSpPr>
        <p:grpSpPr>
          <a:xfrm>
            <a:off x="3847114" y="1828801"/>
            <a:ext cx="2118736" cy="1825600"/>
            <a:chOff x="4078513" y="2305388"/>
            <a:chExt cx="1683939" cy="1328992"/>
          </a:xfrm>
        </p:grpSpPr>
        <p:sp>
          <p:nvSpPr>
            <p:cNvPr id="27" name="Freeform: Shape 24"/>
            <p:cNvSpPr/>
            <p:nvPr/>
          </p:nvSpPr>
          <p:spPr bwMode="auto">
            <a:xfrm>
              <a:off x="4171565" y="2305388"/>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Straight Connector 25"/>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Straight Connector 26"/>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Freeform: Shape 27"/>
            <p:cNvSpPr/>
            <p:nvPr/>
          </p:nvSpPr>
          <p:spPr bwMode="auto">
            <a:xfrm>
              <a:off x="4078513"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1">
                <a:lumMod val="75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Freeform: Shape 28"/>
            <p:cNvSpPr/>
            <p:nvPr/>
          </p:nvSpPr>
          <p:spPr bwMode="auto">
            <a:xfrm>
              <a:off x="5117842" y="3501555"/>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1">
                <a:lumMod val="75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Shape 23"/>
            <p:cNvSpPr/>
            <p:nvPr/>
          </p:nvSpPr>
          <p:spPr bwMode="auto">
            <a:xfrm>
              <a:off x="4171565" y="2620564"/>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1">
                <a:lumMod val="50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3" name="Group 2"/>
          <p:cNvGrpSpPr/>
          <p:nvPr/>
        </p:nvGrpSpPr>
        <p:grpSpPr>
          <a:xfrm>
            <a:off x="6587957" y="1894389"/>
            <a:ext cx="2177363" cy="1760011"/>
            <a:chOff x="6429548" y="2305388"/>
            <a:chExt cx="1683939" cy="1328992"/>
          </a:xfrm>
        </p:grpSpPr>
        <p:sp>
          <p:nvSpPr>
            <p:cNvPr id="34" name="Freeform: Shape 32"/>
            <p:cNvSpPr/>
            <p:nvPr/>
          </p:nvSpPr>
          <p:spPr bwMode="auto">
            <a:xfrm flipH="1">
              <a:off x="6429548" y="2305388"/>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2"/>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Straight Connector 33"/>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Straight Connector 34"/>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Freeform: Shape 35"/>
            <p:cNvSpPr/>
            <p:nvPr/>
          </p:nvSpPr>
          <p:spPr bwMode="auto">
            <a:xfrm flipH="1">
              <a:off x="6963846"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2">
                <a:lumMod val="75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Freeform: Shape 36"/>
            <p:cNvSpPr/>
            <p:nvPr/>
          </p:nvSpPr>
          <p:spPr bwMode="auto">
            <a:xfrm flipH="1">
              <a:off x="6429548" y="3501556"/>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2">
                <a:lumMod val="75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Freeform: Shape 37"/>
            <p:cNvSpPr/>
            <p:nvPr/>
          </p:nvSpPr>
          <p:spPr bwMode="auto">
            <a:xfrm flipH="1">
              <a:off x="7234747" y="2620564"/>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2">
                <a:lumMod val="50000"/>
              </a:schemeClr>
            </a:solidFill>
            <a:ln>
              <a:noFill/>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0" name="Group 4"/>
          <p:cNvGrpSpPr/>
          <p:nvPr/>
        </p:nvGrpSpPr>
        <p:grpSpPr>
          <a:xfrm>
            <a:off x="3847114" y="3767768"/>
            <a:ext cx="2118736" cy="1677827"/>
            <a:chOff x="4078513" y="3755948"/>
            <a:chExt cx="1683939" cy="1328992"/>
          </a:xfrm>
        </p:grpSpPr>
        <p:sp>
          <p:nvSpPr>
            <p:cNvPr id="41" name="Freeform: Shape 39"/>
            <p:cNvSpPr/>
            <p:nvPr/>
          </p:nvSpPr>
          <p:spPr bwMode="auto">
            <a:xfrm flipV="1">
              <a:off x="4171565"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3"/>
            </a:solidFill>
            <a:ln>
              <a:noFill/>
            </a:ln>
          </p:spPr>
          <p:txBody>
            <a:bodyPr anchor="ctr"/>
            <a:lstStyle/>
            <a:p>
              <a:pPr algn="ctr"/>
              <a:endParaRPr>
                <a:cs typeface="+mn-ea"/>
                <a:sym typeface="+mn-lt"/>
              </a:endParaRPr>
            </a:p>
          </p:txBody>
        </p:sp>
        <p:sp>
          <p:nvSpPr>
            <p:cNvPr id="42" name="Straight Connector 40"/>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3" name="Straight Connector 41"/>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4" name="Freeform: Shape 42"/>
            <p:cNvSpPr/>
            <p:nvPr/>
          </p:nvSpPr>
          <p:spPr bwMode="auto">
            <a:xfrm flipV="1">
              <a:off x="4078513"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3">
                <a:lumMod val="75000"/>
              </a:schemeClr>
            </a:solidFill>
            <a:ln>
              <a:noFill/>
            </a:ln>
          </p:spPr>
          <p:txBody>
            <a:bodyPr anchor="ctr"/>
            <a:lstStyle/>
            <a:p>
              <a:pPr algn="ctr"/>
              <a:endParaRPr>
                <a:cs typeface="+mn-ea"/>
                <a:sym typeface="+mn-lt"/>
              </a:endParaRPr>
            </a:p>
          </p:txBody>
        </p:sp>
        <p:sp>
          <p:nvSpPr>
            <p:cNvPr id="45" name="Freeform: Shape 43"/>
            <p:cNvSpPr/>
            <p:nvPr/>
          </p:nvSpPr>
          <p:spPr bwMode="auto">
            <a:xfrm flipV="1">
              <a:off x="5117842"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3">
                <a:lumMod val="75000"/>
              </a:schemeClr>
            </a:solidFill>
            <a:ln>
              <a:noFill/>
            </a:ln>
          </p:spPr>
          <p:txBody>
            <a:bodyPr anchor="ctr"/>
            <a:lstStyle/>
            <a:p>
              <a:pPr algn="ctr"/>
              <a:endParaRPr>
                <a:cs typeface="+mn-ea"/>
                <a:sym typeface="+mn-lt"/>
              </a:endParaRPr>
            </a:p>
          </p:txBody>
        </p:sp>
        <p:sp>
          <p:nvSpPr>
            <p:cNvPr id="46" name="Freeform: Shape 44"/>
            <p:cNvSpPr/>
            <p:nvPr/>
          </p:nvSpPr>
          <p:spPr bwMode="auto">
            <a:xfrm flipV="1">
              <a:off x="4171565"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3">
                <a:lumMod val="50000"/>
              </a:schemeClr>
            </a:solidFill>
            <a:ln>
              <a:noFill/>
            </a:ln>
          </p:spPr>
          <p:txBody>
            <a:bodyPr anchor="ctr"/>
            <a:lstStyle/>
            <a:p>
              <a:pPr algn="ctr"/>
              <a:endParaRPr>
                <a:cs typeface="+mn-ea"/>
                <a:sym typeface="+mn-lt"/>
              </a:endParaRPr>
            </a:p>
          </p:txBody>
        </p:sp>
      </p:grpSp>
      <p:grpSp>
        <p:nvGrpSpPr>
          <p:cNvPr id="47" name="Group 5"/>
          <p:cNvGrpSpPr/>
          <p:nvPr/>
        </p:nvGrpSpPr>
        <p:grpSpPr>
          <a:xfrm>
            <a:off x="6587957" y="3767768"/>
            <a:ext cx="2164507" cy="1810910"/>
            <a:chOff x="6429548" y="3755948"/>
            <a:chExt cx="1683939" cy="1328992"/>
          </a:xfrm>
        </p:grpSpPr>
        <p:sp>
          <p:nvSpPr>
            <p:cNvPr id="48" name="Freeform: Shape 46"/>
            <p:cNvSpPr/>
            <p:nvPr/>
          </p:nvSpPr>
          <p:spPr bwMode="auto">
            <a:xfrm flipH="1" flipV="1">
              <a:off x="6429548"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4"/>
            </a:solidFill>
            <a:ln>
              <a:noFill/>
            </a:ln>
          </p:spPr>
          <p:txBody>
            <a:bodyPr anchor="ctr"/>
            <a:lstStyle/>
            <a:p>
              <a:pPr algn="ctr"/>
              <a:endParaRPr>
                <a:cs typeface="+mn-ea"/>
                <a:sym typeface="+mn-lt"/>
              </a:endParaRPr>
            </a:p>
          </p:txBody>
        </p:sp>
        <p:sp>
          <p:nvSpPr>
            <p:cNvPr id="49" name="Straight Connector 47"/>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0" name="Straight Connector 48"/>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1" name="Freeform: Shape 49"/>
            <p:cNvSpPr/>
            <p:nvPr/>
          </p:nvSpPr>
          <p:spPr bwMode="auto">
            <a:xfrm flipH="1" flipV="1">
              <a:off x="6963846"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4">
                <a:lumMod val="75000"/>
              </a:schemeClr>
            </a:solidFill>
            <a:ln>
              <a:noFill/>
            </a:ln>
          </p:spPr>
          <p:txBody>
            <a:bodyPr anchor="ctr"/>
            <a:lstStyle/>
            <a:p>
              <a:pPr algn="ctr"/>
              <a:endParaRPr>
                <a:cs typeface="+mn-ea"/>
                <a:sym typeface="+mn-lt"/>
              </a:endParaRPr>
            </a:p>
          </p:txBody>
        </p:sp>
        <p:sp>
          <p:nvSpPr>
            <p:cNvPr id="52" name="Freeform: Shape 50"/>
            <p:cNvSpPr/>
            <p:nvPr/>
          </p:nvSpPr>
          <p:spPr bwMode="auto">
            <a:xfrm flipH="1" flipV="1">
              <a:off x="6429548"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4">
                <a:lumMod val="75000"/>
              </a:schemeClr>
            </a:solidFill>
            <a:ln>
              <a:noFill/>
            </a:ln>
          </p:spPr>
          <p:txBody>
            <a:bodyPr anchor="ctr"/>
            <a:lstStyle/>
            <a:p>
              <a:pPr algn="ctr"/>
              <a:endParaRPr>
                <a:cs typeface="+mn-ea"/>
                <a:sym typeface="+mn-lt"/>
              </a:endParaRPr>
            </a:p>
          </p:txBody>
        </p:sp>
        <p:sp>
          <p:nvSpPr>
            <p:cNvPr id="53" name="Freeform: Shape 51"/>
            <p:cNvSpPr/>
            <p:nvPr/>
          </p:nvSpPr>
          <p:spPr bwMode="auto">
            <a:xfrm flipH="1" flipV="1">
              <a:off x="7234747"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4">
                <a:lumMod val="50000"/>
              </a:schemeClr>
            </a:solidFill>
            <a:ln>
              <a:noFill/>
            </a:ln>
          </p:spPr>
          <p:txBody>
            <a:bodyPr anchor="ctr"/>
            <a:lstStyle/>
            <a:p>
              <a:pPr algn="ctr"/>
              <a:endParaRPr>
                <a:cs typeface="+mn-ea"/>
                <a:sym typeface="+mn-lt"/>
              </a:endParaRPr>
            </a:p>
          </p:txBody>
        </p:sp>
      </p:grpSp>
      <p:grpSp>
        <p:nvGrpSpPr>
          <p:cNvPr id="54" name="组合 46"/>
          <p:cNvGrpSpPr/>
          <p:nvPr/>
        </p:nvGrpSpPr>
        <p:grpSpPr>
          <a:xfrm>
            <a:off x="5980982" y="3415162"/>
            <a:ext cx="591853" cy="591853"/>
            <a:chOff x="4286405" y="2491760"/>
            <a:chExt cx="591853" cy="591853"/>
          </a:xfrm>
        </p:grpSpPr>
        <p:sp>
          <p:nvSpPr>
            <p:cNvPr id="55" name="Oval 30"/>
            <p:cNvSpPr/>
            <p:nvPr/>
          </p:nvSpPr>
          <p:spPr>
            <a:xfrm>
              <a:off x="4286405" y="2491760"/>
              <a:ext cx="591853" cy="59185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Freeform: Shape 54"/>
            <p:cNvSpPr/>
            <p:nvPr/>
          </p:nvSpPr>
          <p:spPr bwMode="auto">
            <a:xfrm>
              <a:off x="4395959" y="2674145"/>
              <a:ext cx="372743" cy="280381"/>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tx1">
                <a:lumMod val="75000"/>
                <a:lumOff val="25000"/>
              </a:schemeClr>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58" name="TextBox 53"/>
          <p:cNvSpPr txBox="1"/>
          <p:nvPr/>
        </p:nvSpPr>
        <p:spPr bwMode="auto">
          <a:xfrm>
            <a:off x="8765320" y="1502793"/>
            <a:ext cx="1094182" cy="232468"/>
          </a:xfrm>
          <a:prstGeom prst="rect">
            <a:avLst/>
          </a:prstGeom>
          <a:noFill/>
        </p:spPr>
        <p:txBody>
          <a:bodyPr wrap="none" lIns="288000" tIns="46800" rIns="90000" bIns="46800">
            <a:noAutofit/>
          </a:bodyPr>
          <a:lstStyle/>
          <a:p>
            <a:pPr algn="l" latinLnBrk="0"/>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9" name="矩形 47"/>
          <p:cNvSpPr>
            <a:spLocks noChangeArrowheads="1"/>
          </p:cNvSpPr>
          <p:nvPr/>
        </p:nvSpPr>
        <p:spPr bwMode="auto">
          <a:xfrm>
            <a:off x="9005386" y="2003454"/>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70" name="TextBox 53"/>
          <p:cNvSpPr txBox="1"/>
          <p:nvPr/>
        </p:nvSpPr>
        <p:spPr bwMode="auto">
          <a:xfrm>
            <a:off x="8752464" y="4474612"/>
            <a:ext cx="1094182" cy="232468"/>
          </a:xfrm>
          <a:prstGeom prst="rect">
            <a:avLst/>
          </a:prstGeom>
          <a:noFill/>
        </p:spPr>
        <p:txBody>
          <a:bodyPr wrap="none" lIns="288000" tIns="46800" rIns="90000" bIns="46800">
            <a:noAutofit/>
          </a:bodyPr>
          <a:lstStyle/>
          <a:p>
            <a:pPr algn="l" latinLnBrk="0"/>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矩形 47"/>
          <p:cNvSpPr>
            <a:spLocks noChangeArrowheads="1"/>
          </p:cNvSpPr>
          <p:nvPr/>
        </p:nvSpPr>
        <p:spPr bwMode="auto">
          <a:xfrm>
            <a:off x="8992530" y="4975273"/>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72" name="TextBox 53"/>
          <p:cNvSpPr txBox="1"/>
          <p:nvPr/>
        </p:nvSpPr>
        <p:spPr bwMode="auto">
          <a:xfrm>
            <a:off x="1043895" y="1665953"/>
            <a:ext cx="1094182" cy="232468"/>
          </a:xfrm>
          <a:prstGeom prst="rect">
            <a:avLst/>
          </a:prstGeom>
          <a:noFill/>
        </p:spPr>
        <p:txBody>
          <a:bodyPr wrap="none" lIns="288000" tIns="46800" rIns="90000" bIns="46800">
            <a:noAutofit/>
          </a:bodyPr>
          <a:lstStyle/>
          <a:p>
            <a:pPr algn="l" latinLnBrk="0"/>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矩形 47"/>
          <p:cNvSpPr>
            <a:spLocks noChangeArrowheads="1"/>
          </p:cNvSpPr>
          <p:nvPr/>
        </p:nvSpPr>
        <p:spPr bwMode="auto">
          <a:xfrm>
            <a:off x="1283961" y="2166614"/>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74" name="TextBox 53"/>
          <p:cNvSpPr txBox="1"/>
          <p:nvPr/>
        </p:nvSpPr>
        <p:spPr bwMode="auto">
          <a:xfrm>
            <a:off x="1041063" y="4396630"/>
            <a:ext cx="1094182" cy="232468"/>
          </a:xfrm>
          <a:prstGeom prst="rect">
            <a:avLst/>
          </a:prstGeom>
          <a:noFill/>
        </p:spPr>
        <p:txBody>
          <a:bodyPr wrap="none" lIns="288000" tIns="46800" rIns="90000" bIns="46800">
            <a:noAutofit/>
          </a:bodyPr>
          <a:lstStyle/>
          <a:p>
            <a:pPr algn="l" latinLnBrk="0"/>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5" name="矩形 47"/>
          <p:cNvSpPr>
            <a:spLocks noChangeArrowheads="1"/>
          </p:cNvSpPr>
          <p:nvPr/>
        </p:nvSpPr>
        <p:spPr bwMode="auto">
          <a:xfrm>
            <a:off x="1281129" y="4897291"/>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randombar(horizontal)">
                                      <p:cBhvr>
                                        <p:cTn id="7" dur="500"/>
                                        <p:tgtEl>
                                          <p:spTgt spid="54"/>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25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1" grpId="0"/>
      <p:bldP spid="73"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410699" y="443143"/>
            <a:ext cx="3855720" cy="645160"/>
          </a:xfrm>
          <a:prstGeom prst="rect">
            <a:avLst/>
          </a:prstGeom>
          <a:noFill/>
        </p:spPr>
        <p:txBody>
          <a:bodyPr wrap="none" rtlCol="0">
            <a:spAutoFit/>
          </a:bodyPr>
          <a:lstStyle/>
          <a:p>
            <a:r>
              <a:rPr lang="zh-CN" altLang="en-US" sz="3600" b="1" dirty="0">
                <a:solidFill>
                  <a:schemeClr val="tx1">
                    <a:lumMod val="75000"/>
                    <a:lumOff val="25000"/>
                  </a:schemeClr>
                </a:solidFill>
                <a:latin typeface="幼圆" panose="02010509060101010101" pitchFamily="49" charset="-122"/>
                <a:ea typeface="幼圆" panose="02010509060101010101" pitchFamily="49" charset="-122"/>
              </a:rPr>
              <a:t>具体工作完成情况</a:t>
            </a:r>
            <a:endParaRPr lang="zh-CN" altLang="en-US" sz="36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1" name="圆角矩形 20"/>
          <p:cNvSpPr/>
          <p:nvPr/>
        </p:nvSpPr>
        <p:spPr>
          <a:xfrm>
            <a:off x="8447503" y="2191254"/>
            <a:ext cx="724033" cy="2984489"/>
          </a:xfrm>
          <a:prstGeom prst="roundRect">
            <a:avLst>
              <a:gd name="adj" fmla="val 0"/>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22" name="矩形 21"/>
          <p:cNvSpPr/>
          <p:nvPr/>
        </p:nvSpPr>
        <p:spPr>
          <a:xfrm>
            <a:off x="1319782" y="1670506"/>
            <a:ext cx="5825289" cy="1038171"/>
          </a:xfrm>
          <a:prstGeom prst="rect">
            <a:avLst/>
          </a:prstGeom>
          <a:noFill/>
          <a:ln>
            <a:solidFill>
              <a:srgbClr val="2ABD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37" name="矩形 36"/>
          <p:cNvSpPr/>
          <p:nvPr/>
        </p:nvSpPr>
        <p:spPr>
          <a:xfrm>
            <a:off x="1319782" y="3369609"/>
            <a:ext cx="5825289" cy="1080226"/>
          </a:xfrm>
          <a:prstGeom prst="rect">
            <a:avLst/>
          </a:prstGeom>
          <a:noFill/>
          <a:ln>
            <a:solidFill>
              <a:srgbClr val="4C4B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38" name="矩形 37"/>
          <p:cNvSpPr/>
          <p:nvPr/>
        </p:nvSpPr>
        <p:spPr>
          <a:xfrm>
            <a:off x="1512288" y="1972898"/>
            <a:ext cx="5632784" cy="646331"/>
          </a:xfrm>
          <a:prstGeom prst="rect">
            <a:avLst/>
          </a:prstGeom>
        </p:spPr>
        <p:txBody>
          <a:bodyPr wrap="square">
            <a:spAutoFit/>
          </a:bodyPr>
          <a:lstStyle/>
          <a:p>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pitchFamily="34" charset="-122"/>
                <a:ea typeface="微软雅黑" panose="020B0503020204020204" pitchFamily="34" charset="-122"/>
              </a:rPr>
              <a:t>单击添加文字内容，言简意赅不罗嗦。单击添加文字内容，言简意赅不罗嗦。</a:t>
            </a:r>
            <a:endParaRPr lang="zh-CN" altLang="en-US" sz="2000" dirty="0">
              <a:gradFill>
                <a:gsLst>
                  <a:gs pos="0">
                    <a:prstClr val="black">
                      <a:lumMod val="50000"/>
                      <a:lumOff val="50000"/>
                    </a:prstClr>
                  </a:gs>
                  <a:gs pos="100000">
                    <a:prstClr val="black">
                      <a:lumMod val="50000"/>
                      <a:lumOff val="50000"/>
                    </a:prstClr>
                  </a:gs>
                </a:gsLst>
                <a:lin ang="2700000" scaled="1"/>
              </a:gra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032054" y="1410794"/>
            <a:ext cx="2529636" cy="507531"/>
            <a:chOff x="4904651" y="1612051"/>
            <a:chExt cx="2529636" cy="677945"/>
          </a:xfrm>
        </p:grpSpPr>
        <p:sp>
          <p:nvSpPr>
            <p:cNvPr id="40" name="圆角矩形 39"/>
            <p:cNvSpPr/>
            <p:nvPr/>
          </p:nvSpPr>
          <p:spPr>
            <a:xfrm>
              <a:off x="4904651" y="1612051"/>
              <a:ext cx="2529636" cy="677945"/>
            </a:xfrm>
            <a:prstGeom prst="roundRect">
              <a:avLst>
                <a:gd name="adj" fmla="val 0"/>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41" name="矩形 40"/>
            <p:cNvSpPr/>
            <p:nvPr/>
          </p:nvSpPr>
          <p:spPr>
            <a:xfrm>
              <a:off x="5050444" y="1657627"/>
              <a:ext cx="2239192" cy="616679"/>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计划额概况</a:t>
              </a:r>
              <a:endPar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endParaRPr>
            </a:p>
          </p:txBody>
        </p:sp>
      </p:grpSp>
      <p:sp>
        <p:nvSpPr>
          <p:cNvPr id="42" name="矩形 41"/>
          <p:cNvSpPr/>
          <p:nvPr/>
        </p:nvSpPr>
        <p:spPr>
          <a:xfrm>
            <a:off x="1512288" y="3656960"/>
            <a:ext cx="5632783" cy="646331"/>
          </a:xfrm>
          <a:prstGeom prst="rect">
            <a:avLst/>
          </a:prstGeom>
        </p:spPr>
        <p:txBody>
          <a:bodyPr wrap="square">
            <a:spAutoFit/>
          </a:bodyPr>
          <a:lstStyle/>
          <a:p>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pitchFamily="34" charset="-122"/>
                <a:ea typeface="微软雅黑" panose="020B0503020204020204" pitchFamily="34" charset="-122"/>
              </a:rPr>
              <a:t>单击添加文字内容，言简意赅不罗嗦。单击添加文字内容，言简意赅不罗嗦。</a:t>
            </a:r>
            <a:endParaRPr lang="zh-CN" altLang="en-US" sz="2000" dirty="0">
              <a:gradFill>
                <a:gsLst>
                  <a:gs pos="0">
                    <a:prstClr val="black">
                      <a:lumMod val="50000"/>
                      <a:lumOff val="50000"/>
                    </a:prstClr>
                  </a:gs>
                  <a:gs pos="100000">
                    <a:prstClr val="black">
                      <a:lumMod val="50000"/>
                      <a:lumOff val="50000"/>
                    </a:prstClr>
                  </a:gs>
                </a:gsLst>
                <a:lin ang="2700000" scaled="1"/>
              </a:gra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032054" y="3090416"/>
            <a:ext cx="2529636" cy="522567"/>
            <a:chOff x="4904651" y="3725928"/>
            <a:chExt cx="2529636" cy="522567"/>
          </a:xfrm>
        </p:grpSpPr>
        <p:sp>
          <p:nvSpPr>
            <p:cNvPr id="44" name="圆角矩形 43"/>
            <p:cNvSpPr/>
            <p:nvPr/>
          </p:nvSpPr>
          <p:spPr>
            <a:xfrm>
              <a:off x="4904651" y="3725928"/>
              <a:ext cx="2529636" cy="522567"/>
            </a:xfrm>
            <a:prstGeom prst="roundRect">
              <a:avLst>
                <a:gd name="adj" fmla="val 0"/>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45" name="矩形 44"/>
            <p:cNvSpPr/>
            <p:nvPr/>
          </p:nvSpPr>
          <p:spPr>
            <a:xfrm>
              <a:off x="5049873" y="3754535"/>
              <a:ext cx="2239192" cy="461665"/>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销售额概况</a:t>
              </a:r>
              <a:endPar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endParaRPr>
            </a:p>
          </p:txBody>
        </p:sp>
      </p:grpSp>
      <p:sp>
        <p:nvSpPr>
          <p:cNvPr id="46" name="矩形 45"/>
          <p:cNvSpPr/>
          <p:nvPr/>
        </p:nvSpPr>
        <p:spPr>
          <a:xfrm>
            <a:off x="1319782" y="5005904"/>
            <a:ext cx="5825289" cy="1080226"/>
          </a:xfrm>
          <a:prstGeom prst="rect">
            <a:avLst/>
          </a:prstGeom>
          <a:noFill/>
          <a:ln>
            <a:solidFill>
              <a:srgbClr val="2ABD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47" name="矩形 46"/>
          <p:cNvSpPr/>
          <p:nvPr/>
        </p:nvSpPr>
        <p:spPr>
          <a:xfrm>
            <a:off x="1512288" y="5293255"/>
            <a:ext cx="5632783" cy="646331"/>
          </a:xfrm>
          <a:prstGeom prst="rect">
            <a:avLst/>
          </a:prstGeom>
        </p:spPr>
        <p:txBody>
          <a:bodyPr wrap="square">
            <a:spAutoFit/>
          </a:bodyPr>
          <a:lstStyle/>
          <a:p>
            <a:r>
              <a:rPr lang="zh-CN" altLang="en-US" dirty="0">
                <a:gradFill>
                  <a:gsLst>
                    <a:gs pos="100000">
                      <a:prstClr val="black">
                        <a:lumMod val="85000"/>
                        <a:lumOff val="15000"/>
                      </a:prstClr>
                    </a:gs>
                    <a:gs pos="0">
                      <a:prstClr val="black">
                        <a:lumMod val="85000"/>
                        <a:lumOff val="15000"/>
                      </a:prstClr>
                    </a:gs>
                  </a:gsLst>
                  <a:lin ang="0" scaled="0"/>
                </a:gradFill>
                <a:latin typeface="微软雅黑" panose="020B0503020204020204" pitchFamily="34" charset="-122"/>
                <a:ea typeface="微软雅黑" panose="020B0503020204020204" pitchFamily="34" charset="-122"/>
              </a:rPr>
              <a:t>单击添加文字内容，言简意赅不罗嗦。单击添加文字内容，言简意赅不罗嗦。</a:t>
            </a:r>
            <a:endParaRPr lang="zh-CN" altLang="en-US" sz="2000" dirty="0">
              <a:gradFill>
                <a:gsLst>
                  <a:gs pos="0">
                    <a:prstClr val="black">
                      <a:lumMod val="50000"/>
                      <a:lumOff val="50000"/>
                    </a:prstClr>
                  </a:gs>
                  <a:gs pos="100000">
                    <a:prstClr val="black">
                      <a:lumMod val="50000"/>
                      <a:lumOff val="50000"/>
                    </a:prstClr>
                  </a:gs>
                </a:gsLst>
                <a:lin ang="2700000" scaled="1"/>
              </a:gra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3032054" y="4726711"/>
            <a:ext cx="2529636" cy="522567"/>
            <a:chOff x="4904651" y="3725928"/>
            <a:chExt cx="2529636" cy="522567"/>
          </a:xfrm>
          <a:solidFill>
            <a:srgbClr val="3CB3A3"/>
          </a:solidFill>
        </p:grpSpPr>
        <p:sp>
          <p:nvSpPr>
            <p:cNvPr id="49" name="圆角矩形 48"/>
            <p:cNvSpPr/>
            <p:nvPr/>
          </p:nvSpPr>
          <p:spPr>
            <a:xfrm>
              <a:off x="4904651" y="3725928"/>
              <a:ext cx="2529636" cy="522567"/>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50" name="矩形 49"/>
            <p:cNvSpPr/>
            <p:nvPr/>
          </p:nvSpPr>
          <p:spPr>
            <a:xfrm>
              <a:off x="5049873" y="3754535"/>
              <a:ext cx="2239192" cy="461665"/>
            </a:xfrm>
            <a:prstGeom prst="rect">
              <a:avLst/>
            </a:prstGeom>
            <a:grpFill/>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利润额概况</a:t>
              </a:r>
              <a:endPar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endParaRPr>
            </a:p>
          </p:txBody>
        </p:sp>
      </p:grpSp>
      <p:sp>
        <p:nvSpPr>
          <p:cNvPr id="51" name="文本框 5"/>
          <p:cNvSpPr txBox="1"/>
          <p:nvPr/>
        </p:nvSpPr>
        <p:spPr>
          <a:xfrm>
            <a:off x="7937537" y="5247525"/>
            <a:ext cx="1635364" cy="369332"/>
          </a:xfrm>
          <a:prstGeom prst="rect">
            <a:avLst/>
          </a:prstGeom>
          <a:noFill/>
        </p:spPr>
        <p:txBody>
          <a:bodyPr wrap="square" rtlCol="0">
            <a:spAutoFit/>
          </a:bodyPr>
          <a:lstStyle/>
          <a:p>
            <a:pPr algn="ctr"/>
            <a:r>
              <a:rPr lang="zh-CN" altLang="en-US" dirty="0">
                <a:solidFill>
                  <a:srgbClr val="3CB3A3"/>
                </a:solidFill>
                <a:latin typeface="时尚中黑简体" pitchFamily="2" charset="-122"/>
                <a:ea typeface="时尚中黑简体" pitchFamily="2" charset="-122"/>
              </a:rPr>
              <a:t>计划目标</a:t>
            </a:r>
            <a:endParaRPr lang="zh-CN" altLang="en-US" dirty="0">
              <a:solidFill>
                <a:srgbClr val="3CB3A3"/>
              </a:solidFill>
              <a:latin typeface="时尚中黑简体" pitchFamily="2" charset="-122"/>
              <a:ea typeface="时尚中黑简体" pitchFamily="2" charset="-122"/>
            </a:endParaRPr>
          </a:p>
        </p:txBody>
      </p:sp>
      <p:sp>
        <p:nvSpPr>
          <p:cNvPr id="52" name="文本框 5"/>
          <p:cNvSpPr txBox="1"/>
          <p:nvPr/>
        </p:nvSpPr>
        <p:spPr>
          <a:xfrm>
            <a:off x="9316758" y="5269427"/>
            <a:ext cx="1635364" cy="369332"/>
          </a:xfrm>
          <a:prstGeom prst="rect">
            <a:avLst/>
          </a:prstGeom>
          <a:noFill/>
        </p:spPr>
        <p:txBody>
          <a:bodyPr wrap="square" rtlCol="0">
            <a:spAutoFit/>
          </a:bodyPr>
          <a:lstStyle/>
          <a:p>
            <a:pPr algn="ctr"/>
            <a:r>
              <a:rPr lang="zh-CN" altLang="en-US" dirty="0">
                <a:solidFill>
                  <a:srgbClr val="4C4B50"/>
                </a:solidFill>
                <a:latin typeface="时尚中黑简体" pitchFamily="2" charset="-122"/>
                <a:ea typeface="时尚中黑简体" pitchFamily="2" charset="-122"/>
              </a:rPr>
              <a:t>实际完成</a:t>
            </a:r>
            <a:endParaRPr lang="zh-CN" altLang="en-US" dirty="0">
              <a:solidFill>
                <a:srgbClr val="4C4B50"/>
              </a:solidFill>
              <a:latin typeface="时尚中黑简体" pitchFamily="2" charset="-122"/>
              <a:ea typeface="时尚中黑简体" pitchFamily="2" charset="-122"/>
            </a:endParaRPr>
          </a:p>
        </p:txBody>
      </p:sp>
      <p:sp>
        <p:nvSpPr>
          <p:cNvPr id="53" name="圆角矩形 52"/>
          <p:cNvSpPr/>
          <p:nvPr/>
        </p:nvSpPr>
        <p:spPr>
          <a:xfrm>
            <a:off x="9741448" y="1558234"/>
            <a:ext cx="724033" cy="3622749"/>
          </a:xfrm>
          <a:prstGeom prst="roundRect">
            <a:avLst>
              <a:gd name="adj" fmla="val 0"/>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54" name="文本框 83"/>
          <p:cNvSpPr txBox="1">
            <a:spLocks noChangeArrowheads="1"/>
          </p:cNvSpPr>
          <p:nvPr/>
        </p:nvSpPr>
        <p:spPr bwMode="auto">
          <a:xfrm>
            <a:off x="8149373" y="5505421"/>
            <a:ext cx="11913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r>
              <a:rPr lang="en-US" altLang="zh-CN" sz="4400" b="1" dirty="0">
                <a:solidFill>
                  <a:srgbClr val="3CB3A3"/>
                </a:solidFill>
                <a:latin typeface="Akzidenz-Grotesk BQ Condensed" pitchFamily="2" charset="0"/>
                <a:cs typeface="Arial" panose="020B0604020202020204" pitchFamily="34" charset="0"/>
              </a:rPr>
              <a:t>6000</a:t>
            </a:r>
            <a:r>
              <a:rPr lang="zh-CN" altLang="en-US" sz="2000" b="1" dirty="0">
                <a:solidFill>
                  <a:srgbClr val="3CB3A3"/>
                </a:solidFill>
                <a:latin typeface="Akzidenz-Grotesk BQ Condensed" pitchFamily="2" charset="0"/>
                <a:cs typeface="Arial" panose="020B0604020202020204" pitchFamily="34" charset="0"/>
              </a:rPr>
              <a:t>万</a:t>
            </a:r>
            <a:endParaRPr lang="zh-CN" altLang="en-US" sz="2000" b="1" dirty="0">
              <a:solidFill>
                <a:srgbClr val="3CB3A3"/>
              </a:solidFill>
              <a:latin typeface="Akzidenz-Grotesk BQ Condensed" pitchFamily="2" charset="0"/>
              <a:cs typeface="Arial" panose="020B0604020202020204" pitchFamily="34" charset="0"/>
            </a:endParaRPr>
          </a:p>
        </p:txBody>
      </p:sp>
      <p:sp>
        <p:nvSpPr>
          <p:cNvPr id="55" name="文本框 83"/>
          <p:cNvSpPr txBox="1">
            <a:spLocks noChangeArrowheads="1"/>
          </p:cNvSpPr>
          <p:nvPr/>
        </p:nvSpPr>
        <p:spPr bwMode="auto">
          <a:xfrm>
            <a:off x="9568410" y="5498908"/>
            <a:ext cx="11913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r>
              <a:rPr lang="en-US" altLang="zh-CN" sz="4400" b="1" dirty="0">
                <a:solidFill>
                  <a:srgbClr val="4C4B50"/>
                </a:solidFill>
                <a:latin typeface="Akzidenz-Grotesk BQ Condensed" pitchFamily="2" charset="0"/>
                <a:cs typeface="Arial" panose="020B0604020202020204" pitchFamily="34" charset="0"/>
              </a:rPr>
              <a:t>8000</a:t>
            </a:r>
            <a:r>
              <a:rPr lang="zh-CN" altLang="en-US" sz="2000" b="1" dirty="0">
                <a:solidFill>
                  <a:srgbClr val="4C4B50"/>
                </a:solidFill>
                <a:latin typeface="Akzidenz-Grotesk BQ Condensed" pitchFamily="2" charset="0"/>
                <a:cs typeface="Arial" panose="020B0604020202020204" pitchFamily="34" charset="0"/>
              </a:rPr>
              <a:t>万</a:t>
            </a:r>
            <a:endParaRPr lang="zh-CN" altLang="en-US" sz="2000" b="1" dirty="0">
              <a:solidFill>
                <a:srgbClr val="4C4B50"/>
              </a:solidFill>
              <a:latin typeface="Akzidenz-Grotesk BQ Condensed" pitchFamily="2" charset="0"/>
              <a:cs typeface="Arial" panose="020B0604020202020204" pitchFamily="34" charset="0"/>
            </a:endParaRPr>
          </a:p>
        </p:txBody>
      </p:sp>
      <p:sp>
        <p:nvSpPr>
          <p:cNvPr id="26"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barn(inVertical)">
                                      <p:cBhvr>
                                        <p:cTn id="24" dur="500"/>
                                        <p:tgtEl>
                                          <p:spTgt spid="54"/>
                                        </p:tgtEl>
                                      </p:cBhvr>
                                    </p:animEffect>
                                  </p:childTnLst>
                                </p:cTn>
                              </p:par>
                            </p:childTnLst>
                          </p:cTn>
                        </p:par>
                        <p:par>
                          <p:cTn id="25" fill="hold">
                            <p:stCondLst>
                              <p:cond delay="2000"/>
                            </p:stCondLst>
                            <p:childTnLst>
                              <p:par>
                                <p:cTn id="26" presetID="16" presetClass="entr" presetSubtype="21"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barn(inVertical)">
                                      <p:cBhvr>
                                        <p:cTn id="28" dur="500"/>
                                        <p:tgtEl>
                                          <p:spTgt spid="55"/>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1" presetClass="entr" presetSubtype="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heel(1)">
                                      <p:cBhvr>
                                        <p:cTn id="37" dur="750"/>
                                        <p:tgtEl>
                                          <p:spTgt spid="22"/>
                                        </p:tgtEl>
                                      </p:cBhvr>
                                    </p:animEffect>
                                  </p:childTnLst>
                                </p:cTn>
                              </p:par>
                              <p:par>
                                <p:cTn id="38" presetID="42" presetClass="entr" presetSubtype="0" fill="hold" grpId="0" nodeType="withEffect">
                                  <p:stCondLst>
                                    <p:cond delay="750"/>
                                  </p:stCondLst>
                                  <p:iterate type="lt">
                                    <p:tmPct val="1908"/>
                                  </p:iterate>
                                  <p:childTnLst>
                                    <p:set>
                                      <p:cBhvr>
                                        <p:cTn id="39" dur="1" fill="hold">
                                          <p:stCondLst>
                                            <p:cond delay="0"/>
                                          </p:stCondLst>
                                        </p:cTn>
                                        <p:tgtEl>
                                          <p:spTgt spid="38"/>
                                        </p:tgtEl>
                                        <p:attrNameLst>
                                          <p:attrName>style.visibility</p:attrName>
                                        </p:attrNameLst>
                                      </p:cBhvr>
                                      <p:to>
                                        <p:strVal val="visible"/>
                                      </p:to>
                                    </p:set>
                                    <p:animEffect transition="in" filter="fade">
                                      <p:cBhvr>
                                        <p:cTn id="40" dur="1000"/>
                                        <p:tgtEl>
                                          <p:spTgt spid="38"/>
                                        </p:tgtEl>
                                      </p:cBhvr>
                                    </p:animEffect>
                                    <p:anim calcmode="lin" valueType="num">
                                      <p:cBhvr>
                                        <p:cTn id="41" dur="1000" fill="hold"/>
                                        <p:tgtEl>
                                          <p:spTgt spid="38"/>
                                        </p:tgtEl>
                                        <p:attrNameLst>
                                          <p:attrName>ppt_x</p:attrName>
                                        </p:attrNameLst>
                                      </p:cBhvr>
                                      <p:tavLst>
                                        <p:tav tm="0">
                                          <p:val>
                                            <p:strVal val="#ppt_x"/>
                                          </p:val>
                                        </p:tav>
                                        <p:tav tm="100000">
                                          <p:val>
                                            <p:strVal val="#ppt_x"/>
                                          </p:val>
                                        </p:tav>
                                      </p:tavLst>
                                    </p:anim>
                                    <p:anim calcmode="lin" valueType="num">
                                      <p:cBhvr>
                                        <p:cTn id="42" dur="1000" fill="hold"/>
                                        <p:tgtEl>
                                          <p:spTgt spid="38"/>
                                        </p:tgtEl>
                                        <p:attrNameLst>
                                          <p:attrName>ppt_y</p:attrName>
                                        </p:attrNameLst>
                                      </p:cBhvr>
                                      <p:tavLst>
                                        <p:tav tm="0">
                                          <p:val>
                                            <p:strVal val="#ppt_y+.1"/>
                                          </p:val>
                                        </p:tav>
                                        <p:tav tm="100000">
                                          <p:val>
                                            <p:strVal val="#ppt_y"/>
                                          </p:val>
                                        </p:tav>
                                      </p:tavLst>
                                    </p:anim>
                                  </p:childTnLst>
                                </p:cTn>
                              </p:par>
                            </p:childTnLst>
                          </p:cTn>
                        </p:par>
                        <p:par>
                          <p:cTn id="43" fill="hold">
                            <p:stCondLst>
                              <p:cond delay="5379"/>
                            </p:stCondLst>
                            <p:childTnLst>
                              <p:par>
                                <p:cTn id="44" presetID="2" presetClass="entr" presetSubtype="2" fill="hold" nodeType="after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1+#ppt_w/2"/>
                                          </p:val>
                                        </p:tav>
                                        <p:tav tm="100000">
                                          <p:val>
                                            <p:strVal val="#ppt_x"/>
                                          </p:val>
                                        </p:tav>
                                      </p:tavLst>
                                    </p:anim>
                                    <p:anim calcmode="lin" valueType="num">
                                      <p:cBhvr additive="base">
                                        <p:cTn id="47" dur="500" fill="hold"/>
                                        <p:tgtEl>
                                          <p:spTgt spid="43"/>
                                        </p:tgtEl>
                                        <p:attrNameLst>
                                          <p:attrName>ppt_y</p:attrName>
                                        </p:attrNameLst>
                                      </p:cBhvr>
                                      <p:tavLst>
                                        <p:tav tm="0">
                                          <p:val>
                                            <p:strVal val="#ppt_y"/>
                                          </p:val>
                                        </p:tav>
                                        <p:tav tm="100000">
                                          <p:val>
                                            <p:strVal val="#ppt_y"/>
                                          </p:val>
                                        </p:tav>
                                      </p:tavLst>
                                    </p:anim>
                                  </p:childTnLst>
                                </p:cTn>
                              </p:par>
                            </p:childTnLst>
                          </p:cTn>
                        </p:par>
                        <p:par>
                          <p:cTn id="48" fill="hold">
                            <p:stCondLst>
                              <p:cond delay="5879"/>
                            </p:stCondLst>
                            <p:childTnLst>
                              <p:par>
                                <p:cTn id="49" presetID="21" presetClass="entr" presetSubtype="1"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heel(1)">
                                      <p:cBhvr>
                                        <p:cTn id="51" dur="750"/>
                                        <p:tgtEl>
                                          <p:spTgt spid="37"/>
                                        </p:tgtEl>
                                      </p:cBhvr>
                                    </p:animEffect>
                                  </p:childTnLst>
                                </p:cTn>
                              </p:par>
                              <p:par>
                                <p:cTn id="52" presetID="42" presetClass="entr" presetSubtype="0" fill="hold" grpId="0" nodeType="withEffect">
                                  <p:stCondLst>
                                    <p:cond delay="750"/>
                                  </p:stCondLst>
                                  <p:iterate type="lt">
                                    <p:tmPct val="1908"/>
                                  </p:iterate>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childTnLst>
                          </p:cTn>
                        </p:par>
                        <p:par>
                          <p:cTn id="57" fill="hold">
                            <p:stCondLst>
                              <p:cond delay="8259"/>
                            </p:stCondLst>
                            <p:childTnLst>
                              <p:par>
                                <p:cTn id="58" presetID="2" presetClass="entr" presetSubtype="2" fill="hold"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1+#ppt_w/2"/>
                                          </p:val>
                                        </p:tav>
                                        <p:tav tm="100000">
                                          <p:val>
                                            <p:strVal val="#ppt_x"/>
                                          </p:val>
                                        </p:tav>
                                      </p:tavLst>
                                    </p:anim>
                                    <p:anim calcmode="lin" valueType="num">
                                      <p:cBhvr additive="base">
                                        <p:cTn id="61" dur="500" fill="hold"/>
                                        <p:tgtEl>
                                          <p:spTgt spid="48"/>
                                        </p:tgtEl>
                                        <p:attrNameLst>
                                          <p:attrName>ppt_y</p:attrName>
                                        </p:attrNameLst>
                                      </p:cBhvr>
                                      <p:tavLst>
                                        <p:tav tm="0">
                                          <p:val>
                                            <p:strVal val="#ppt_y"/>
                                          </p:val>
                                        </p:tav>
                                        <p:tav tm="100000">
                                          <p:val>
                                            <p:strVal val="#ppt_y"/>
                                          </p:val>
                                        </p:tav>
                                      </p:tavLst>
                                    </p:anim>
                                  </p:childTnLst>
                                </p:cTn>
                              </p:par>
                            </p:childTnLst>
                          </p:cTn>
                        </p:par>
                        <p:par>
                          <p:cTn id="62" fill="hold">
                            <p:stCondLst>
                              <p:cond delay="8759"/>
                            </p:stCondLst>
                            <p:childTnLst>
                              <p:par>
                                <p:cTn id="63" presetID="21" presetClass="entr" presetSubtype="1"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750"/>
                                        <p:tgtEl>
                                          <p:spTgt spid="46"/>
                                        </p:tgtEl>
                                      </p:cBhvr>
                                    </p:animEffect>
                                  </p:childTnLst>
                                </p:cTn>
                              </p:par>
                              <p:par>
                                <p:cTn id="66" presetID="42" presetClass="entr" presetSubtype="0" fill="hold" grpId="0" nodeType="withEffect">
                                  <p:stCondLst>
                                    <p:cond delay="750"/>
                                  </p:stCondLst>
                                  <p:iterate type="lt">
                                    <p:tmPct val="1908"/>
                                  </p:iterate>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37" grpId="0" animBg="1"/>
      <p:bldP spid="38" grpId="0"/>
      <p:bldP spid="42" grpId="0"/>
      <p:bldP spid="46" grpId="0" animBg="1"/>
      <p:bldP spid="47" grpId="0"/>
      <p:bldP spid="51" grpId="0"/>
      <p:bldP spid="52" grpId="0"/>
      <p:bldP spid="53" grpId="0" animBg="1"/>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742854" y="2678168"/>
            <a:ext cx="863618" cy="3502696"/>
            <a:chOff x="5633797" y="2887893"/>
            <a:chExt cx="863618" cy="3502696"/>
          </a:xfrm>
        </p:grpSpPr>
        <p:cxnSp>
          <p:nvCxnSpPr>
            <p:cNvPr id="37" name="直接连接符 36"/>
            <p:cNvCxnSpPr/>
            <p:nvPr/>
          </p:nvCxnSpPr>
          <p:spPr>
            <a:xfrm>
              <a:off x="6061687" y="2887893"/>
              <a:ext cx="0" cy="2567863"/>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60251" y="3329208"/>
              <a:ext cx="0" cy="2296350"/>
            </a:xfrm>
            <a:prstGeom prst="line">
              <a:avLst/>
            </a:prstGeom>
            <a:ln w="38100">
              <a:solidFill>
                <a:srgbClr val="4C4B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97415" y="4094239"/>
              <a:ext cx="0" cy="2296350"/>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854735" y="3329208"/>
              <a:ext cx="0" cy="2296350"/>
            </a:xfrm>
            <a:prstGeom prst="line">
              <a:avLst/>
            </a:prstGeom>
            <a:ln w="38100">
              <a:solidFill>
                <a:srgbClr val="4C4B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633797" y="4094239"/>
              <a:ext cx="0" cy="2296350"/>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grpSp>
      <p:sp>
        <p:nvSpPr>
          <p:cNvPr id="42" name="任意多边形 41"/>
          <p:cNvSpPr/>
          <p:nvPr/>
        </p:nvSpPr>
        <p:spPr bwMode="auto">
          <a:xfrm>
            <a:off x="5249245" y="5032690"/>
            <a:ext cx="1988424" cy="1504900"/>
          </a:xfrm>
          <a:custGeom>
            <a:avLst/>
            <a:gdLst>
              <a:gd name="connsiteX0" fmla="*/ 11545 w 1667022"/>
              <a:gd name="connsiteY0" fmla="*/ 0 h 1261653"/>
              <a:gd name="connsiteX1" fmla="*/ 1461805 w 1667022"/>
              <a:gd name="connsiteY1" fmla="*/ 0 h 1261653"/>
              <a:gd name="connsiteX2" fmla="*/ 1469930 w 1667022"/>
              <a:gd name="connsiteY2" fmla="*/ 23627 h 1261653"/>
              <a:gd name="connsiteX3" fmla="*/ 1505166 w 1667022"/>
              <a:gd name="connsiteY3" fmla="*/ 215353 h 1261653"/>
              <a:gd name="connsiteX4" fmla="*/ 1505166 w 1667022"/>
              <a:gd name="connsiteY4" fmla="*/ 219103 h 1261653"/>
              <a:gd name="connsiteX5" fmla="*/ 1501408 w 1667022"/>
              <a:gd name="connsiteY5" fmla="*/ 222854 h 1261653"/>
              <a:gd name="connsiteX6" fmla="*/ 1471340 w 1667022"/>
              <a:gd name="connsiteY6" fmla="*/ 279106 h 1261653"/>
              <a:gd name="connsiteX7" fmla="*/ 1493891 w 1667022"/>
              <a:gd name="connsiteY7" fmla="*/ 335358 h 1261653"/>
              <a:gd name="connsiteX8" fmla="*/ 1659264 w 1667022"/>
              <a:gd name="connsiteY8" fmla="*/ 545367 h 1261653"/>
              <a:gd name="connsiteX9" fmla="*/ 1659264 w 1667022"/>
              <a:gd name="connsiteY9" fmla="*/ 549117 h 1261653"/>
              <a:gd name="connsiteX10" fmla="*/ 1636713 w 1667022"/>
              <a:gd name="connsiteY10" fmla="*/ 624120 h 1261653"/>
              <a:gd name="connsiteX11" fmla="*/ 1587853 w 1667022"/>
              <a:gd name="connsiteY11" fmla="*/ 642870 h 1261653"/>
              <a:gd name="connsiteX12" fmla="*/ 1546510 w 1667022"/>
              <a:gd name="connsiteY12" fmla="*/ 661621 h 1261653"/>
              <a:gd name="connsiteX13" fmla="*/ 1531475 w 1667022"/>
              <a:gd name="connsiteY13" fmla="*/ 680372 h 1261653"/>
              <a:gd name="connsiteX14" fmla="*/ 1542751 w 1667022"/>
              <a:gd name="connsiteY14" fmla="*/ 702873 h 1261653"/>
              <a:gd name="connsiteX15" fmla="*/ 1565302 w 1667022"/>
              <a:gd name="connsiteY15" fmla="*/ 755375 h 1261653"/>
              <a:gd name="connsiteX16" fmla="*/ 1538993 w 1667022"/>
              <a:gd name="connsiteY16" fmla="*/ 800377 h 1261653"/>
              <a:gd name="connsiteX17" fmla="*/ 1523959 w 1667022"/>
              <a:gd name="connsiteY17" fmla="*/ 811627 h 1261653"/>
              <a:gd name="connsiteX18" fmla="*/ 1538993 w 1667022"/>
              <a:gd name="connsiteY18" fmla="*/ 841629 h 1261653"/>
              <a:gd name="connsiteX19" fmla="*/ 1516442 w 1667022"/>
              <a:gd name="connsiteY19" fmla="*/ 886630 h 1261653"/>
              <a:gd name="connsiteX20" fmla="*/ 1490132 w 1667022"/>
              <a:gd name="connsiteY20" fmla="*/ 946633 h 1261653"/>
              <a:gd name="connsiteX21" fmla="*/ 1490132 w 1667022"/>
              <a:gd name="connsiteY21" fmla="*/ 950383 h 1261653"/>
              <a:gd name="connsiteX22" fmla="*/ 1493891 w 1667022"/>
              <a:gd name="connsiteY22" fmla="*/ 972884 h 1261653"/>
              <a:gd name="connsiteX23" fmla="*/ 1497649 w 1667022"/>
              <a:gd name="connsiteY23" fmla="*/ 1044137 h 1261653"/>
              <a:gd name="connsiteX24" fmla="*/ 1369860 w 1667022"/>
              <a:gd name="connsiteY24" fmla="*/ 1119140 h 1261653"/>
              <a:gd name="connsiteX25" fmla="*/ 1366102 w 1667022"/>
              <a:gd name="connsiteY25" fmla="*/ 1119140 h 1261653"/>
              <a:gd name="connsiteX26" fmla="*/ 1230796 w 1667022"/>
              <a:gd name="connsiteY26" fmla="*/ 1115390 h 1261653"/>
              <a:gd name="connsiteX27" fmla="*/ 1155627 w 1667022"/>
              <a:gd name="connsiteY27" fmla="*/ 1119140 h 1261653"/>
              <a:gd name="connsiteX28" fmla="*/ 1151868 w 1667022"/>
              <a:gd name="connsiteY28" fmla="*/ 1119140 h 1261653"/>
              <a:gd name="connsiteX29" fmla="*/ 1118041 w 1667022"/>
              <a:gd name="connsiteY29" fmla="*/ 1126640 h 1261653"/>
              <a:gd name="connsiteX30" fmla="*/ 1054147 w 1667022"/>
              <a:gd name="connsiteY30" fmla="*/ 1239145 h 1261653"/>
              <a:gd name="connsiteX31" fmla="*/ 1049840 w 1667022"/>
              <a:gd name="connsiteY31" fmla="*/ 1261653 h 1261653"/>
              <a:gd name="connsiteX32" fmla="*/ 1025060 w 1667022"/>
              <a:gd name="connsiteY32" fmla="*/ 1248503 h 1261653"/>
              <a:gd name="connsiteX33" fmla="*/ 339355 w 1667022"/>
              <a:gd name="connsiteY33" fmla="*/ 1140445 h 1261653"/>
              <a:gd name="connsiteX34" fmla="*/ 306943 w 1667022"/>
              <a:gd name="connsiteY34" fmla="*/ 1144874 h 1261653"/>
              <a:gd name="connsiteX35" fmla="*/ 311811 w 1667022"/>
              <a:gd name="connsiteY35" fmla="*/ 1129012 h 1261653"/>
              <a:gd name="connsiteX36" fmla="*/ 321241 w 1667022"/>
              <a:gd name="connsiteY36" fmla="*/ 1089139 h 1261653"/>
              <a:gd name="connsiteX37" fmla="*/ 340034 w 1667022"/>
              <a:gd name="connsiteY37" fmla="*/ 909131 h 1261653"/>
              <a:gd name="connsiteX38" fmla="*/ 336275 w 1667022"/>
              <a:gd name="connsiteY38" fmla="*/ 890380 h 1261653"/>
              <a:gd name="connsiteX39" fmla="*/ 272381 w 1667022"/>
              <a:gd name="connsiteY39" fmla="*/ 759125 h 1261653"/>
              <a:gd name="connsiteX40" fmla="*/ 227279 w 1667022"/>
              <a:gd name="connsiteY40" fmla="*/ 695373 h 1261653"/>
              <a:gd name="connsiteX41" fmla="*/ 65664 w 1667022"/>
              <a:gd name="connsiteY41" fmla="*/ 455363 h 1261653"/>
              <a:gd name="connsiteX42" fmla="*/ 54389 w 1667022"/>
              <a:gd name="connsiteY42" fmla="*/ 425362 h 1261653"/>
              <a:gd name="connsiteX43" fmla="*/ 1535 w 1667022"/>
              <a:gd name="connsiteY43" fmla="*/ 78355 h 126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67022" h="1261653">
                <a:moveTo>
                  <a:pt x="11545" y="0"/>
                </a:moveTo>
                <a:lnTo>
                  <a:pt x="1461805" y="0"/>
                </a:lnTo>
                <a:lnTo>
                  <a:pt x="1469930" y="23627"/>
                </a:lnTo>
                <a:cubicBezTo>
                  <a:pt x="1490132" y="85973"/>
                  <a:pt x="1508925" y="160976"/>
                  <a:pt x="1505166" y="215353"/>
                </a:cubicBezTo>
                <a:cubicBezTo>
                  <a:pt x="1505166" y="215353"/>
                  <a:pt x="1505166" y="215353"/>
                  <a:pt x="1505166" y="219103"/>
                </a:cubicBezTo>
                <a:cubicBezTo>
                  <a:pt x="1505166" y="219103"/>
                  <a:pt x="1505166" y="219103"/>
                  <a:pt x="1501408" y="222854"/>
                </a:cubicBezTo>
                <a:cubicBezTo>
                  <a:pt x="1501408" y="222854"/>
                  <a:pt x="1471340" y="245354"/>
                  <a:pt x="1471340" y="279106"/>
                </a:cubicBezTo>
                <a:cubicBezTo>
                  <a:pt x="1471340" y="297857"/>
                  <a:pt x="1478857" y="316607"/>
                  <a:pt x="1493891" y="335358"/>
                </a:cubicBezTo>
                <a:cubicBezTo>
                  <a:pt x="1554026" y="402861"/>
                  <a:pt x="1655506" y="541616"/>
                  <a:pt x="1659264" y="545367"/>
                </a:cubicBezTo>
                <a:cubicBezTo>
                  <a:pt x="1659264" y="545367"/>
                  <a:pt x="1659264" y="545367"/>
                  <a:pt x="1659264" y="549117"/>
                </a:cubicBezTo>
                <a:cubicBezTo>
                  <a:pt x="1670540" y="567867"/>
                  <a:pt x="1674298" y="605369"/>
                  <a:pt x="1636713" y="624120"/>
                </a:cubicBezTo>
                <a:cubicBezTo>
                  <a:pt x="1617921" y="635370"/>
                  <a:pt x="1602887" y="639120"/>
                  <a:pt x="1587853" y="642870"/>
                </a:cubicBezTo>
                <a:cubicBezTo>
                  <a:pt x="1569061" y="650371"/>
                  <a:pt x="1557785" y="654121"/>
                  <a:pt x="1546510" y="661621"/>
                </a:cubicBezTo>
                <a:cubicBezTo>
                  <a:pt x="1535234" y="669122"/>
                  <a:pt x="1531475" y="676622"/>
                  <a:pt x="1531475" y="680372"/>
                </a:cubicBezTo>
                <a:cubicBezTo>
                  <a:pt x="1527717" y="687872"/>
                  <a:pt x="1535234" y="695373"/>
                  <a:pt x="1542751" y="702873"/>
                </a:cubicBezTo>
                <a:cubicBezTo>
                  <a:pt x="1561543" y="717874"/>
                  <a:pt x="1569061" y="736624"/>
                  <a:pt x="1565302" y="755375"/>
                </a:cubicBezTo>
                <a:cubicBezTo>
                  <a:pt x="1565302" y="774126"/>
                  <a:pt x="1554026" y="789126"/>
                  <a:pt x="1538993" y="800377"/>
                </a:cubicBezTo>
                <a:cubicBezTo>
                  <a:pt x="1535234" y="804127"/>
                  <a:pt x="1527717" y="807877"/>
                  <a:pt x="1523959" y="811627"/>
                </a:cubicBezTo>
                <a:cubicBezTo>
                  <a:pt x="1531475" y="819128"/>
                  <a:pt x="1538993" y="830378"/>
                  <a:pt x="1538993" y="841629"/>
                </a:cubicBezTo>
                <a:cubicBezTo>
                  <a:pt x="1538993" y="860379"/>
                  <a:pt x="1531475" y="871630"/>
                  <a:pt x="1516442" y="886630"/>
                </a:cubicBezTo>
                <a:cubicBezTo>
                  <a:pt x="1482615" y="912881"/>
                  <a:pt x="1486374" y="927882"/>
                  <a:pt x="1490132" y="946633"/>
                </a:cubicBezTo>
                <a:cubicBezTo>
                  <a:pt x="1490132" y="946633"/>
                  <a:pt x="1490132" y="950383"/>
                  <a:pt x="1490132" y="950383"/>
                </a:cubicBezTo>
                <a:cubicBezTo>
                  <a:pt x="1490132" y="957883"/>
                  <a:pt x="1493891" y="965384"/>
                  <a:pt x="1493891" y="972884"/>
                </a:cubicBezTo>
                <a:cubicBezTo>
                  <a:pt x="1501408" y="991635"/>
                  <a:pt x="1508925" y="1017886"/>
                  <a:pt x="1497649" y="1044137"/>
                </a:cubicBezTo>
                <a:cubicBezTo>
                  <a:pt x="1478857" y="1085388"/>
                  <a:pt x="1437513" y="1107889"/>
                  <a:pt x="1369860" y="1119140"/>
                </a:cubicBezTo>
                <a:cubicBezTo>
                  <a:pt x="1369860" y="1119140"/>
                  <a:pt x="1369860" y="1119140"/>
                  <a:pt x="1366102" y="1119140"/>
                </a:cubicBezTo>
                <a:cubicBezTo>
                  <a:pt x="1366102" y="1119140"/>
                  <a:pt x="1294691" y="1115390"/>
                  <a:pt x="1230796" y="1115390"/>
                </a:cubicBezTo>
                <a:cubicBezTo>
                  <a:pt x="1181936" y="1115390"/>
                  <a:pt x="1163143" y="1119140"/>
                  <a:pt x="1155627" y="1119140"/>
                </a:cubicBezTo>
                <a:cubicBezTo>
                  <a:pt x="1155627" y="1119140"/>
                  <a:pt x="1155627" y="1119140"/>
                  <a:pt x="1151868" y="1119140"/>
                </a:cubicBezTo>
                <a:cubicBezTo>
                  <a:pt x="1125559" y="1122890"/>
                  <a:pt x="1118041" y="1126640"/>
                  <a:pt x="1118041" y="1126640"/>
                </a:cubicBezTo>
                <a:cubicBezTo>
                  <a:pt x="1110525" y="1130390"/>
                  <a:pt x="1065423" y="1160391"/>
                  <a:pt x="1054147" y="1239145"/>
                </a:cubicBezTo>
                <a:lnTo>
                  <a:pt x="1049840" y="1261653"/>
                </a:lnTo>
                <a:lnTo>
                  <a:pt x="1025060" y="1248503"/>
                </a:lnTo>
                <a:cubicBezTo>
                  <a:pt x="638270" y="1049159"/>
                  <a:pt x="506393" y="1112949"/>
                  <a:pt x="339355" y="1140445"/>
                </a:cubicBezTo>
                <a:lnTo>
                  <a:pt x="306943" y="1144874"/>
                </a:lnTo>
                <a:lnTo>
                  <a:pt x="311811" y="1129012"/>
                </a:lnTo>
                <a:cubicBezTo>
                  <a:pt x="315486" y="1115580"/>
                  <a:pt x="318657" y="1102264"/>
                  <a:pt x="321241" y="1089139"/>
                </a:cubicBezTo>
                <a:cubicBezTo>
                  <a:pt x="321241" y="1089139"/>
                  <a:pt x="351309" y="957883"/>
                  <a:pt x="340034" y="909131"/>
                </a:cubicBezTo>
                <a:cubicBezTo>
                  <a:pt x="340034" y="901631"/>
                  <a:pt x="340034" y="897881"/>
                  <a:pt x="336275" y="890380"/>
                </a:cubicBezTo>
                <a:cubicBezTo>
                  <a:pt x="332517" y="852879"/>
                  <a:pt x="328759" y="837878"/>
                  <a:pt x="272381" y="759125"/>
                </a:cubicBezTo>
                <a:cubicBezTo>
                  <a:pt x="257347" y="740374"/>
                  <a:pt x="242313" y="717874"/>
                  <a:pt x="227279" y="695373"/>
                </a:cubicBezTo>
                <a:cubicBezTo>
                  <a:pt x="159626" y="601619"/>
                  <a:pt x="80698" y="492864"/>
                  <a:pt x="65664" y="455363"/>
                </a:cubicBezTo>
                <a:cubicBezTo>
                  <a:pt x="65664" y="447863"/>
                  <a:pt x="54389" y="425362"/>
                  <a:pt x="54389" y="425362"/>
                </a:cubicBezTo>
                <a:cubicBezTo>
                  <a:pt x="51570" y="422549"/>
                  <a:pt x="-10446" y="272074"/>
                  <a:pt x="1535" y="78355"/>
                </a:cubicBezTo>
                <a:close/>
              </a:path>
            </a:pathLst>
          </a:custGeom>
          <a:solidFill>
            <a:schemeClr val="bg1">
              <a:lumMod val="75000"/>
            </a:schemeClr>
          </a:solidFill>
          <a:ln w="2540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nvGrpSpPr>
          <p:cNvPr id="43" name="组合 42"/>
          <p:cNvGrpSpPr/>
          <p:nvPr/>
        </p:nvGrpSpPr>
        <p:grpSpPr>
          <a:xfrm>
            <a:off x="3273694" y="3811785"/>
            <a:ext cx="2469161" cy="628865"/>
            <a:chOff x="3164637" y="4021510"/>
            <a:chExt cx="2469161" cy="628865"/>
          </a:xfrm>
        </p:grpSpPr>
        <p:sp>
          <p:nvSpPr>
            <p:cNvPr id="44" name="五边形 43"/>
            <p:cNvSpPr/>
            <p:nvPr/>
          </p:nvSpPr>
          <p:spPr>
            <a:xfrm flipH="1">
              <a:off x="3164637" y="4092144"/>
              <a:ext cx="2469161" cy="558231"/>
            </a:xfrm>
            <a:prstGeom prst="homePlate">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814198" y="402151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读  书</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46" name="组合 45"/>
          <p:cNvGrpSpPr/>
          <p:nvPr/>
        </p:nvGrpSpPr>
        <p:grpSpPr>
          <a:xfrm>
            <a:off x="2944846" y="2998248"/>
            <a:ext cx="3039238" cy="602321"/>
            <a:chOff x="2654466" y="3207973"/>
            <a:chExt cx="3220561" cy="602321"/>
          </a:xfrm>
        </p:grpSpPr>
        <p:sp>
          <p:nvSpPr>
            <p:cNvPr id="47" name="五边形 46"/>
            <p:cNvSpPr/>
            <p:nvPr/>
          </p:nvSpPr>
          <p:spPr>
            <a:xfrm flipH="1">
              <a:off x="2654466" y="3252063"/>
              <a:ext cx="3220561" cy="558231"/>
            </a:xfrm>
            <a:prstGeom prst="homePlat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3692659" y="320797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工  作</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49" name="组合 48"/>
          <p:cNvGrpSpPr/>
          <p:nvPr/>
        </p:nvGrpSpPr>
        <p:grpSpPr>
          <a:xfrm>
            <a:off x="4667904" y="2133275"/>
            <a:ext cx="3039238" cy="592716"/>
            <a:chOff x="4558847" y="2343000"/>
            <a:chExt cx="3039238" cy="592716"/>
          </a:xfrm>
        </p:grpSpPr>
        <p:sp>
          <p:nvSpPr>
            <p:cNvPr id="50" name="任意多边形 49"/>
            <p:cNvSpPr/>
            <p:nvPr/>
          </p:nvSpPr>
          <p:spPr>
            <a:xfrm>
              <a:off x="4558847" y="2374491"/>
              <a:ext cx="3039238" cy="561225"/>
            </a:xfrm>
            <a:custGeom>
              <a:avLst/>
              <a:gdLst>
                <a:gd name="connsiteX0" fmla="*/ 477932 w 2547985"/>
                <a:gd name="connsiteY0" fmla="*/ 0 h 470510"/>
                <a:gd name="connsiteX1" fmla="*/ 2313985 w 2547985"/>
                <a:gd name="connsiteY1" fmla="*/ 0 h 470510"/>
                <a:gd name="connsiteX2" fmla="*/ 2547985 w 2547985"/>
                <a:gd name="connsiteY2" fmla="*/ 234000 h 470510"/>
                <a:gd name="connsiteX3" fmla="*/ 2313985 w 2547985"/>
                <a:gd name="connsiteY3" fmla="*/ 468000 h 470510"/>
                <a:gd name="connsiteX4" fmla="*/ 2070053 w 2547985"/>
                <a:gd name="connsiteY4" fmla="*/ 468000 h 470510"/>
                <a:gd name="connsiteX5" fmla="*/ 2070053 w 2547985"/>
                <a:gd name="connsiteY5" fmla="*/ 470510 h 470510"/>
                <a:gd name="connsiteX6" fmla="*/ 234000 w 2547985"/>
                <a:gd name="connsiteY6" fmla="*/ 470510 h 470510"/>
                <a:gd name="connsiteX7" fmla="*/ 0 w 2547985"/>
                <a:gd name="connsiteY7" fmla="*/ 236510 h 470510"/>
                <a:gd name="connsiteX8" fmla="*/ 234000 w 2547985"/>
                <a:gd name="connsiteY8" fmla="*/ 2510 h 470510"/>
                <a:gd name="connsiteX9" fmla="*/ 477932 w 2547985"/>
                <a:gd name="connsiteY9" fmla="*/ 2510 h 47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5350595" y="234300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网  络</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52" name="组合 51"/>
          <p:cNvGrpSpPr/>
          <p:nvPr/>
        </p:nvGrpSpPr>
        <p:grpSpPr>
          <a:xfrm>
            <a:off x="6353636" y="2983252"/>
            <a:ext cx="3074842" cy="586464"/>
            <a:chOff x="6259818" y="3192977"/>
            <a:chExt cx="3220561" cy="586464"/>
          </a:xfrm>
        </p:grpSpPr>
        <p:sp>
          <p:nvSpPr>
            <p:cNvPr id="53" name="五边形 52"/>
            <p:cNvSpPr/>
            <p:nvPr/>
          </p:nvSpPr>
          <p:spPr>
            <a:xfrm>
              <a:off x="6259818" y="3221210"/>
              <a:ext cx="3220561" cy="558231"/>
            </a:xfrm>
            <a:prstGeom prst="homePlat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023141" y="3192977"/>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培  训</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55" name="组合 54"/>
          <p:cNvGrpSpPr/>
          <p:nvPr/>
        </p:nvGrpSpPr>
        <p:grpSpPr>
          <a:xfrm>
            <a:off x="6608710" y="3825288"/>
            <a:ext cx="2469161" cy="615362"/>
            <a:chOff x="6499653" y="4035013"/>
            <a:chExt cx="2469161" cy="615362"/>
          </a:xfrm>
        </p:grpSpPr>
        <p:sp>
          <p:nvSpPr>
            <p:cNvPr id="56" name="五边形 55"/>
            <p:cNvSpPr/>
            <p:nvPr/>
          </p:nvSpPr>
          <p:spPr>
            <a:xfrm>
              <a:off x="6499653" y="4092144"/>
              <a:ext cx="2469161" cy="558231"/>
            </a:xfrm>
            <a:prstGeom prst="homePlate">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902931" y="403501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会  议</a:t>
              </a:r>
              <a:endParaRPr lang="zh-CN" altLang="en-US" sz="3200" b="1" dirty="0">
                <a:solidFill>
                  <a:srgbClr val="FFFFFF"/>
                </a:solidFill>
                <a:latin typeface="幼圆" panose="02010509060101010101" pitchFamily="49" charset="-122"/>
                <a:ea typeface="幼圆" panose="02010509060101010101" pitchFamily="49" charset="-122"/>
              </a:endParaRPr>
            </a:p>
          </p:txBody>
        </p:sp>
      </p:grpSp>
      <p:sp>
        <p:nvSpPr>
          <p:cNvPr id="58" name="矩形 47"/>
          <p:cNvSpPr>
            <a:spLocks noChangeArrowheads="1"/>
          </p:cNvSpPr>
          <p:nvPr/>
        </p:nvSpPr>
        <p:spPr bwMode="auto">
          <a:xfrm>
            <a:off x="296607" y="3882419"/>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59" name="矩形 47"/>
          <p:cNvSpPr>
            <a:spLocks noChangeArrowheads="1"/>
          </p:cNvSpPr>
          <p:nvPr/>
        </p:nvSpPr>
        <p:spPr bwMode="auto">
          <a:xfrm>
            <a:off x="4768060" y="1215194"/>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60" name="矩形 47"/>
          <p:cNvSpPr>
            <a:spLocks noChangeArrowheads="1"/>
          </p:cNvSpPr>
          <p:nvPr/>
        </p:nvSpPr>
        <p:spPr bwMode="auto">
          <a:xfrm>
            <a:off x="9087322" y="3806509"/>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61" name="矩形 47"/>
          <p:cNvSpPr>
            <a:spLocks noChangeArrowheads="1"/>
          </p:cNvSpPr>
          <p:nvPr/>
        </p:nvSpPr>
        <p:spPr bwMode="auto">
          <a:xfrm>
            <a:off x="9444150" y="2801239"/>
            <a:ext cx="2550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62" name="矩形 47"/>
          <p:cNvSpPr>
            <a:spLocks noChangeArrowheads="1"/>
          </p:cNvSpPr>
          <p:nvPr/>
        </p:nvSpPr>
        <p:spPr bwMode="auto">
          <a:xfrm>
            <a:off x="419583" y="2846567"/>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endParaRPr lang="zh-CN" altLang="en-US" sz="1600" dirty="0">
              <a:solidFill>
                <a:schemeClr val="tx1">
                  <a:lumMod val="85000"/>
                  <a:lumOff val="15000"/>
                </a:schemeClr>
              </a:solidFill>
              <a:sym typeface="微软雅黑" panose="020B0503020204020204" pitchFamily="34" charset="-122"/>
            </a:endParaRPr>
          </a:p>
        </p:txBody>
      </p:sp>
      <p:sp>
        <p:nvSpPr>
          <p:cNvPr id="4" name="文本框 3"/>
          <p:cNvSpPr txBox="1"/>
          <p:nvPr/>
        </p:nvSpPr>
        <p:spPr>
          <a:xfrm>
            <a:off x="1352650" y="471546"/>
            <a:ext cx="293751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幼圆" panose="02010509060101010101" pitchFamily="49" charset="-122"/>
                <a:ea typeface="幼圆" panose="02010509060101010101" pitchFamily="49" charset="-122"/>
                <a:sym typeface="+mn-ea"/>
              </a:rPr>
              <a:t>自主学习情况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32"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right)">
                                      <p:cBhvr>
                                        <p:cTn id="17" dur="500"/>
                                        <p:tgtEl>
                                          <p:spTgt spid="43"/>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500"/>
                                        <p:tgtEl>
                                          <p:spTgt spid="46"/>
                                        </p:tgtEl>
                                      </p:cBhvr>
                                    </p:animEffect>
                                  </p:childTnLst>
                                </p:cTn>
                              </p:par>
                            </p:childTnLst>
                          </p:cTn>
                        </p:par>
                        <p:par>
                          <p:cTn id="22" fill="hold">
                            <p:stCondLst>
                              <p:cond delay="2500"/>
                            </p:stCondLst>
                            <p:childTnLst>
                              <p:par>
                                <p:cTn id="23" presetID="16" presetClass="entr" presetSubtype="37"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outVertical)">
                                      <p:cBhvr>
                                        <p:cTn id="25" dur="500"/>
                                        <p:tgtEl>
                                          <p:spTgt spid="49"/>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left)">
                                      <p:cBhvr>
                                        <p:cTn id="33" dur="500"/>
                                        <p:tgtEl>
                                          <p:spTgt spid="5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275828" y="464937"/>
            <a:ext cx="385572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基本管理工作情况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grpSp>
        <p:nvGrpSpPr>
          <p:cNvPr id="21" name="Group 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1594084">
            <a:off x="2266013" y="1566300"/>
            <a:ext cx="1726908" cy="2091198"/>
            <a:chOff x="952500" y="2470171"/>
            <a:chExt cx="1726908" cy="2091198"/>
          </a:xfrm>
          <a:effectLst>
            <a:outerShdw blurRad="76200" dir="18900000" sy="23000" kx="-1200000" algn="bl" rotWithShape="0">
              <a:schemeClr val="tx1">
                <a:lumMod val="75000"/>
                <a:lumOff val="25000"/>
                <a:alpha val="20000"/>
              </a:schemeClr>
            </a:outerShdw>
          </a:effectLst>
        </p:grpSpPr>
        <p:sp>
          <p:nvSpPr>
            <p:cNvPr id="22" name="Rounded Rectangle 12"/>
            <p:cNvSpPr/>
            <p:nvPr/>
          </p:nvSpPr>
          <p:spPr>
            <a:xfrm>
              <a:off x="952500" y="2470171"/>
              <a:ext cx="1726905" cy="274320"/>
            </a:xfrm>
            <a:prstGeom prst="roundRect">
              <a:avLst/>
            </a:prstGeom>
            <a:gradFill>
              <a:gsLst>
                <a:gs pos="0">
                  <a:schemeClr val="bg1">
                    <a:lumMod val="95000"/>
                  </a:schemeClr>
                </a:gs>
                <a:gs pos="100000">
                  <a:schemeClr val="bg1">
                    <a:lumMod val="8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anose="02000000000000000000" pitchFamily="2" charset="0"/>
                <a:ea typeface="Roboto" panose="02000000000000000000" pitchFamily="2" charset="0"/>
              </a:endParaRPr>
            </a:p>
          </p:txBody>
        </p:sp>
        <p:sp>
          <p:nvSpPr>
            <p:cNvPr id="37" name="Folded Corner 3"/>
            <p:cNvSpPr/>
            <p:nvPr/>
          </p:nvSpPr>
          <p:spPr>
            <a:xfrm>
              <a:off x="952503" y="2710418"/>
              <a:ext cx="1726905" cy="1850951"/>
            </a:xfrm>
            <a:prstGeom prst="foldedCorner">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
            <p:cNvSpPr/>
            <p:nvPr/>
          </p:nvSpPr>
          <p:spPr>
            <a:xfrm>
              <a:off x="1421452" y="3608616"/>
              <a:ext cx="788999"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39" name="Group 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21334779">
            <a:off x="2901832" y="4069945"/>
            <a:ext cx="1726908" cy="2091198"/>
            <a:chOff x="3004584" y="2470170"/>
            <a:chExt cx="1726908" cy="2091198"/>
          </a:xfrm>
          <a:effectLst>
            <a:outerShdw blurRad="76200" dir="18900000" sy="23000" kx="-1200000" algn="bl" rotWithShape="0">
              <a:schemeClr val="tx1">
                <a:lumMod val="75000"/>
                <a:lumOff val="25000"/>
                <a:alpha val="20000"/>
              </a:schemeClr>
            </a:outerShdw>
          </a:effectLst>
        </p:grpSpPr>
        <p:sp>
          <p:nvSpPr>
            <p:cNvPr id="40" name="Rounded Rectangle 13"/>
            <p:cNvSpPr/>
            <p:nvPr/>
          </p:nvSpPr>
          <p:spPr>
            <a:xfrm>
              <a:off x="3004584" y="2470170"/>
              <a:ext cx="1726905" cy="274320"/>
            </a:xfrm>
            <a:prstGeom prst="roundRect">
              <a:avLst/>
            </a:prstGeom>
            <a:gradFill>
              <a:gsLst>
                <a:gs pos="0">
                  <a:schemeClr val="bg1">
                    <a:lumMod val="95000"/>
                  </a:schemeClr>
                </a:gs>
                <a:gs pos="100000">
                  <a:schemeClr val="bg1">
                    <a:lumMod val="8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anose="02000000000000000000" pitchFamily="2" charset="0"/>
                <a:ea typeface="Roboto" panose="02000000000000000000" pitchFamily="2" charset="0"/>
              </a:endParaRPr>
            </a:p>
          </p:txBody>
        </p:sp>
        <p:sp>
          <p:nvSpPr>
            <p:cNvPr id="41" name="Folded Corner 14"/>
            <p:cNvSpPr/>
            <p:nvPr/>
          </p:nvSpPr>
          <p:spPr>
            <a:xfrm>
              <a:off x="3004587" y="2710417"/>
              <a:ext cx="1726905" cy="1850951"/>
            </a:xfrm>
            <a:prstGeom prst="foldedCorner">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p:cNvSpPr/>
            <p:nvPr/>
          </p:nvSpPr>
          <p:spPr>
            <a:xfrm>
              <a:off x="3493574" y="3608617"/>
              <a:ext cx="748923"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43" name="Group 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415641">
            <a:off x="5453369" y="1601911"/>
            <a:ext cx="1726908" cy="2091198"/>
            <a:chOff x="5056665" y="2470170"/>
            <a:chExt cx="1726908" cy="2091198"/>
          </a:xfrm>
          <a:effectLst>
            <a:outerShdw blurRad="76200" dir="18900000" sy="23000" kx="-1200000" algn="bl" rotWithShape="0">
              <a:schemeClr val="tx1">
                <a:lumMod val="75000"/>
                <a:lumOff val="25000"/>
                <a:alpha val="20000"/>
              </a:schemeClr>
            </a:outerShdw>
          </a:effectLst>
        </p:grpSpPr>
        <p:sp>
          <p:nvSpPr>
            <p:cNvPr id="44" name="Rounded Rectangle 19"/>
            <p:cNvSpPr/>
            <p:nvPr/>
          </p:nvSpPr>
          <p:spPr>
            <a:xfrm>
              <a:off x="5056665" y="2470170"/>
              <a:ext cx="1726905" cy="274320"/>
            </a:xfrm>
            <a:prstGeom prst="roundRect">
              <a:avLst/>
            </a:prstGeom>
            <a:gradFill>
              <a:gsLst>
                <a:gs pos="0">
                  <a:schemeClr val="bg1">
                    <a:lumMod val="95000"/>
                  </a:schemeClr>
                </a:gs>
                <a:gs pos="100000">
                  <a:schemeClr val="bg1">
                    <a:lumMod val="8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anose="02000000000000000000" pitchFamily="2" charset="0"/>
                <a:ea typeface="Roboto" panose="02000000000000000000" pitchFamily="2" charset="0"/>
              </a:endParaRPr>
            </a:p>
          </p:txBody>
        </p:sp>
        <p:sp>
          <p:nvSpPr>
            <p:cNvPr id="45" name="Folded Corner 24"/>
            <p:cNvSpPr/>
            <p:nvPr/>
          </p:nvSpPr>
          <p:spPr>
            <a:xfrm>
              <a:off x="5056668" y="2710417"/>
              <a:ext cx="1726905" cy="1850951"/>
            </a:xfrm>
            <a:prstGeom prst="foldedCorner">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6"/>
            <p:cNvSpPr/>
            <p:nvPr/>
          </p:nvSpPr>
          <p:spPr>
            <a:xfrm>
              <a:off x="5545655" y="3608617"/>
              <a:ext cx="748923"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47" name="Group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21167627">
            <a:off x="7395448" y="4033330"/>
            <a:ext cx="1726908" cy="2091198"/>
            <a:chOff x="7108743" y="2470170"/>
            <a:chExt cx="1726908" cy="2091198"/>
          </a:xfrm>
          <a:effectLst>
            <a:outerShdw blurRad="76200" dir="18900000" sy="23000" kx="-1200000" algn="bl" rotWithShape="0">
              <a:schemeClr val="tx1">
                <a:lumMod val="75000"/>
                <a:lumOff val="25000"/>
                <a:alpha val="20000"/>
              </a:schemeClr>
            </a:outerShdw>
          </a:effectLst>
        </p:grpSpPr>
        <p:sp>
          <p:nvSpPr>
            <p:cNvPr id="48" name="Rounded Rectangle 27"/>
            <p:cNvSpPr/>
            <p:nvPr/>
          </p:nvSpPr>
          <p:spPr>
            <a:xfrm>
              <a:off x="7108743" y="2470170"/>
              <a:ext cx="1726905" cy="274320"/>
            </a:xfrm>
            <a:prstGeom prst="roundRect">
              <a:avLst/>
            </a:prstGeom>
            <a:gradFill>
              <a:gsLst>
                <a:gs pos="0">
                  <a:schemeClr val="bg1">
                    <a:lumMod val="95000"/>
                  </a:schemeClr>
                </a:gs>
                <a:gs pos="100000">
                  <a:schemeClr val="bg1">
                    <a:lumMod val="8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anose="02000000000000000000" pitchFamily="2" charset="0"/>
                <a:ea typeface="Roboto" panose="02000000000000000000" pitchFamily="2" charset="0"/>
              </a:endParaRPr>
            </a:p>
          </p:txBody>
        </p:sp>
        <p:sp>
          <p:nvSpPr>
            <p:cNvPr id="49" name="Folded Corner 28"/>
            <p:cNvSpPr/>
            <p:nvPr/>
          </p:nvSpPr>
          <p:spPr>
            <a:xfrm>
              <a:off x="7108746" y="2710417"/>
              <a:ext cx="1726905" cy="1850951"/>
            </a:xfrm>
            <a:prstGeom prst="foldedCorner">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p:cNvSpPr/>
            <p:nvPr/>
          </p:nvSpPr>
          <p:spPr>
            <a:xfrm>
              <a:off x="7597733" y="3608617"/>
              <a:ext cx="748923" cy="769441"/>
            </a:xfrm>
            <a:prstGeom prst="rect">
              <a:avLst/>
            </a:prstGeom>
          </p:spPr>
          <p:txBody>
            <a:bodyPr wrap="none">
              <a:spAutoFit/>
            </a:bodyPr>
            <a:lstStyle/>
            <a:p>
              <a:r>
                <a:rPr lang="en-US" sz="4400">
                  <a:solidFill>
                    <a:schemeClr val="bg1"/>
                  </a:solidFill>
                  <a:latin typeface="FontAwesome" pitchFamily="2" charset="0"/>
                </a:rPr>
                <a:t></a:t>
              </a:r>
              <a:endParaRPr lang="en-US" sz="4400">
                <a:solidFill>
                  <a:schemeClr val="bg1"/>
                </a:solidFill>
              </a:endParaRPr>
            </a:p>
          </p:txBody>
        </p:sp>
      </p:grpSp>
      <p:grpSp>
        <p:nvGrpSpPr>
          <p:cNvPr id="51" name="Group 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340464">
            <a:off x="9098907" y="1648916"/>
            <a:ext cx="1726908" cy="2091198"/>
            <a:chOff x="9160818" y="2470170"/>
            <a:chExt cx="1726908" cy="2091198"/>
          </a:xfrm>
          <a:effectLst>
            <a:outerShdw blurRad="76200" dir="18900000" sy="23000" kx="-1200000" algn="bl" rotWithShape="0">
              <a:schemeClr val="tx1">
                <a:lumMod val="75000"/>
                <a:lumOff val="25000"/>
                <a:alpha val="20000"/>
              </a:schemeClr>
            </a:outerShdw>
          </a:effectLst>
        </p:grpSpPr>
        <p:sp>
          <p:nvSpPr>
            <p:cNvPr id="52" name="Rounded Rectangle 31"/>
            <p:cNvSpPr/>
            <p:nvPr/>
          </p:nvSpPr>
          <p:spPr>
            <a:xfrm>
              <a:off x="9160818" y="2470170"/>
              <a:ext cx="1726905" cy="274320"/>
            </a:xfrm>
            <a:prstGeom prst="roundRect">
              <a:avLst/>
            </a:prstGeom>
            <a:gradFill>
              <a:gsLst>
                <a:gs pos="0">
                  <a:schemeClr val="bg1">
                    <a:lumMod val="95000"/>
                  </a:schemeClr>
                </a:gs>
                <a:gs pos="100000">
                  <a:schemeClr val="bg1">
                    <a:lumMod val="8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anose="02000000000000000000" pitchFamily="2" charset="0"/>
                <a:ea typeface="Roboto" panose="02000000000000000000" pitchFamily="2" charset="0"/>
              </a:endParaRPr>
            </a:p>
          </p:txBody>
        </p:sp>
        <p:sp>
          <p:nvSpPr>
            <p:cNvPr id="53" name="Folded Corner 32"/>
            <p:cNvSpPr/>
            <p:nvPr/>
          </p:nvSpPr>
          <p:spPr>
            <a:xfrm>
              <a:off x="9160821" y="2710417"/>
              <a:ext cx="1726905" cy="1850951"/>
            </a:xfrm>
            <a:prstGeom prst="foldedCorner">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4"/>
            <p:cNvSpPr/>
            <p:nvPr/>
          </p:nvSpPr>
          <p:spPr>
            <a:xfrm>
              <a:off x="9629770" y="3608617"/>
              <a:ext cx="788999" cy="769441"/>
            </a:xfrm>
            <a:prstGeom prst="rect">
              <a:avLst/>
            </a:prstGeom>
          </p:spPr>
          <p:txBody>
            <a:bodyPr wrap="none">
              <a:spAutoFit/>
            </a:bodyPr>
            <a:lstStyle/>
            <a:p>
              <a:r>
                <a:rPr lang="en-US" sz="4400">
                  <a:solidFill>
                    <a:schemeClr val="bg1"/>
                  </a:solidFill>
                  <a:latin typeface="FontAwesome" pitchFamily="2" charset="0"/>
                </a:rPr>
                <a:t></a:t>
              </a:r>
              <a:endParaRPr lang="en-US" sz="4400">
                <a:solidFill>
                  <a:schemeClr val="bg1"/>
                </a:solidFill>
              </a:endParaRPr>
            </a:p>
          </p:txBody>
        </p:sp>
      </p:grpSp>
      <p:sp>
        <p:nvSpPr>
          <p:cNvPr id="55" name="文本框 5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1462911">
            <a:off x="2317356" y="2434241"/>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56" name="文本框 5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437878">
            <a:off x="5565401" y="2388362"/>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57" name="文本框 5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21358906">
            <a:off x="2990487" y="4854485"/>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58" name="文本框 5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21195870">
            <a:off x="7500264" y="4863524"/>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59" name="文本框 5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304094">
            <a:off x="9242599" y="2433700"/>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30"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450" decel="100000" fill="hold"/>
                                        <p:tgtEl>
                                          <p:spTgt spid="21"/>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anim calcmode="lin" valueType="num">
                                      <p:cBhvr>
                                        <p:cTn id="15" dur="500" fill="hold"/>
                                        <p:tgtEl>
                                          <p:spTgt spid="39"/>
                                        </p:tgtEl>
                                        <p:attrNameLst>
                                          <p:attrName>ppt_x</p:attrName>
                                        </p:attrNameLst>
                                      </p:cBhvr>
                                      <p:tavLst>
                                        <p:tav tm="0">
                                          <p:val>
                                            <p:strVal val="#ppt_x"/>
                                          </p:val>
                                        </p:tav>
                                        <p:tav tm="100000">
                                          <p:val>
                                            <p:strVal val="#ppt_x"/>
                                          </p:val>
                                        </p:tav>
                                      </p:tavLst>
                                    </p:anim>
                                    <p:anim calcmode="lin" valueType="num">
                                      <p:cBhvr>
                                        <p:cTn id="16" dur="450" decel="100000" fill="hold"/>
                                        <p:tgtEl>
                                          <p:spTgt spid="39"/>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anim calcmode="lin" valueType="num">
                                      <p:cBhvr>
                                        <p:cTn id="22" dur="500" fill="hold"/>
                                        <p:tgtEl>
                                          <p:spTgt spid="43"/>
                                        </p:tgtEl>
                                        <p:attrNameLst>
                                          <p:attrName>ppt_x</p:attrName>
                                        </p:attrNameLst>
                                      </p:cBhvr>
                                      <p:tavLst>
                                        <p:tav tm="0">
                                          <p:val>
                                            <p:strVal val="#ppt_x"/>
                                          </p:val>
                                        </p:tav>
                                        <p:tav tm="100000">
                                          <p:val>
                                            <p:strVal val="#ppt_x"/>
                                          </p:val>
                                        </p:tav>
                                      </p:tavLst>
                                    </p:anim>
                                    <p:anim calcmode="lin" valueType="num">
                                      <p:cBhvr>
                                        <p:cTn id="23" dur="450" decel="100000" fill="hold"/>
                                        <p:tgtEl>
                                          <p:spTgt spid="43"/>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anim calcmode="lin" valueType="num">
                                      <p:cBhvr>
                                        <p:cTn id="29" dur="500" fill="hold"/>
                                        <p:tgtEl>
                                          <p:spTgt spid="47"/>
                                        </p:tgtEl>
                                        <p:attrNameLst>
                                          <p:attrName>ppt_x</p:attrName>
                                        </p:attrNameLst>
                                      </p:cBhvr>
                                      <p:tavLst>
                                        <p:tav tm="0">
                                          <p:val>
                                            <p:strVal val="#ppt_x"/>
                                          </p:val>
                                        </p:tav>
                                        <p:tav tm="100000">
                                          <p:val>
                                            <p:strVal val="#ppt_x"/>
                                          </p:val>
                                        </p:tav>
                                      </p:tavLst>
                                    </p:anim>
                                    <p:anim calcmode="lin" valueType="num">
                                      <p:cBhvr>
                                        <p:cTn id="30" dur="450" decel="100000" fill="hold"/>
                                        <p:tgtEl>
                                          <p:spTgt spid="47"/>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anim calcmode="lin" valueType="num">
                                      <p:cBhvr>
                                        <p:cTn id="36" dur="500" fill="hold"/>
                                        <p:tgtEl>
                                          <p:spTgt spid="51"/>
                                        </p:tgtEl>
                                        <p:attrNameLst>
                                          <p:attrName>ppt_x</p:attrName>
                                        </p:attrNameLst>
                                      </p:cBhvr>
                                      <p:tavLst>
                                        <p:tav tm="0">
                                          <p:val>
                                            <p:strVal val="#ppt_x"/>
                                          </p:val>
                                        </p:tav>
                                        <p:tav tm="100000">
                                          <p:val>
                                            <p:strVal val="#ppt_x"/>
                                          </p:val>
                                        </p:tav>
                                      </p:tavLst>
                                    </p:anim>
                                    <p:anim calcmode="lin" valueType="num">
                                      <p:cBhvr>
                                        <p:cTn id="37" dur="450" decel="100000" fill="hold"/>
                                        <p:tgtEl>
                                          <p:spTgt spid="5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32116" y="400749"/>
            <a:ext cx="385572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部门活动组织情况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sp>
        <p:nvSpPr>
          <p:cNvPr id="21" name="圆角矩形 20"/>
          <p:cNvSpPr/>
          <p:nvPr/>
        </p:nvSpPr>
        <p:spPr>
          <a:xfrm>
            <a:off x="1332116" y="1768356"/>
            <a:ext cx="3249781" cy="1783533"/>
          </a:xfrm>
          <a:prstGeom prst="roundRect">
            <a:avLst>
              <a:gd name="adj" fmla="val 2782"/>
            </a:avLst>
          </a:prstGeom>
          <a:solidFill>
            <a:srgbClr val="3CB3A3"/>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22" name="圆角矩形 21"/>
          <p:cNvSpPr/>
          <p:nvPr/>
        </p:nvSpPr>
        <p:spPr>
          <a:xfrm>
            <a:off x="6793532" y="1768356"/>
            <a:ext cx="3249781" cy="1783533"/>
          </a:xfrm>
          <a:prstGeom prst="roundRect">
            <a:avLst>
              <a:gd name="adj" fmla="val 2782"/>
            </a:avLst>
          </a:prstGeom>
          <a:solidFill>
            <a:srgbClr val="4C4B50"/>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37" name="圆角矩形 36"/>
          <p:cNvSpPr/>
          <p:nvPr/>
        </p:nvSpPr>
        <p:spPr>
          <a:xfrm>
            <a:off x="1332116" y="4098202"/>
            <a:ext cx="3249781" cy="1783533"/>
          </a:xfrm>
          <a:prstGeom prst="roundRect">
            <a:avLst>
              <a:gd name="adj" fmla="val 2782"/>
            </a:avLst>
          </a:prstGeom>
          <a:solidFill>
            <a:srgbClr val="4C4B50"/>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38" name="圆角矩形 37"/>
          <p:cNvSpPr/>
          <p:nvPr/>
        </p:nvSpPr>
        <p:spPr>
          <a:xfrm>
            <a:off x="6793532" y="4098202"/>
            <a:ext cx="3249781" cy="1783533"/>
          </a:xfrm>
          <a:prstGeom prst="roundRect">
            <a:avLst>
              <a:gd name="adj" fmla="val 2782"/>
            </a:avLst>
          </a:prstGeom>
          <a:solidFill>
            <a:srgbClr val="3CB3A3"/>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39" name="矩形 38"/>
          <p:cNvSpPr/>
          <p:nvPr/>
        </p:nvSpPr>
        <p:spPr>
          <a:xfrm>
            <a:off x="1433472" y="2332162"/>
            <a:ext cx="2392424" cy="757130"/>
          </a:xfrm>
          <a:prstGeom prst="rect">
            <a:avLst/>
          </a:prstGeom>
        </p:spPr>
        <p:txBody>
          <a:bodyPr wrap="square">
            <a:spAutoFit/>
          </a:bodyPr>
          <a:lstStyle/>
          <a:p>
            <a:pPr>
              <a:lnSpc>
                <a:spcPct val="120000"/>
              </a:lnSpc>
            </a:pPr>
            <a:r>
              <a:rPr lang="zh-CN" altLang="en-US" sz="1200" dirty="0">
                <a:solidFill>
                  <a:schemeClr val="bg1"/>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200" dirty="0">
              <a:solidFill>
                <a:schemeClr val="bg1"/>
              </a:solidFill>
              <a:latin typeface="Bebas" pitchFamily="2" charset="0"/>
              <a:ea typeface="微软雅黑" panose="020B0503020204020204" pitchFamily="34" charset="-122"/>
              <a:sym typeface="Bebas" pitchFamily="2" charset="0"/>
            </a:endParaRPr>
          </a:p>
        </p:txBody>
      </p:sp>
      <p:sp>
        <p:nvSpPr>
          <p:cNvPr id="40" name="文本框 39"/>
          <p:cNvSpPr txBox="1"/>
          <p:nvPr/>
        </p:nvSpPr>
        <p:spPr>
          <a:xfrm>
            <a:off x="1433472" y="1929596"/>
            <a:ext cx="1415772" cy="338554"/>
          </a:xfrm>
          <a:prstGeom prst="rect">
            <a:avLst/>
          </a:prstGeom>
          <a:noFill/>
        </p:spPr>
        <p:txBody>
          <a:bodyPr wrap="none" rtlCol="0">
            <a:spAutoFit/>
          </a:bodyPr>
          <a:lstStyle/>
          <a:p>
            <a:r>
              <a:rPr lang="zh-CN" altLang="en-US" sz="1600" b="1" dirty="0">
                <a:solidFill>
                  <a:srgbClr val="FFFFFF"/>
                </a:solidFill>
                <a:latin typeface="Bebas" pitchFamily="2" charset="0"/>
                <a:ea typeface="微软雅黑" panose="020B0503020204020204" pitchFamily="34" charset="-122"/>
                <a:sym typeface="Bebas" pitchFamily="2" charset="0"/>
              </a:rPr>
              <a:t>填写段落标题</a:t>
            </a:r>
            <a:endParaRPr lang="zh-CN" altLang="en-US" sz="1600" b="1" dirty="0">
              <a:solidFill>
                <a:srgbClr val="FFFFFF"/>
              </a:solidFill>
              <a:latin typeface="Bebas" pitchFamily="2" charset="0"/>
              <a:ea typeface="微软雅黑" panose="020B0503020204020204" pitchFamily="34" charset="-122"/>
              <a:sym typeface="Bebas" pitchFamily="2" charset="0"/>
            </a:endParaRPr>
          </a:p>
        </p:txBody>
      </p:sp>
      <p:sp>
        <p:nvSpPr>
          <p:cNvPr id="41" name="矩形 40"/>
          <p:cNvSpPr/>
          <p:nvPr/>
        </p:nvSpPr>
        <p:spPr>
          <a:xfrm>
            <a:off x="7292597" y="2416200"/>
            <a:ext cx="2392424" cy="757130"/>
          </a:xfrm>
          <a:prstGeom prst="rect">
            <a:avLst/>
          </a:prstGeom>
        </p:spPr>
        <p:txBody>
          <a:bodyPr wrap="square">
            <a:spAutoFit/>
          </a:bodyPr>
          <a:lstStyle/>
          <a:p>
            <a:pPr>
              <a:lnSpc>
                <a:spcPct val="120000"/>
              </a:lnSpc>
            </a:pPr>
            <a:r>
              <a:rPr lang="zh-CN" altLang="en-US" sz="1200" dirty="0">
                <a:solidFill>
                  <a:schemeClr val="bg1"/>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200" dirty="0">
              <a:solidFill>
                <a:schemeClr val="bg1"/>
              </a:solidFill>
              <a:latin typeface="Bebas" pitchFamily="2" charset="0"/>
              <a:ea typeface="微软雅黑" panose="020B0503020204020204" pitchFamily="34" charset="-122"/>
              <a:sym typeface="Bebas" pitchFamily="2" charset="0"/>
            </a:endParaRPr>
          </a:p>
        </p:txBody>
      </p:sp>
      <p:sp>
        <p:nvSpPr>
          <p:cNvPr id="42" name="文本框 41"/>
          <p:cNvSpPr txBox="1"/>
          <p:nvPr/>
        </p:nvSpPr>
        <p:spPr>
          <a:xfrm>
            <a:off x="7292597" y="2013634"/>
            <a:ext cx="1415772" cy="338554"/>
          </a:xfrm>
          <a:prstGeom prst="rect">
            <a:avLst/>
          </a:prstGeom>
          <a:noFill/>
        </p:spPr>
        <p:txBody>
          <a:bodyPr wrap="none" rtlCol="0">
            <a:spAutoFit/>
          </a:bodyPr>
          <a:lstStyle/>
          <a:p>
            <a:r>
              <a:rPr lang="zh-CN" altLang="en-US" sz="1600" b="1" dirty="0">
                <a:solidFill>
                  <a:srgbClr val="FFFFFF"/>
                </a:solidFill>
                <a:latin typeface="Bebas" pitchFamily="2" charset="0"/>
                <a:ea typeface="微软雅黑" panose="020B0503020204020204" pitchFamily="34" charset="-122"/>
                <a:sym typeface="Bebas" pitchFamily="2" charset="0"/>
              </a:rPr>
              <a:t>填写段落标题</a:t>
            </a:r>
            <a:endParaRPr lang="zh-CN" altLang="en-US" sz="1600" b="1" dirty="0">
              <a:solidFill>
                <a:srgbClr val="FFFFFF"/>
              </a:solidFill>
              <a:latin typeface="Bebas" pitchFamily="2" charset="0"/>
              <a:ea typeface="微软雅黑" panose="020B0503020204020204" pitchFamily="34" charset="-122"/>
              <a:sym typeface="Bebas" pitchFamily="2" charset="0"/>
            </a:endParaRPr>
          </a:p>
        </p:txBody>
      </p:sp>
      <p:sp>
        <p:nvSpPr>
          <p:cNvPr id="43" name="矩形 42"/>
          <p:cNvSpPr/>
          <p:nvPr/>
        </p:nvSpPr>
        <p:spPr>
          <a:xfrm>
            <a:off x="1433472" y="4627982"/>
            <a:ext cx="2392424" cy="757130"/>
          </a:xfrm>
          <a:prstGeom prst="rect">
            <a:avLst/>
          </a:prstGeom>
        </p:spPr>
        <p:txBody>
          <a:bodyPr wrap="square">
            <a:spAutoFit/>
          </a:bodyPr>
          <a:lstStyle/>
          <a:p>
            <a:pPr>
              <a:lnSpc>
                <a:spcPct val="120000"/>
              </a:lnSpc>
            </a:pPr>
            <a:r>
              <a:rPr lang="zh-CN" altLang="en-US" sz="1200" dirty="0">
                <a:solidFill>
                  <a:schemeClr val="bg1"/>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200" dirty="0">
              <a:solidFill>
                <a:schemeClr val="bg1"/>
              </a:solidFill>
              <a:latin typeface="Bebas" pitchFamily="2" charset="0"/>
              <a:ea typeface="微软雅黑" panose="020B0503020204020204" pitchFamily="34" charset="-122"/>
              <a:sym typeface="Bebas" pitchFamily="2" charset="0"/>
            </a:endParaRPr>
          </a:p>
        </p:txBody>
      </p:sp>
      <p:sp>
        <p:nvSpPr>
          <p:cNvPr id="44" name="文本框 43"/>
          <p:cNvSpPr txBox="1"/>
          <p:nvPr/>
        </p:nvSpPr>
        <p:spPr>
          <a:xfrm>
            <a:off x="1433472" y="4225418"/>
            <a:ext cx="1415772" cy="338554"/>
          </a:xfrm>
          <a:prstGeom prst="rect">
            <a:avLst/>
          </a:prstGeom>
          <a:noFill/>
        </p:spPr>
        <p:txBody>
          <a:bodyPr wrap="none" rtlCol="0">
            <a:spAutoFit/>
          </a:bodyPr>
          <a:lstStyle/>
          <a:p>
            <a:r>
              <a:rPr lang="zh-CN" altLang="en-US" sz="1600" b="1" dirty="0">
                <a:solidFill>
                  <a:srgbClr val="FFFFFF"/>
                </a:solidFill>
                <a:latin typeface="Bebas" pitchFamily="2" charset="0"/>
                <a:ea typeface="微软雅黑" panose="020B0503020204020204" pitchFamily="34" charset="-122"/>
                <a:sym typeface="Bebas" pitchFamily="2" charset="0"/>
              </a:rPr>
              <a:t>填写段落标题</a:t>
            </a:r>
            <a:endParaRPr lang="zh-CN" altLang="en-US" sz="1600" b="1" dirty="0">
              <a:solidFill>
                <a:srgbClr val="FFFFFF"/>
              </a:solidFill>
              <a:latin typeface="Bebas" pitchFamily="2" charset="0"/>
              <a:ea typeface="微软雅黑" panose="020B0503020204020204" pitchFamily="34" charset="-122"/>
              <a:sym typeface="Bebas" pitchFamily="2" charset="0"/>
            </a:endParaRPr>
          </a:p>
        </p:txBody>
      </p:sp>
      <p:sp>
        <p:nvSpPr>
          <p:cNvPr id="45" name="矩形 44"/>
          <p:cNvSpPr/>
          <p:nvPr/>
        </p:nvSpPr>
        <p:spPr>
          <a:xfrm>
            <a:off x="7397551" y="4691992"/>
            <a:ext cx="2392424" cy="757130"/>
          </a:xfrm>
          <a:prstGeom prst="rect">
            <a:avLst/>
          </a:prstGeom>
        </p:spPr>
        <p:txBody>
          <a:bodyPr wrap="square">
            <a:spAutoFit/>
          </a:bodyPr>
          <a:lstStyle/>
          <a:p>
            <a:pPr>
              <a:lnSpc>
                <a:spcPct val="120000"/>
              </a:lnSpc>
            </a:pPr>
            <a:r>
              <a:rPr lang="zh-CN" altLang="en-US" sz="1200" dirty="0">
                <a:solidFill>
                  <a:schemeClr val="bg1"/>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a:t>
            </a:r>
            <a:endParaRPr lang="zh-CN" altLang="en-US" sz="1200" dirty="0">
              <a:solidFill>
                <a:schemeClr val="bg1"/>
              </a:solidFill>
              <a:latin typeface="Bebas" pitchFamily="2" charset="0"/>
              <a:ea typeface="微软雅黑" panose="020B0503020204020204" pitchFamily="34" charset="-122"/>
              <a:sym typeface="Bebas" pitchFamily="2" charset="0"/>
            </a:endParaRPr>
          </a:p>
        </p:txBody>
      </p:sp>
      <p:sp>
        <p:nvSpPr>
          <p:cNvPr id="46" name="文本框 45"/>
          <p:cNvSpPr txBox="1"/>
          <p:nvPr/>
        </p:nvSpPr>
        <p:spPr>
          <a:xfrm>
            <a:off x="7397551" y="4289428"/>
            <a:ext cx="1415772" cy="338554"/>
          </a:xfrm>
          <a:prstGeom prst="rect">
            <a:avLst/>
          </a:prstGeom>
          <a:noFill/>
        </p:spPr>
        <p:txBody>
          <a:bodyPr wrap="none" rtlCol="0">
            <a:spAutoFit/>
          </a:bodyPr>
          <a:lstStyle/>
          <a:p>
            <a:r>
              <a:rPr lang="zh-CN" altLang="en-US" sz="1600" b="1" dirty="0">
                <a:solidFill>
                  <a:srgbClr val="FFFFFF"/>
                </a:solidFill>
                <a:latin typeface="Bebas" pitchFamily="2" charset="0"/>
                <a:ea typeface="微软雅黑" panose="020B0503020204020204" pitchFamily="34" charset="-122"/>
                <a:sym typeface="Bebas" pitchFamily="2" charset="0"/>
              </a:rPr>
              <a:t>填写段落标题</a:t>
            </a:r>
            <a:endParaRPr lang="zh-CN" altLang="en-US" sz="1600" b="1" dirty="0">
              <a:solidFill>
                <a:srgbClr val="FFFFFF"/>
              </a:solidFill>
              <a:latin typeface="Bebas" pitchFamily="2" charset="0"/>
              <a:ea typeface="微软雅黑" panose="020B0503020204020204" pitchFamily="34" charset="-122"/>
              <a:sym typeface="Bebas" pitchFamily="2" charset="0"/>
            </a:endParaRPr>
          </a:p>
        </p:txBody>
      </p:sp>
      <p:sp>
        <p:nvSpPr>
          <p:cNvPr id="47" name="Freeform 46"/>
          <p:cNvSpPr/>
          <p:nvPr/>
        </p:nvSpPr>
        <p:spPr bwMode="auto">
          <a:xfrm>
            <a:off x="4347648" y="2256988"/>
            <a:ext cx="1400280" cy="157653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blipFill>
            <a:blip r:embed="rId1"/>
            <a:stretch>
              <a:fillRect/>
            </a:stretch>
          </a:blipFill>
          <a:ln w="38100">
            <a:solidFill>
              <a:srgbClr val="FFFFFF"/>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3600">
              <a:solidFill>
                <a:prstClr val="white"/>
              </a:solidFill>
              <a:latin typeface="Bebas" pitchFamily="2" charset="0"/>
              <a:ea typeface="微软雅黑" panose="020B0503020204020204" pitchFamily="34" charset="-122"/>
              <a:sym typeface="Bebas" pitchFamily="2" charset="0"/>
            </a:endParaRPr>
          </a:p>
        </p:txBody>
      </p:sp>
      <p:sp>
        <p:nvSpPr>
          <p:cNvPr id="48" name="Freeform 46"/>
          <p:cNvSpPr/>
          <p:nvPr/>
        </p:nvSpPr>
        <p:spPr bwMode="auto">
          <a:xfrm>
            <a:off x="4347648" y="3817094"/>
            <a:ext cx="1400280" cy="157653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blipFill>
            <a:blip r:embed="rId2"/>
            <a:stretch>
              <a:fillRect/>
            </a:stretch>
          </a:blipFill>
          <a:ln w="38100">
            <a:solidFill>
              <a:srgbClr val="FFFFFF"/>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3600">
              <a:solidFill>
                <a:prstClr val="white"/>
              </a:solidFill>
              <a:latin typeface="Bebas" pitchFamily="2" charset="0"/>
              <a:ea typeface="微软雅黑" panose="020B0503020204020204" pitchFamily="34" charset="-122"/>
              <a:sym typeface="Bebas" pitchFamily="2" charset="0"/>
            </a:endParaRPr>
          </a:p>
        </p:txBody>
      </p:sp>
      <p:sp>
        <p:nvSpPr>
          <p:cNvPr id="49" name="Freeform 46"/>
          <p:cNvSpPr/>
          <p:nvPr/>
        </p:nvSpPr>
        <p:spPr bwMode="auto">
          <a:xfrm>
            <a:off x="5747928" y="2271255"/>
            <a:ext cx="1400280" cy="157653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blipFill>
            <a:blip r:embed="rId3"/>
            <a:stretch>
              <a:fillRect/>
            </a:stretch>
          </a:blipFill>
          <a:ln w="38100">
            <a:solidFill>
              <a:srgbClr val="FFFFFF"/>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3600">
              <a:solidFill>
                <a:prstClr val="white"/>
              </a:solidFill>
              <a:latin typeface="Bebas" pitchFamily="2" charset="0"/>
              <a:ea typeface="微软雅黑" panose="020B0503020204020204" pitchFamily="34" charset="-122"/>
              <a:sym typeface="Bebas" pitchFamily="2" charset="0"/>
            </a:endParaRPr>
          </a:p>
        </p:txBody>
      </p:sp>
      <p:sp>
        <p:nvSpPr>
          <p:cNvPr id="50" name="Freeform 46"/>
          <p:cNvSpPr/>
          <p:nvPr/>
        </p:nvSpPr>
        <p:spPr bwMode="auto">
          <a:xfrm>
            <a:off x="5743934" y="3815414"/>
            <a:ext cx="1400280" cy="157653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blipFill>
            <a:blip r:embed="rId4"/>
            <a:stretch>
              <a:fillRect/>
            </a:stretch>
          </a:blipFill>
          <a:ln w="38100">
            <a:solidFill>
              <a:srgbClr val="FFFFFF"/>
            </a:solid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3600">
              <a:solidFill>
                <a:prstClr val="white"/>
              </a:solidFill>
              <a:latin typeface="Bebas" pitchFamily="2" charset="0"/>
              <a:ea typeface="微软雅黑" panose="020B0503020204020204" pitchFamily="34" charset="-122"/>
              <a:sym typeface="Bebas" pitchFamily="2" charset="0"/>
            </a:endParaRPr>
          </a:p>
        </p:txBody>
      </p:sp>
      <p:sp>
        <p:nvSpPr>
          <p:cNvPr id="23"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750"/>
                                        <p:tgtEl>
                                          <p:spTgt spid="37"/>
                                        </p:tgtEl>
                                      </p:cBhvr>
                                    </p:animEffect>
                                  </p:childTnLst>
                                </p:cTn>
                              </p:par>
                              <p:par>
                                <p:cTn id="8" presetID="63" presetClass="path" presetSubtype="0" decel="50000" fill="hold" grpId="1" nodeType="withEffect">
                                  <p:stCondLst>
                                    <p:cond delay="0"/>
                                  </p:stCondLst>
                                  <p:childTnLst>
                                    <p:animMotion origin="layout" path="M 0.01524 4.81481E-6 L -0.10885 4.81481E-6 " pathEditMode="relative" rAng="0" ptsTypes="AA">
                                      <p:cBhvr>
                                        <p:cTn id="9" dur="750" spd="-100000" fill="hold"/>
                                        <p:tgtEl>
                                          <p:spTgt spid="3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4.81481E-6 L -3.54167E-6 4.81481E-6 " pathEditMode="relative" rAng="0" ptsTypes="AA">
                                      <p:cBhvr>
                                        <p:cTn id="11" dur="750" fill="hold"/>
                                        <p:tgtEl>
                                          <p:spTgt spid="37"/>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63" presetClass="path" presetSubtype="0" decel="50000" fill="hold" grpId="1" nodeType="withEffect">
                                  <p:stCondLst>
                                    <p:cond delay="0"/>
                                  </p:stCondLst>
                                  <p:childTnLst>
                                    <p:animMotion origin="layout" path="M -0.01562 -3.7037E-7 L 0.11081 -3.7037E-7 " pathEditMode="relative" rAng="0" ptsTypes="AA">
                                      <p:cBhvr>
                                        <p:cTn id="16" dur="750" spd="-100000" fill="hold"/>
                                        <p:tgtEl>
                                          <p:spTgt spid="22"/>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7 L -2.08333E-7 -3.7037E-7 " pathEditMode="relative" rAng="0" ptsTypes="AA">
                                      <p:cBhvr>
                                        <p:cTn id="18" dur="750" fill="hold"/>
                                        <p:tgtEl>
                                          <p:spTgt spid="22"/>
                                        </p:tgtEl>
                                        <p:attrNameLst>
                                          <p:attrName>ppt_x</p:attrName>
                                          <p:attrName>ppt_y</p:attrName>
                                        </p:attrNameLst>
                                      </p:cBhvr>
                                      <p:rCtr x="781" y="0"/>
                                    </p:animMotion>
                                  </p:childTnLst>
                                </p:cTn>
                              </p:par>
                              <p:par>
                                <p:cTn id="19" presetID="10" presetClass="entr" presetSubtype="0" fill="hold" grpId="0" nodeType="withEffect">
                                  <p:stCondLst>
                                    <p:cond delay="75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750"/>
                                        <p:tgtEl>
                                          <p:spTgt spid="38"/>
                                        </p:tgtEl>
                                      </p:cBhvr>
                                    </p:animEffect>
                                  </p:childTnLst>
                                </p:cTn>
                              </p:par>
                              <p:par>
                                <p:cTn id="22" presetID="35" presetClass="path" presetSubtype="0" accel="50000" decel="50000" fill="hold" grpId="1" nodeType="withEffect">
                                  <p:stCondLst>
                                    <p:cond delay="750"/>
                                  </p:stCondLst>
                                  <p:childTnLst>
                                    <p:animMotion origin="layout" path="M -0.01562 4.81481E-6 L -2.08333E-7 4.81481E-6 " pathEditMode="relative" rAng="0" ptsTypes="AA">
                                      <p:cBhvr>
                                        <p:cTn id="23" dur="750" fill="hold"/>
                                        <p:tgtEl>
                                          <p:spTgt spid="38"/>
                                        </p:tgtEl>
                                        <p:attrNameLst>
                                          <p:attrName>ppt_x</p:attrName>
                                          <p:attrName>ppt_y</p:attrName>
                                        </p:attrNameLst>
                                      </p:cBhvr>
                                      <p:rCtr x="781" y="0"/>
                                    </p:animMotion>
                                  </p:childTnLst>
                                </p:cTn>
                              </p:par>
                              <p:par>
                                <p:cTn id="24" presetID="10" presetClass="entr" presetSubtype="0" fill="hold" grpId="0" nodeType="withEffect">
                                  <p:stCondLst>
                                    <p:cond delay="75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par>
                                <p:cTn id="27" presetID="35" presetClass="path" presetSubtype="0" accel="50000" decel="50000" fill="hold" grpId="1" nodeType="withEffect">
                                  <p:stCondLst>
                                    <p:cond delay="750"/>
                                  </p:stCondLst>
                                  <p:childTnLst>
                                    <p:animMotion origin="layout" path="M 0.01602 -3.7037E-7 L -3.54167E-6 -3.7037E-7 " pathEditMode="relative" rAng="0" ptsTypes="AA">
                                      <p:cBhvr>
                                        <p:cTn id="28" dur="750" fill="hold"/>
                                        <p:tgtEl>
                                          <p:spTgt spid="21"/>
                                        </p:tgtEl>
                                        <p:attrNameLst>
                                          <p:attrName>ppt_x</p:attrName>
                                          <p:attrName>ppt_y</p:attrName>
                                        </p:attrNameLst>
                                      </p:cBhvr>
                                      <p:rCtr x="-807" y="0"/>
                                    </p:animMotion>
                                  </p:childTnLst>
                                </p:cTn>
                              </p:par>
                              <p:par>
                                <p:cTn id="29" presetID="22" presetClass="entr" presetSubtype="8" fill="hold" grpId="0" nodeType="withEffect">
                                  <p:stCondLst>
                                    <p:cond delay="125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750"/>
                                        <p:tgtEl>
                                          <p:spTgt spid="40"/>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750"/>
                                        <p:tgtEl>
                                          <p:spTgt spid="39"/>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750"/>
                                        <p:tgtEl>
                                          <p:spTgt spid="42"/>
                                        </p:tgtEl>
                                      </p:cBhvr>
                                    </p:animEffect>
                                  </p:childTnLst>
                                </p:cTn>
                              </p:par>
                              <p:par>
                                <p:cTn id="38" presetID="22" presetClass="entr" presetSubtype="8" fill="hold" grpId="0" nodeType="withEffect">
                                  <p:stCondLst>
                                    <p:cond delay="125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750"/>
                                        <p:tgtEl>
                                          <p:spTgt spid="41"/>
                                        </p:tgtEl>
                                      </p:cBhvr>
                                    </p:animEffect>
                                  </p:childTnLst>
                                </p:cTn>
                              </p:par>
                              <p:par>
                                <p:cTn id="41" presetID="22" presetClass="entr" presetSubtype="8" fill="hold" grpId="0" nodeType="withEffect">
                                  <p:stCondLst>
                                    <p:cond delay="125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750"/>
                                        <p:tgtEl>
                                          <p:spTgt spid="46"/>
                                        </p:tgtEl>
                                      </p:cBhvr>
                                    </p:animEffect>
                                  </p:childTnLst>
                                </p:cTn>
                              </p:par>
                              <p:par>
                                <p:cTn id="44" presetID="22" presetClass="entr" presetSubtype="8" fill="hold" grpId="0" nodeType="withEffect">
                                  <p:stCondLst>
                                    <p:cond delay="125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750"/>
                                        <p:tgtEl>
                                          <p:spTgt spid="45"/>
                                        </p:tgtEl>
                                      </p:cBhvr>
                                    </p:animEffect>
                                  </p:childTnLst>
                                </p:cTn>
                              </p:par>
                              <p:par>
                                <p:cTn id="47" presetID="22" presetClass="entr" presetSubtype="8" fill="hold" grpId="0" nodeType="withEffect">
                                  <p:stCondLst>
                                    <p:cond delay="125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750"/>
                                        <p:tgtEl>
                                          <p:spTgt spid="44"/>
                                        </p:tgtEl>
                                      </p:cBhvr>
                                    </p:animEffect>
                                  </p:childTnLst>
                                </p:cTn>
                              </p:par>
                              <p:par>
                                <p:cTn id="50" presetID="22" presetClass="entr" presetSubtype="8" fill="hold" grpId="0" nodeType="withEffect">
                                  <p:stCondLst>
                                    <p:cond delay="125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750"/>
                                        <p:tgtEl>
                                          <p:spTgt spid="43"/>
                                        </p:tgtEl>
                                      </p:cBhvr>
                                    </p:animEffect>
                                  </p:childTnLst>
                                </p:cTn>
                              </p:par>
                              <p:par>
                                <p:cTn id="53" presetID="53" presetClass="entr" presetSubtype="16" fill="hold" grpId="0" nodeType="withEffect">
                                  <p:stCondLst>
                                    <p:cond delay="1750"/>
                                  </p:stCondLst>
                                  <p:childTnLst>
                                    <p:set>
                                      <p:cBhvr>
                                        <p:cTn id="54" dur="1" fill="hold">
                                          <p:stCondLst>
                                            <p:cond delay="0"/>
                                          </p:stCondLst>
                                        </p:cTn>
                                        <p:tgtEl>
                                          <p:spTgt spid="47"/>
                                        </p:tgtEl>
                                        <p:attrNameLst>
                                          <p:attrName>style.visibility</p:attrName>
                                        </p:attrNameLst>
                                      </p:cBhvr>
                                      <p:to>
                                        <p:strVal val="visible"/>
                                      </p:to>
                                    </p:set>
                                    <p:anim calcmode="lin" valueType="num">
                                      <p:cBhvr>
                                        <p:cTn id="55" dur="750" fill="hold"/>
                                        <p:tgtEl>
                                          <p:spTgt spid="47"/>
                                        </p:tgtEl>
                                        <p:attrNameLst>
                                          <p:attrName>ppt_w</p:attrName>
                                        </p:attrNameLst>
                                      </p:cBhvr>
                                      <p:tavLst>
                                        <p:tav tm="0">
                                          <p:val>
                                            <p:fltVal val="0"/>
                                          </p:val>
                                        </p:tav>
                                        <p:tav tm="100000">
                                          <p:val>
                                            <p:strVal val="#ppt_w"/>
                                          </p:val>
                                        </p:tav>
                                      </p:tavLst>
                                    </p:anim>
                                    <p:anim calcmode="lin" valueType="num">
                                      <p:cBhvr>
                                        <p:cTn id="56" dur="750" fill="hold"/>
                                        <p:tgtEl>
                                          <p:spTgt spid="47"/>
                                        </p:tgtEl>
                                        <p:attrNameLst>
                                          <p:attrName>ppt_h</p:attrName>
                                        </p:attrNameLst>
                                      </p:cBhvr>
                                      <p:tavLst>
                                        <p:tav tm="0">
                                          <p:val>
                                            <p:fltVal val="0"/>
                                          </p:val>
                                        </p:tav>
                                        <p:tav tm="100000">
                                          <p:val>
                                            <p:strVal val="#ppt_h"/>
                                          </p:val>
                                        </p:tav>
                                      </p:tavLst>
                                    </p:anim>
                                    <p:animEffect transition="in" filter="fade">
                                      <p:cBhvr>
                                        <p:cTn id="57" dur="750"/>
                                        <p:tgtEl>
                                          <p:spTgt spid="47"/>
                                        </p:tgtEl>
                                      </p:cBhvr>
                                    </p:animEffect>
                                  </p:childTnLst>
                                </p:cTn>
                              </p:par>
                              <p:par>
                                <p:cTn id="58" presetID="53" presetClass="entr" presetSubtype="16" fill="hold" grpId="0" nodeType="withEffect">
                                  <p:stCondLst>
                                    <p:cond delay="1750"/>
                                  </p:stCondLst>
                                  <p:childTnLst>
                                    <p:set>
                                      <p:cBhvr>
                                        <p:cTn id="59" dur="1" fill="hold">
                                          <p:stCondLst>
                                            <p:cond delay="0"/>
                                          </p:stCondLst>
                                        </p:cTn>
                                        <p:tgtEl>
                                          <p:spTgt spid="48"/>
                                        </p:tgtEl>
                                        <p:attrNameLst>
                                          <p:attrName>style.visibility</p:attrName>
                                        </p:attrNameLst>
                                      </p:cBhvr>
                                      <p:to>
                                        <p:strVal val="visible"/>
                                      </p:to>
                                    </p:set>
                                    <p:anim calcmode="lin" valueType="num">
                                      <p:cBhvr>
                                        <p:cTn id="60" dur="750" fill="hold"/>
                                        <p:tgtEl>
                                          <p:spTgt spid="48"/>
                                        </p:tgtEl>
                                        <p:attrNameLst>
                                          <p:attrName>ppt_w</p:attrName>
                                        </p:attrNameLst>
                                      </p:cBhvr>
                                      <p:tavLst>
                                        <p:tav tm="0">
                                          <p:val>
                                            <p:fltVal val="0"/>
                                          </p:val>
                                        </p:tav>
                                        <p:tav tm="100000">
                                          <p:val>
                                            <p:strVal val="#ppt_w"/>
                                          </p:val>
                                        </p:tav>
                                      </p:tavLst>
                                    </p:anim>
                                    <p:anim calcmode="lin" valueType="num">
                                      <p:cBhvr>
                                        <p:cTn id="61" dur="750" fill="hold"/>
                                        <p:tgtEl>
                                          <p:spTgt spid="48"/>
                                        </p:tgtEl>
                                        <p:attrNameLst>
                                          <p:attrName>ppt_h</p:attrName>
                                        </p:attrNameLst>
                                      </p:cBhvr>
                                      <p:tavLst>
                                        <p:tav tm="0">
                                          <p:val>
                                            <p:fltVal val="0"/>
                                          </p:val>
                                        </p:tav>
                                        <p:tav tm="100000">
                                          <p:val>
                                            <p:strVal val="#ppt_h"/>
                                          </p:val>
                                        </p:tav>
                                      </p:tavLst>
                                    </p:anim>
                                    <p:animEffect transition="in" filter="fade">
                                      <p:cBhvr>
                                        <p:cTn id="62" dur="750"/>
                                        <p:tgtEl>
                                          <p:spTgt spid="48"/>
                                        </p:tgtEl>
                                      </p:cBhvr>
                                    </p:animEffect>
                                  </p:childTnLst>
                                </p:cTn>
                              </p:par>
                              <p:par>
                                <p:cTn id="63" presetID="53" presetClass="entr" presetSubtype="16" fill="hold" grpId="0" nodeType="withEffect">
                                  <p:stCondLst>
                                    <p:cond delay="1750"/>
                                  </p:stCondLst>
                                  <p:childTnLst>
                                    <p:set>
                                      <p:cBhvr>
                                        <p:cTn id="64" dur="1" fill="hold">
                                          <p:stCondLst>
                                            <p:cond delay="0"/>
                                          </p:stCondLst>
                                        </p:cTn>
                                        <p:tgtEl>
                                          <p:spTgt spid="50"/>
                                        </p:tgtEl>
                                        <p:attrNameLst>
                                          <p:attrName>style.visibility</p:attrName>
                                        </p:attrNameLst>
                                      </p:cBhvr>
                                      <p:to>
                                        <p:strVal val="visible"/>
                                      </p:to>
                                    </p:set>
                                    <p:anim calcmode="lin" valueType="num">
                                      <p:cBhvr>
                                        <p:cTn id="65" dur="750" fill="hold"/>
                                        <p:tgtEl>
                                          <p:spTgt spid="50"/>
                                        </p:tgtEl>
                                        <p:attrNameLst>
                                          <p:attrName>ppt_w</p:attrName>
                                        </p:attrNameLst>
                                      </p:cBhvr>
                                      <p:tavLst>
                                        <p:tav tm="0">
                                          <p:val>
                                            <p:fltVal val="0"/>
                                          </p:val>
                                        </p:tav>
                                        <p:tav tm="100000">
                                          <p:val>
                                            <p:strVal val="#ppt_w"/>
                                          </p:val>
                                        </p:tav>
                                      </p:tavLst>
                                    </p:anim>
                                    <p:anim calcmode="lin" valueType="num">
                                      <p:cBhvr>
                                        <p:cTn id="66" dur="750" fill="hold"/>
                                        <p:tgtEl>
                                          <p:spTgt spid="50"/>
                                        </p:tgtEl>
                                        <p:attrNameLst>
                                          <p:attrName>ppt_h</p:attrName>
                                        </p:attrNameLst>
                                      </p:cBhvr>
                                      <p:tavLst>
                                        <p:tav tm="0">
                                          <p:val>
                                            <p:fltVal val="0"/>
                                          </p:val>
                                        </p:tav>
                                        <p:tav tm="100000">
                                          <p:val>
                                            <p:strVal val="#ppt_h"/>
                                          </p:val>
                                        </p:tav>
                                      </p:tavLst>
                                    </p:anim>
                                    <p:animEffect transition="in" filter="fade">
                                      <p:cBhvr>
                                        <p:cTn id="67" dur="750"/>
                                        <p:tgtEl>
                                          <p:spTgt spid="50"/>
                                        </p:tgtEl>
                                      </p:cBhvr>
                                    </p:animEffect>
                                  </p:childTnLst>
                                </p:cTn>
                              </p:par>
                              <p:par>
                                <p:cTn id="68" presetID="53" presetClass="entr" presetSubtype="16" fill="hold" grpId="0" nodeType="withEffect">
                                  <p:stCondLst>
                                    <p:cond delay="1750"/>
                                  </p:stCondLst>
                                  <p:childTnLst>
                                    <p:set>
                                      <p:cBhvr>
                                        <p:cTn id="69" dur="1" fill="hold">
                                          <p:stCondLst>
                                            <p:cond delay="0"/>
                                          </p:stCondLst>
                                        </p:cTn>
                                        <p:tgtEl>
                                          <p:spTgt spid="49"/>
                                        </p:tgtEl>
                                        <p:attrNameLst>
                                          <p:attrName>style.visibility</p:attrName>
                                        </p:attrNameLst>
                                      </p:cBhvr>
                                      <p:to>
                                        <p:strVal val="visible"/>
                                      </p:to>
                                    </p:set>
                                    <p:anim calcmode="lin" valueType="num">
                                      <p:cBhvr>
                                        <p:cTn id="70" dur="750" fill="hold"/>
                                        <p:tgtEl>
                                          <p:spTgt spid="49"/>
                                        </p:tgtEl>
                                        <p:attrNameLst>
                                          <p:attrName>ppt_w</p:attrName>
                                        </p:attrNameLst>
                                      </p:cBhvr>
                                      <p:tavLst>
                                        <p:tav tm="0">
                                          <p:val>
                                            <p:fltVal val="0"/>
                                          </p:val>
                                        </p:tav>
                                        <p:tav tm="100000">
                                          <p:val>
                                            <p:strVal val="#ppt_w"/>
                                          </p:val>
                                        </p:tav>
                                      </p:tavLst>
                                    </p:anim>
                                    <p:anim calcmode="lin" valueType="num">
                                      <p:cBhvr>
                                        <p:cTn id="71" dur="750" fill="hold"/>
                                        <p:tgtEl>
                                          <p:spTgt spid="49"/>
                                        </p:tgtEl>
                                        <p:attrNameLst>
                                          <p:attrName>ppt_h</p:attrName>
                                        </p:attrNameLst>
                                      </p:cBhvr>
                                      <p:tavLst>
                                        <p:tav tm="0">
                                          <p:val>
                                            <p:fltVal val="0"/>
                                          </p:val>
                                        </p:tav>
                                        <p:tav tm="100000">
                                          <p:val>
                                            <p:strVal val="#ppt_h"/>
                                          </p:val>
                                        </p:tav>
                                      </p:tavLst>
                                    </p:anim>
                                    <p:animEffect transition="in" filter="fade">
                                      <p:cBhvr>
                                        <p:cTn id="72"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22" grpId="0" animBg="1"/>
      <p:bldP spid="22" grpId="1" animBg="1"/>
      <p:bldP spid="22" grpId="2" animBg="1"/>
      <p:bldP spid="37" grpId="0" animBg="1"/>
      <p:bldP spid="37" grpId="1" animBg="1"/>
      <p:bldP spid="37" grpId="2" animBg="1"/>
      <p:bldP spid="38" grpId="0" bldLvl="0" animBg="1"/>
      <p:bldP spid="38" grpId="1" bldLvl="0" animBg="1"/>
      <p:bldP spid="39" grpId="0"/>
      <p:bldP spid="40" grpId="0"/>
      <p:bldP spid="41" grpId="0"/>
      <p:bldP spid="42" grpId="0"/>
      <p:bldP spid="43" grpId="0"/>
      <p:bldP spid="44" grpId="0"/>
      <p:bldP spid="45" grpId="0"/>
      <p:bldP spid="46" grpId="0"/>
      <p:bldP spid="47" grpId="0" animBg="1"/>
      <p:bldP spid="48" grpId="0" animBg="1"/>
      <p:bldP spid="49"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195173" y="425183"/>
            <a:ext cx="3855720" cy="645160"/>
          </a:xfrm>
          <a:prstGeom prst="rect">
            <a:avLst/>
          </a:prstGeom>
          <a:noFill/>
        </p:spPr>
        <p:txBody>
          <a:bodyPr wrap="none" rtlCol="0">
            <a:spAutoFit/>
          </a:bodyPr>
          <a:lstStyle/>
          <a:p>
            <a:r>
              <a:rPr lang="zh-CN" altLang="en-US" sz="3600" b="1" dirty="0">
                <a:solidFill>
                  <a:prstClr val="black">
                    <a:lumMod val="85000"/>
                    <a:lumOff val="15000"/>
                  </a:prstClr>
                </a:solidFill>
                <a:latin typeface="幼圆" panose="02010509060101010101" pitchFamily="49" charset="-122"/>
                <a:ea typeface="幼圆" panose="02010509060101010101" pitchFamily="49" charset="-122"/>
              </a:rPr>
              <a:t>各项材料整理情况</a:t>
            </a:r>
            <a:endParaRPr lang="zh-CN" altLang="en-US" sz="3600" b="1" dirty="0">
              <a:solidFill>
                <a:prstClr val="black">
                  <a:lumMod val="85000"/>
                  <a:lumOff val="15000"/>
                </a:prstClr>
              </a:solidFill>
              <a:latin typeface="幼圆" panose="02010509060101010101" pitchFamily="49" charset="-122"/>
              <a:ea typeface="幼圆" panose="02010509060101010101" pitchFamily="49"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rcRect t="39858" b="22588"/>
          <a:stretch>
            <a:fillRect/>
          </a:stretch>
        </p:blipFill>
        <p:spPr>
          <a:xfrm>
            <a:off x="777240" y="4876800"/>
            <a:ext cx="5193665" cy="1499235"/>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rcRect t="36399" b="25871"/>
          <a:stretch>
            <a:fillRect/>
          </a:stretch>
        </p:blipFill>
        <p:spPr>
          <a:xfrm>
            <a:off x="6752513" y="1687382"/>
            <a:ext cx="5179060" cy="1499235"/>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rcRect t="28332" b="33938"/>
          <a:stretch>
            <a:fillRect/>
          </a:stretch>
        </p:blipFill>
        <p:spPr>
          <a:xfrm>
            <a:off x="791845" y="1615440"/>
            <a:ext cx="5179060" cy="1499235"/>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grpSp>
        <p:nvGrpSpPr>
          <p:cNvPr id="38" name="组合 37"/>
          <p:cNvGrpSpPr/>
          <p:nvPr/>
        </p:nvGrpSpPr>
        <p:grpSpPr>
          <a:xfrm>
            <a:off x="4130911" y="1610751"/>
            <a:ext cx="1839970" cy="1503915"/>
            <a:chOff x="4130911" y="1419027"/>
            <a:chExt cx="1839970" cy="1503915"/>
          </a:xfrm>
        </p:grpSpPr>
        <p:sp>
          <p:nvSpPr>
            <p:cNvPr id="39" name="矩形 38"/>
            <p:cNvSpPr/>
            <p:nvPr/>
          </p:nvSpPr>
          <p:spPr>
            <a:xfrm>
              <a:off x="4130911" y="1419027"/>
              <a:ext cx="1839970" cy="1503915"/>
            </a:xfrm>
            <a:prstGeom prst="rect">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137825" y="1684103"/>
              <a:ext cx="1826141" cy="1077218"/>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历史材料</a:t>
              </a:r>
              <a:endParaRPr lang="en-US" altLang="zh-CN"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   归档</a:t>
              </a:r>
              <a:endParaRPr lang="en-US" altLang="zh-CN"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41" name="组合 40"/>
          <p:cNvGrpSpPr/>
          <p:nvPr/>
        </p:nvGrpSpPr>
        <p:grpSpPr>
          <a:xfrm>
            <a:off x="10091579" y="1682823"/>
            <a:ext cx="1839970" cy="1503915"/>
            <a:chOff x="4130911" y="3049837"/>
            <a:chExt cx="1839970" cy="1503915"/>
          </a:xfrm>
        </p:grpSpPr>
        <p:sp>
          <p:nvSpPr>
            <p:cNvPr id="42" name="矩形 41"/>
            <p:cNvSpPr/>
            <p:nvPr/>
          </p:nvSpPr>
          <p:spPr>
            <a:xfrm>
              <a:off x="4130911" y="3049837"/>
              <a:ext cx="1839970" cy="1503915"/>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文本框 42"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240416" y="3395380"/>
              <a:ext cx="1620957" cy="954107"/>
            </a:xfrm>
            <a:prstGeom prst="rect">
              <a:avLst/>
            </a:prstGeom>
            <a:noFill/>
            <a:effectLst/>
          </p:spPr>
          <p:txBody>
            <a:bodyPr wrap="none" rtlCol="0">
              <a:spAutoFit/>
            </a:bodyPr>
            <a:lstStyle/>
            <a:p>
              <a:r>
                <a:rPr lang="zh-CN" altLang="en-US"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重要文件</a:t>
              </a:r>
              <a:endParaRPr lang="en-US" altLang="zh-CN"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上传下达</a:t>
              </a:r>
              <a:endParaRPr lang="en-US" altLang="zh-CN"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44" name="组合 43"/>
          <p:cNvGrpSpPr/>
          <p:nvPr/>
        </p:nvGrpSpPr>
        <p:grpSpPr>
          <a:xfrm>
            <a:off x="4130911" y="4872372"/>
            <a:ext cx="1839970" cy="1503916"/>
            <a:chOff x="4130911" y="4680648"/>
            <a:chExt cx="1839970" cy="1503916"/>
          </a:xfrm>
        </p:grpSpPr>
        <p:sp>
          <p:nvSpPr>
            <p:cNvPr id="45" name="矩形 44"/>
            <p:cNvSpPr/>
            <p:nvPr/>
          </p:nvSpPr>
          <p:spPr>
            <a:xfrm>
              <a:off x="4130911" y="4680648"/>
              <a:ext cx="1839970" cy="1503916"/>
            </a:xfrm>
            <a:prstGeom prst="rect">
              <a:avLst/>
            </a:prstGeom>
            <a:solidFill>
              <a:srgbClr val="3CB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文本框 45"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189119" y="5019406"/>
              <a:ext cx="1723549" cy="830997"/>
            </a:xfrm>
            <a:prstGeom prst="rect">
              <a:avLst/>
            </a:prstGeom>
            <a:noFill/>
            <a:effectLst/>
          </p:spPr>
          <p:txBody>
            <a:bodyPr wrap="none" rtlCol="0">
              <a:spAutoFit/>
            </a:bodyPr>
            <a:lstStyle/>
            <a:p>
              <a:r>
                <a:rPr lang="zh-CN" altLang="en-US"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各项考勤的</a:t>
              </a:r>
              <a:endParaRPr lang="en-US" altLang="zh-CN"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汇总与通报</a:t>
              </a:r>
              <a:endParaRPr lang="en-US" altLang="zh-CN"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sp>
        <p:nvSpPr>
          <p:cNvPr id="50" name="TextBox 26"/>
          <p:cNvSpPr txBox="1"/>
          <p:nvPr/>
        </p:nvSpPr>
        <p:spPr bwMode="auto">
          <a:xfrm>
            <a:off x="791845" y="3375053"/>
            <a:ext cx="5279923" cy="923330"/>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51" name="TextBox 26"/>
          <p:cNvSpPr txBox="1"/>
          <p:nvPr/>
        </p:nvSpPr>
        <p:spPr bwMode="auto">
          <a:xfrm>
            <a:off x="6752536" y="3429000"/>
            <a:ext cx="5279923" cy="923330"/>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52" name="TextBox 26"/>
          <p:cNvSpPr txBox="1"/>
          <p:nvPr/>
        </p:nvSpPr>
        <p:spPr bwMode="auto">
          <a:xfrm>
            <a:off x="6752536" y="5118797"/>
            <a:ext cx="5279923" cy="923330"/>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3" name="矩形 5"/>
          <p:cNvSpPr/>
          <p:nvPr/>
        </p:nvSpPr>
        <p:spPr>
          <a:xfrm>
            <a:off x="352337" y="547905"/>
            <a:ext cx="815413" cy="492443"/>
          </a:xfrm>
          <a:custGeom>
            <a:avLst/>
            <a:gdLst>
              <a:gd name="connsiteX0" fmla="*/ 0 w 815413"/>
              <a:gd name="connsiteY0" fmla="*/ 0 h 492443"/>
              <a:gd name="connsiteX1" fmla="*/ 815413 w 815413"/>
              <a:gd name="connsiteY1" fmla="*/ 0 h 492443"/>
              <a:gd name="connsiteX2" fmla="*/ 815413 w 815413"/>
              <a:gd name="connsiteY2" fmla="*/ 492443 h 492443"/>
              <a:gd name="connsiteX3" fmla="*/ 0 w 815413"/>
              <a:gd name="connsiteY3" fmla="*/ 492443 h 492443"/>
              <a:gd name="connsiteX4" fmla="*/ 0 w 815413"/>
              <a:gd name="connsiteY4" fmla="*/ 0 h 492443"/>
              <a:gd name="connsiteX0-1" fmla="*/ 0 w 815413"/>
              <a:gd name="connsiteY0-2" fmla="*/ 0 h 492443"/>
              <a:gd name="connsiteX1-3" fmla="*/ 739213 w 815413"/>
              <a:gd name="connsiteY1-4" fmla="*/ 0 h 492443"/>
              <a:gd name="connsiteX2-5" fmla="*/ 815413 w 815413"/>
              <a:gd name="connsiteY2-6" fmla="*/ 492443 h 492443"/>
              <a:gd name="connsiteX3-7" fmla="*/ 0 w 815413"/>
              <a:gd name="connsiteY3-8" fmla="*/ 492443 h 492443"/>
              <a:gd name="connsiteX4-9" fmla="*/ 0 w 815413"/>
              <a:gd name="connsiteY4-10" fmla="*/ 0 h 492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5413" h="492443">
                <a:moveTo>
                  <a:pt x="0" y="0"/>
                </a:moveTo>
                <a:lnTo>
                  <a:pt x="739213" y="0"/>
                </a:lnTo>
                <a:lnTo>
                  <a:pt x="815413" y="492443"/>
                </a:lnTo>
                <a:lnTo>
                  <a:pt x="0" y="492443"/>
                </a:lnTo>
                <a:lnTo>
                  <a:pt x="0" y="0"/>
                </a:lnTo>
                <a:close/>
              </a:path>
            </a:pathLst>
          </a:cu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ppt_w</p:attrName>
                                        </p:attrNameLst>
                                      </p:cBhvr>
                                      <p:tavLst>
                                        <p:tav tm="0">
                                          <p:val>
                                            <p:fltVal val="0"/>
                                          </p:val>
                                        </p:tav>
                                        <p:tav tm="100000">
                                          <p:val>
                                            <p:strVal val="#ppt_w"/>
                                          </p:val>
                                        </p:tav>
                                      </p:tavLst>
                                    </p:anim>
                                    <p:anim calcmode="lin" valueType="num">
                                      <p:cBhvr>
                                        <p:cTn id="40" dur="500" fill="hold"/>
                                        <p:tgtEl>
                                          <p:spTgt spid="44"/>
                                        </p:tgtEl>
                                        <p:attrNameLst>
                                          <p:attrName>ppt_h</p:attrName>
                                        </p:attrNameLst>
                                      </p:cBhvr>
                                      <p:tavLst>
                                        <p:tav tm="0">
                                          <p:val>
                                            <p:fltVal val="0"/>
                                          </p:val>
                                        </p:tav>
                                        <p:tav tm="100000">
                                          <p:val>
                                            <p:strVal val="#ppt_h"/>
                                          </p:val>
                                        </p:tav>
                                      </p:tavLst>
                                    </p:anim>
                                    <p:animEffect transition="in" filter="fade">
                                      <p:cBhvr>
                                        <p:cTn id="41" dur="500"/>
                                        <p:tgtEl>
                                          <p:spTgt spid="44"/>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Lst>
</file>

<file path=ppt/tags/tag5.xml><?xml version="1.0" encoding="utf-8"?>
<p:tagLst xmlns:p="http://schemas.openxmlformats.org/presentationml/2006/main">
  <p:tag name="KSO_WM_TAG_VERSION" val="1.0"/>
  <p:tag name="KSO_WM_TEMPLATE_CATEGORY" val="custom"/>
  <p:tag name="KSO_WM_TEMPLATE_INDEX" val="20184553"/>
</p:tagLst>
</file>

<file path=ppt/tags/tag6.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BEAUTIFY_FLAG" val="#wm#"/>
  <p:tag name="KSO_WM_TEMPLATE_CATEGORY" val="custom"/>
  <p:tag name="KSO_WM_TEMPLATE_INDEX" val="20184553"/>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2921</Words>
  <Application>WPS 演示</Application>
  <PresentationFormat>宽屏</PresentationFormat>
  <Paragraphs>459</Paragraphs>
  <Slides>26</Slides>
  <Notes>26</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26</vt:i4>
      </vt:variant>
    </vt:vector>
  </HeadingPairs>
  <TitlesOfParts>
    <vt:vector size="58" baseType="lpstr">
      <vt:lpstr>Arial</vt:lpstr>
      <vt:lpstr>宋体</vt:lpstr>
      <vt:lpstr>Wingdings</vt:lpstr>
      <vt:lpstr>黑体</vt:lpstr>
      <vt:lpstr>微软雅黑</vt:lpstr>
      <vt:lpstr>Kartika</vt:lpstr>
      <vt:lpstr>幼圆</vt:lpstr>
      <vt:lpstr>Calibri</vt:lpstr>
      <vt:lpstr>Impact</vt:lpstr>
      <vt:lpstr>时尚中黑简体</vt:lpstr>
      <vt:lpstr>Akzidenz-Grotesk BQ Condensed</vt:lpstr>
      <vt:lpstr>Roboto</vt:lpstr>
      <vt:lpstr>FontAwesome</vt:lpstr>
      <vt:lpstr>Bebas</vt:lpstr>
      <vt:lpstr>Arial Unicode MS</vt:lpstr>
      <vt:lpstr>PMingLiU-ExtB</vt:lpstr>
      <vt:lpstr>Segoe Print</vt:lpstr>
      <vt:lpstr>Verdana</vt:lpstr>
      <vt:lpstr>方正姚体</vt:lpstr>
      <vt:lpstr>Calibri</vt:lpstr>
      <vt:lpstr>Arial Rounded MT Bold</vt:lpstr>
      <vt:lpstr>Times New Roman</vt:lpstr>
      <vt:lpstr>Arial Narrow</vt:lpstr>
      <vt:lpstr>微软雅黑 Light</vt:lpstr>
      <vt:lpstr>Arial Black</vt:lpstr>
      <vt:lpstr>Arial Rounded MT Bold</vt:lpstr>
      <vt:lpstr>Agency FB</vt:lpstr>
      <vt:lpstr>方正兰亭超细黑简体</vt:lpstr>
      <vt:lpstr>Yu Gothic UI</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cp:lastModifiedBy>郭海毅</cp:lastModifiedBy>
  <cp:revision>163</cp:revision>
  <dcterms:created xsi:type="dcterms:W3CDTF">2015-09-06T06:57:00Z</dcterms:created>
  <dcterms:modified xsi:type="dcterms:W3CDTF">2019-01-21T04:56:50Z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