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4FC6-A4ED-4083-88F6-0125BBF98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25D67-A696-4A54-8A0F-7183A284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8376-946B-4D8D-BD3C-2E1A9BF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0221-9AAE-412C-9011-850C0ACE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0C81-F649-4197-B618-BAAA7A95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F81B-F689-4526-9049-54B7B20B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E9905-3F0C-4CA4-9397-2B8EDD7C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F562-DD95-4E12-BFC5-915C38C0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F3AF-D616-4D53-8144-DE228ACD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1DF-FAE3-42AC-891B-C8198A62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11011-284E-4B48-8F7D-035C2DD79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DBAD7-1333-4E70-B7DB-00758D8D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ED5D-BD18-453D-86E8-116D8DB5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E19B-95B4-4393-B613-D1D9B046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C7C3-75BA-45E0-90D8-962F71C3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6C7B-BBEE-4C81-AAB1-F07EB158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87B9-A25F-415B-8312-D424AC9F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E2E2-F83F-44D9-9B23-F8FB571E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44D0-5ED7-4914-B6F3-4BFE5D77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8647-8C8F-4865-B620-B50C0D82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E068-1C42-410E-ACA9-13074C8C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0950C-A892-4452-99DA-71C8FA39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F834-C11B-47F9-AE03-94D8CCB5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E8CE-C201-4106-A033-1EEBB817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6875-BF84-4E39-BF91-5488E197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04BF-499E-4524-9053-8DAD689F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A360-87CC-43C3-82DC-6352CCD98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73F0E-88A0-4D02-9968-4BB59044D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6976F-1CFA-4138-8AE9-D60E873C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087A5-D223-4A73-A24D-2ED52661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8E66-415E-41A8-9751-ED75EED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8E10-77D9-4402-8FE0-0861FAB8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1E16-27C3-4777-92DA-9B49F466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54D8A-83D1-48BF-8D3F-468C6C18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3C2AC-043C-4C3D-9CB8-F5F0E6B12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1B18-67C4-4B73-A325-476A880FC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86AE7-15E2-4D67-B854-FADC6FB6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1527D-8B34-4E6B-ACBB-2C43ED38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CA706-8177-4B9E-91CB-A83AC242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6776-7791-4918-AB6B-32896923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725A5-ADCC-487E-9260-ABF3BA04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52A07-0E94-46E9-9831-2E1E7E1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E1D28-9281-4DA9-8CD5-F36CD6B2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4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F6B5B-3A91-451C-94FD-B2302B14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A7719-ACC0-4BA5-AD4B-B286A935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BDA75-7D5D-4303-A1C9-E12F598B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7CC7-727E-491D-803E-A51FB9EA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339D-3635-4B97-9446-400DFAB5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CF31E-41EE-4DCA-86A2-7756F444A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AFEBE-9C04-4B77-ACC5-4D448AE7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B6D6-6EE9-46B9-8080-46930B0A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10ED-EBD6-40D9-A5B2-2615C149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5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C4-F696-413F-980A-933A863E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9ACA5-0C72-4566-9340-F11B6975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B4A10-8963-4914-A399-5D6B8FDBE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2950F-D6BB-412D-A2B8-838859F7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5372A-D5B1-412F-BE56-640DEDE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F0D8F-8F4E-437C-9190-37BEFEBE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08C5F-5A76-4DB2-8763-EAB66E8D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053B-E664-4BB8-B757-7668AD80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C9A0-DB45-4CC4-AAE7-F6BC4EE7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8708-575E-4A05-A7BC-04CD1C4B2F7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4538-3E84-4023-8144-87B5432A5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192B-A289-4D93-8E09-4A7543278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3467-5AC7-49A9-A753-E0E290A8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352B-3F56-4DE7-A419-9FB2948F4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Laboratory Earthquake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5B387-3689-494C-8564-2D6990016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Xuan Qin, Ph.D.</a:t>
            </a:r>
          </a:p>
        </p:txBody>
      </p:sp>
    </p:spTree>
    <p:extLst>
      <p:ext uri="{BB962C8B-B14F-4D97-AF65-F5344CB8AC3E}">
        <p14:creationId xmlns:p14="http://schemas.microsoft.com/office/powerpoint/2010/main" val="31714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FC54-0BC9-4689-A14F-F3E4098E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6676-EC59-4B47-93E3-14E2AD3B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BAFD-A685-4215-A0A3-D1C1AB1E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E8E2-8794-4750-AB52-70B4004C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labquakes">
            <a:extLst>
              <a:ext uri="{FF2B5EF4-FFF2-40B4-BE49-F238E27FC236}">
                <a16:creationId xmlns:a16="http://schemas.microsoft.com/office/drawing/2014/main" id="{326A3889-484C-4CA0-8775-D9CDE0F0D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F7230-00C2-4104-B102-A198DC42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51" y="0"/>
            <a:ext cx="445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DC97-E44C-4312-AD1B-FCD88521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DAB3-AED7-445C-BC73-9129E93C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Laboratory Earthquake Prediction</vt:lpstr>
      <vt:lpstr>Who should care</vt:lpstr>
      <vt:lpstr>PowerPoint Presentation</vt:lpstr>
      <vt:lpstr>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Earthquake Prediction</dc:title>
  <dc:creator>XQin</dc:creator>
  <cp:lastModifiedBy>XQin</cp:lastModifiedBy>
  <cp:revision>2</cp:revision>
  <dcterms:created xsi:type="dcterms:W3CDTF">2022-09-24T22:02:20Z</dcterms:created>
  <dcterms:modified xsi:type="dcterms:W3CDTF">2022-09-26T03:21:49Z</dcterms:modified>
</cp:coreProperties>
</file>