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46A3-AAF8-4F77-8572-024450C13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6E9C1-E54D-4706-880D-5508670F9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2C4A8-6AA8-488C-9240-92411603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69EE-54FA-4112-A2E0-8738E714472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DD149-82CC-4B83-9446-68C4C37E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5C3AA-4C7E-4C35-941E-5E0EAD31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16C-8930-4BBD-885C-EB544461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6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327E0-1093-4FCA-BA2E-2370A241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AE7E3-0A3F-46E4-A266-5BC512D4E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5A8EB-63C4-4FD2-A82A-AEB5E5D0E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69EE-54FA-4112-A2E0-8738E714472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E53E9-062E-4682-A29F-F09D5ED3A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86D50-18E2-4456-8518-D027068A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16C-8930-4BBD-885C-EB544461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7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E0AAFD-7263-45C5-8E53-5660A7DA9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F069B-63DB-4838-BCF0-D0CBBC63E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65FB4-5F34-4D3A-8715-4D2CD0705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69EE-54FA-4112-A2E0-8738E714472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541E3-6ADD-4402-A11D-9626FF7C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D133F-08FB-4A7F-9908-1CECA11A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16C-8930-4BBD-885C-EB544461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0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AD60-7DB2-4644-B8C1-D6184FF4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9B194-E670-4874-8300-48B46F475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FBECA-3A90-426B-B87D-D1D9C80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69EE-54FA-4112-A2E0-8738E714472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E1088-016E-4EB6-8524-A4A5011C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08EAF-2B45-4293-8CD6-34BBBC28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16C-8930-4BBD-885C-EB544461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6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08040-B39E-4773-AC74-609C0FD33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08966-6F31-4354-9CB6-41453EAE7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1B290-F752-4DED-ABAA-4587C805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69EE-54FA-4112-A2E0-8738E714472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0E170-D181-4360-B67D-F4DFDEE96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6A57D-D9E5-4545-99C8-0EB648DC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16C-8930-4BBD-885C-EB544461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2EE88-17C7-4467-A363-08A3A90D8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F6541-D4F6-44EF-B8CE-EA23ECD85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368E4-30D9-4EB8-9CBC-86AF83C49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3226F-E921-4F88-B97C-1E195DF6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69EE-54FA-4112-A2E0-8738E714472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6BD84-840D-477C-BA3C-6C92BB70F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7BF51-2EAA-449E-B099-42DEC515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16C-8930-4BBD-885C-EB544461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8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A965-C454-4661-807C-8FEEE50AD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BC132-2F94-425F-A312-1C909882B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9A88F-B3CE-46E5-A113-760049AB8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026C8-4C2E-4CD0-A6A5-29091535C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F2A46-355D-49F5-933A-56CEF7B4B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7BDD55-3582-4DFD-99CD-3DC0A994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69EE-54FA-4112-A2E0-8738E714472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39B51-2589-4EBC-B9F7-331C2CA8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1DAEB-7C9C-4666-A926-C6D26287F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16C-8930-4BBD-885C-EB544461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BEC9-6193-474B-A0AC-62EFBFB51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5D013C-8370-4722-932B-9CE27988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69EE-54FA-4112-A2E0-8738E714472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78E3F-58EB-4F39-9753-2E43F8F8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CDC0B-9CAA-4168-A3EE-C2DC0F0D4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16C-8930-4BBD-885C-EB544461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2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4F6494-3AD7-47BE-A57D-AFE2A65A7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69EE-54FA-4112-A2E0-8738E714472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F3934-D369-43D0-8ED0-64C3E191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27363-ECFA-4D00-8623-F1C6210E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16C-8930-4BBD-885C-EB544461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7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72815-0C7A-4C2E-BF82-E2C36192F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5002-DAF9-4AAF-AC14-E840A9D46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00BB2-26BB-4CF3-A8CB-AEC751348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0641A-E159-41A5-97D8-96F305B3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69EE-54FA-4112-A2E0-8738E714472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D2B62-2F4A-44F7-A765-604DC267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3CC85-3F27-4AC1-8066-388FDA1E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16C-8930-4BBD-885C-EB544461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4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C1A0-A228-490B-A2DA-9B8B196DE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44DA5-FAB5-4DDB-91CC-97E2EB251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290EA-4443-4399-87A2-556C38030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051BE-336C-42C3-B2F4-CC386A79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69EE-54FA-4112-A2E0-8738E714472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49C78-6F2A-4800-ABCB-60B66432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E8A24-7F9A-4198-A972-A3104CC6A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16C-8930-4BBD-885C-EB544461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5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D5676-AF26-4E4A-8B7F-6D8840CC5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ECE65-DD42-4B9F-BF43-25F66A824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FED7F-3E3B-4236-952E-C0850FE75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E69EE-54FA-4112-A2E0-8738E714472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EF75D-C0AE-425A-8FE9-88968DB0B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B6C43-51C8-4F09-A135-03B513330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5416C-8930-4BBD-885C-EB544461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7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BD3E-8B21-444D-AE64-F57D6106A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Laboratory Earthquake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17A3A-9DDD-4CCE-A62A-CA3FFCFC8E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Xuan Qin, Ph. D.</a:t>
            </a:r>
          </a:p>
        </p:txBody>
      </p:sp>
    </p:spTree>
    <p:extLst>
      <p:ext uri="{BB962C8B-B14F-4D97-AF65-F5344CB8AC3E}">
        <p14:creationId xmlns:p14="http://schemas.microsoft.com/office/powerpoint/2010/main" val="2445731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Laboratory Earthquake 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Laboratory Earthquake Prediction</dc:title>
  <dc:creator>XQin</dc:creator>
  <cp:lastModifiedBy>XQin</cp:lastModifiedBy>
  <cp:revision>2</cp:revision>
  <dcterms:created xsi:type="dcterms:W3CDTF">2022-09-26T03:38:17Z</dcterms:created>
  <dcterms:modified xsi:type="dcterms:W3CDTF">2022-09-26T03:40:31Z</dcterms:modified>
</cp:coreProperties>
</file>