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9AFA-A196-40F1-A811-09106879D158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1"/>
            <a:ext cx="9144000" cy="1472184"/>
          </a:xfrm>
        </p:spPr>
        <p:txBody>
          <a:bodyPr/>
          <a:lstStyle/>
          <a:p>
            <a:r>
              <a:rPr lang="zh-CN" altLang="en-US" dirty="0" smtClean="0"/>
              <a:t>文明の新世界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2152"/>
            <a:ext cx="9144000" cy="133502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设计：刘亮</a:t>
            </a:r>
            <a:endParaRPr lang="en-US" altLang="zh-CN" dirty="0" smtClean="0"/>
          </a:p>
          <a:p>
            <a:r>
              <a:rPr lang="zh-CN" altLang="en-US" dirty="0" smtClean="0"/>
              <a:t>  日期：</a:t>
            </a:r>
            <a:r>
              <a:rPr lang="en-US" altLang="zh-CN" dirty="0" smtClean="0"/>
              <a:t>07/17</a:t>
            </a:r>
          </a:p>
          <a:p>
            <a:r>
              <a:rPr lang="en-US" altLang="zh-CN" dirty="0" smtClean="0"/>
              <a:t>iOS Android Steam </a:t>
            </a:r>
            <a:r>
              <a:rPr lang="zh-CN" altLang="en-US" dirty="0" smtClean="0"/>
              <a:t>平台 </a:t>
            </a:r>
            <a:endParaRPr lang="en-US" altLang="zh-CN" dirty="0" smtClean="0"/>
          </a:p>
          <a:p>
            <a:r>
              <a:rPr lang="zh-CN" altLang="en-US" dirty="0" smtClean="0"/>
              <a:t>       年龄：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岁以上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29" y="1463041"/>
            <a:ext cx="1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zh-CN" altLang="en-US" dirty="0" smtClean="0"/>
              <a:t>游戏梗概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736"/>
            <a:ext cx="4337304" cy="4860227"/>
          </a:xfrm>
        </p:spPr>
        <p:txBody>
          <a:bodyPr/>
          <a:lstStyle/>
          <a:p>
            <a:r>
              <a:rPr lang="zh-CN" altLang="en-US" dirty="0" smtClean="0"/>
              <a:t>为了文明的延续，蓝星文明的先行者们，开始了对其它行星的殖民。</a:t>
            </a:r>
            <a:endParaRPr lang="en-US" altLang="zh-CN" dirty="0" smtClean="0"/>
          </a:p>
          <a:p>
            <a:r>
              <a:rPr lang="zh-CN" altLang="en-US" dirty="0" smtClean="0"/>
              <a:t>玩家需要在被殖民星球上生存下去，并保护元气树的健康成长，使其完成对星球的改造。从而使星球移民成为可能。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01" y="1316736"/>
            <a:ext cx="485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zh-CN" altLang="en-US" dirty="0" smtClean="0"/>
              <a:t>角色和操作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752"/>
            <a:ext cx="4538472" cy="473221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角色使用</a:t>
            </a:r>
            <a:r>
              <a:rPr lang="en-US" altLang="zh-CN" dirty="0" smtClean="0"/>
              <a:t>2D</a:t>
            </a:r>
            <a:r>
              <a:rPr lang="zh-CN" altLang="en-US" dirty="0" smtClean="0"/>
              <a:t>骨骼动画制作。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玩家点击地面进行角色移动。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根据玩家当前装备类型与操作目标产生不同的效果。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通过拖拽进行建筑物的放置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97" y="1207008"/>
            <a:ext cx="5940969" cy="36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CN" altLang="en-US" dirty="0" smtClean="0"/>
              <a:t>玩点概要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152"/>
            <a:ext cx="4383024" cy="4960811"/>
          </a:xfrm>
        </p:spPr>
        <p:txBody>
          <a:bodyPr/>
          <a:lstStyle/>
          <a:p>
            <a:r>
              <a:rPr lang="zh-CN" altLang="en-US" b="1" dirty="0" smtClean="0"/>
              <a:t>养成</a:t>
            </a:r>
            <a:r>
              <a:rPr lang="zh-CN" altLang="en-US" dirty="0" smtClean="0"/>
              <a:t>。通过收集物品，道具制作，一步步的提升科技水平。驯化各种小怪物，收集各种装饰品丰富基地生活。</a:t>
            </a:r>
            <a:endParaRPr lang="en-US" altLang="zh-CN" dirty="0" smtClean="0"/>
          </a:p>
          <a:p>
            <a:r>
              <a:rPr lang="zh-CN" altLang="en-US" b="1" dirty="0" smtClean="0"/>
              <a:t>战斗</a:t>
            </a:r>
            <a:r>
              <a:rPr lang="zh-CN" altLang="en-US" dirty="0" smtClean="0"/>
              <a:t>。丰富的怪物攻击方式，多姿多彩的工具系统，基于物理的战斗设计是战斗富有打击感，强调玩家对工具的搭配与操作能力。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731520"/>
            <a:ext cx="4150233" cy="2419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3330797"/>
            <a:ext cx="4150233" cy="25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zh-CN" altLang="en-US" dirty="0" smtClean="0"/>
              <a:t>玩点概要（续）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032"/>
            <a:ext cx="4565904" cy="4777931"/>
          </a:xfrm>
        </p:spPr>
        <p:txBody>
          <a:bodyPr/>
          <a:lstStyle/>
          <a:p>
            <a:r>
              <a:rPr lang="zh-CN" altLang="en-US" b="1" dirty="0" smtClean="0"/>
              <a:t>元气树升级系统</a:t>
            </a:r>
            <a:r>
              <a:rPr lang="zh-CN" altLang="en-US" dirty="0" smtClean="0"/>
              <a:t>，通过此系统控制游戏的进度，每次等级的提升可以使玩家获取更多类型的道具，及对应该等级的地形外貌。升级期间会受到怪物的疯狂攻击，可以考验玩家的防守能力。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3" y="1911095"/>
            <a:ext cx="4204907" cy="2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zh-CN" altLang="en-US" dirty="0" smtClean="0"/>
              <a:t>玩点体验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5296"/>
            <a:ext cx="4940808" cy="4951667"/>
          </a:xfrm>
        </p:spPr>
        <p:txBody>
          <a:bodyPr/>
          <a:lstStyle/>
          <a:p>
            <a:r>
              <a:rPr lang="zh-CN" altLang="en-US" dirty="0" smtClean="0"/>
              <a:t>游戏玩法相对于饥荒整体会更偏向休闲一些，对于原材料的采集会在一定程度上自动化。</a:t>
            </a:r>
            <a:endParaRPr lang="en-US" altLang="zh-CN" dirty="0" smtClean="0"/>
          </a:p>
          <a:p>
            <a:r>
              <a:rPr lang="zh-CN" altLang="en-US" dirty="0" smtClean="0"/>
              <a:t>探索中会有一些稀有宝物，相互使用的怪物群，使玩家的探索过程充满乐趣。</a:t>
            </a:r>
            <a:endParaRPr lang="en-US" altLang="zh-CN" dirty="0" smtClean="0"/>
          </a:p>
          <a:p>
            <a:r>
              <a:rPr lang="zh-CN" altLang="en-US" dirty="0" smtClean="0"/>
              <a:t>超级好玩的道具，陷阱，火把，闪电枪，靴子冲刺器等等。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92" y="1545336"/>
            <a:ext cx="5754624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429"/>
            <a:ext cx="4822371" cy="472553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3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拓展内</a:t>
            </a:r>
            <a:r>
              <a:rPr lang="zh-CN" altLang="en-US" dirty="0" smtClean="0"/>
              <a:t>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弱连网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88543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排行榜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聊天系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竞技场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2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金币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宝石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排卖行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蓝星援助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540</Words>
  <Application>Microsoft Office PowerPoint</Application>
  <PresentationFormat>自定义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文明の新世界</vt:lpstr>
      <vt:lpstr>游戏梗概</vt:lpstr>
      <vt:lpstr>角色和操作</vt:lpstr>
      <vt:lpstr>玩点概要</vt:lpstr>
      <vt:lpstr>玩点概要（续）</vt:lpstr>
      <vt:lpstr>玩点体验</vt:lpstr>
      <vt:lpstr>Boss</vt:lpstr>
      <vt:lpstr>拓展内容(弱连网)</vt:lpstr>
      <vt:lpstr>货币化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文明の新世界</dc:title>
  <dc:creator>albert</dc:creator>
  <cp:lastModifiedBy>albert</cp:lastModifiedBy>
  <cp:revision>13</cp:revision>
  <dcterms:created xsi:type="dcterms:W3CDTF">2017-07-17T08:18:16Z</dcterms:created>
  <dcterms:modified xsi:type="dcterms:W3CDTF">2017-07-17T15:19:24Z</dcterms:modified>
</cp:coreProperties>
</file>