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9AFA-A196-40F1-A811-09106879D158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73E2-81BA-4462-9E73-720031D49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58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9AFA-A196-40F1-A811-09106879D158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73E2-81BA-4462-9E73-720031D49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80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9AFA-A196-40F1-A811-09106879D158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73E2-81BA-4462-9E73-720031D49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67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9AFA-A196-40F1-A811-09106879D158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73E2-81BA-4462-9E73-720031D49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3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9AFA-A196-40F1-A811-09106879D158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73E2-81BA-4462-9E73-720031D49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35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9AFA-A196-40F1-A811-09106879D158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73E2-81BA-4462-9E73-720031D49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00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9AFA-A196-40F1-A811-09106879D158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73E2-81BA-4462-9E73-720031D49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118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9AFA-A196-40F1-A811-09106879D158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73E2-81BA-4462-9E73-720031D49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9AFA-A196-40F1-A811-09106879D158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73E2-81BA-4462-9E73-720031D49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356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9AFA-A196-40F1-A811-09106879D158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73E2-81BA-4462-9E73-720031D49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31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9AFA-A196-40F1-A811-09106879D158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73E2-81BA-4462-9E73-720031D49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03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99AFA-A196-40F1-A811-09106879D158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073E2-81BA-4462-9E73-720031D49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41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63041"/>
            <a:ext cx="9144000" cy="1472184"/>
          </a:xfrm>
        </p:spPr>
        <p:txBody>
          <a:bodyPr/>
          <a:lstStyle/>
          <a:p>
            <a:r>
              <a:rPr lang="zh-CN" altLang="en-US" dirty="0" smtClean="0"/>
              <a:t>文明の新世界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502152"/>
            <a:ext cx="9144000" cy="133502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设计：刘亮</a:t>
            </a:r>
            <a:endParaRPr lang="en-US" altLang="zh-CN" dirty="0" smtClean="0"/>
          </a:p>
          <a:p>
            <a:r>
              <a:rPr lang="zh-CN" altLang="en-US" dirty="0" smtClean="0"/>
              <a:t>  日期：</a:t>
            </a:r>
            <a:r>
              <a:rPr lang="en-US" altLang="zh-CN" dirty="0" smtClean="0"/>
              <a:t>07/17</a:t>
            </a:r>
          </a:p>
          <a:p>
            <a:r>
              <a:rPr lang="en-US" altLang="zh-CN" dirty="0" smtClean="0"/>
              <a:t>iOS Android Steam </a:t>
            </a:r>
            <a:r>
              <a:rPr lang="zh-CN" altLang="en-US" dirty="0" smtClean="0"/>
              <a:t>平台 </a:t>
            </a:r>
            <a:endParaRPr lang="en-US" altLang="zh-CN" dirty="0" smtClean="0"/>
          </a:p>
          <a:p>
            <a:r>
              <a:rPr lang="zh-CN" altLang="en-US" dirty="0" smtClean="0"/>
              <a:t>       年龄：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岁以上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729" y="1463041"/>
            <a:ext cx="1714286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7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451"/>
          </a:xfrm>
        </p:spPr>
        <p:txBody>
          <a:bodyPr/>
          <a:lstStyle/>
          <a:p>
            <a:r>
              <a:rPr lang="zh-CN" altLang="en-US" dirty="0" smtClean="0"/>
              <a:t>游戏梗概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736"/>
            <a:ext cx="4337304" cy="4860227"/>
          </a:xfrm>
        </p:spPr>
        <p:txBody>
          <a:bodyPr/>
          <a:lstStyle/>
          <a:p>
            <a:r>
              <a:rPr lang="zh-CN" altLang="en-US" dirty="0" smtClean="0"/>
              <a:t>为了文明的延续，蓝星文明的先行者们，开始了对其它行星的殖民。</a:t>
            </a:r>
            <a:endParaRPr lang="en-US" altLang="zh-CN" dirty="0" smtClean="0"/>
          </a:p>
          <a:p>
            <a:r>
              <a:rPr lang="zh-CN" altLang="en-US" dirty="0" smtClean="0"/>
              <a:t>玩家需要在被殖民星球上生存下去，并保护元气树的健康成长，使其完成对星球的改造。从而使星球移民成为可能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弱联网单机游戏。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501" y="1316736"/>
            <a:ext cx="48577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1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883"/>
          </a:xfrm>
        </p:spPr>
        <p:txBody>
          <a:bodyPr/>
          <a:lstStyle/>
          <a:p>
            <a:r>
              <a:rPr lang="zh-CN" altLang="en-US" dirty="0" smtClean="0"/>
              <a:t>角色和操作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4752"/>
            <a:ext cx="4538472" cy="4732211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角色使用</a:t>
            </a:r>
            <a:r>
              <a:rPr lang="en-US" altLang="zh-CN" dirty="0" smtClean="0"/>
              <a:t>2D</a:t>
            </a:r>
            <a:r>
              <a:rPr lang="zh-CN" altLang="en-US" dirty="0" smtClean="0"/>
              <a:t>骨骼动画制作。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玩家点击地面进行角色移动。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根据玩家当前装备类型与操作目标产生不同的效果。</a:t>
            </a:r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通过拖拽进行建筑物的放置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497" y="1207008"/>
            <a:ext cx="5940969" cy="365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03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zh-CN" altLang="en-US" dirty="0" smtClean="0"/>
              <a:t>玩点概要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6152"/>
            <a:ext cx="4383024" cy="4960811"/>
          </a:xfrm>
        </p:spPr>
        <p:txBody>
          <a:bodyPr/>
          <a:lstStyle/>
          <a:p>
            <a:r>
              <a:rPr lang="zh-CN" altLang="en-US" b="1" dirty="0" smtClean="0"/>
              <a:t>养成</a:t>
            </a:r>
            <a:r>
              <a:rPr lang="zh-CN" altLang="en-US" dirty="0" smtClean="0"/>
              <a:t>。通过收集物品，道具制作，一步步的提升科技水平。驯化各种小怪物，收集各种装饰品丰富基地生活。</a:t>
            </a:r>
            <a:endParaRPr lang="en-US" altLang="zh-CN" dirty="0" smtClean="0"/>
          </a:p>
          <a:p>
            <a:r>
              <a:rPr lang="zh-CN" altLang="en-US" b="1" dirty="0" smtClean="0"/>
              <a:t>战斗</a:t>
            </a:r>
            <a:r>
              <a:rPr lang="zh-CN" altLang="en-US" dirty="0" smtClean="0"/>
              <a:t>。丰富的怪物攻击方式，多姿多彩的工具系统，基于物理的战斗设计是战斗富有打击感，强调玩家对工具的搭配与操作能力。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271" y="3330797"/>
            <a:ext cx="4150233" cy="25819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272" y="469901"/>
            <a:ext cx="4150232" cy="241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04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467"/>
          </a:xfrm>
        </p:spPr>
        <p:txBody>
          <a:bodyPr/>
          <a:lstStyle/>
          <a:p>
            <a:r>
              <a:rPr lang="zh-CN" altLang="en-US" dirty="0" smtClean="0"/>
              <a:t>玩点概要（续）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9032"/>
            <a:ext cx="4565904" cy="4777931"/>
          </a:xfrm>
        </p:spPr>
        <p:txBody>
          <a:bodyPr/>
          <a:lstStyle/>
          <a:p>
            <a:r>
              <a:rPr lang="zh-CN" altLang="en-US" b="1" dirty="0" smtClean="0"/>
              <a:t>元气树升级系统</a:t>
            </a:r>
            <a:r>
              <a:rPr lang="zh-CN" altLang="en-US" dirty="0" smtClean="0"/>
              <a:t>，通过此系统控制游戏的进度，每次等级的提升可以使玩家获取更多类型的道具，及对应该等级的地形外貌。升级期间会受到怪物的疯狂攻击，可以考验玩家的防守能力。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93" y="1911095"/>
            <a:ext cx="4204907" cy="262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55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171"/>
          </a:xfrm>
        </p:spPr>
        <p:txBody>
          <a:bodyPr/>
          <a:lstStyle/>
          <a:p>
            <a:r>
              <a:rPr lang="zh-CN" altLang="en-US" dirty="0" smtClean="0"/>
              <a:t>玩点体验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25296"/>
            <a:ext cx="4940808" cy="4951667"/>
          </a:xfrm>
        </p:spPr>
        <p:txBody>
          <a:bodyPr/>
          <a:lstStyle/>
          <a:p>
            <a:r>
              <a:rPr lang="zh-CN" altLang="en-US" dirty="0" smtClean="0"/>
              <a:t>游戏玩法相对于饥荒整体会更偏向休闲一些，对于原材料的采集会在一定程度上自动化。</a:t>
            </a:r>
            <a:endParaRPr lang="en-US" altLang="zh-CN" dirty="0" smtClean="0"/>
          </a:p>
          <a:p>
            <a:r>
              <a:rPr lang="zh-CN" altLang="en-US" dirty="0" smtClean="0"/>
              <a:t>探索中会有一些稀有宝物，相互使用的怪物群，使玩家的探索过程充满乐趣。</a:t>
            </a:r>
            <a:endParaRPr lang="en-US" altLang="zh-CN" dirty="0" smtClean="0"/>
          </a:p>
          <a:p>
            <a:r>
              <a:rPr lang="zh-CN" altLang="en-US" dirty="0" smtClean="0"/>
              <a:t>超级好玩的道具，陷阱，火把，闪电枪，靴子冲刺器等等。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092" y="1545336"/>
            <a:ext cx="5754624" cy="323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7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189"/>
          </a:xfrm>
        </p:spPr>
        <p:txBody>
          <a:bodyPr/>
          <a:lstStyle/>
          <a:p>
            <a:r>
              <a:rPr lang="en-US" altLang="zh-CN" dirty="0" smtClean="0"/>
              <a:t>Boss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1429"/>
            <a:ext cx="4822371" cy="4725534"/>
          </a:xfrm>
        </p:spPr>
        <p:txBody>
          <a:bodyPr/>
          <a:lstStyle/>
          <a:p>
            <a:r>
              <a:rPr lang="zh-CN" altLang="en-US" dirty="0" smtClean="0"/>
              <a:t>通过调整体形，颜色，怪物</a:t>
            </a:r>
            <a:r>
              <a:rPr lang="en-US" altLang="zh-CN" dirty="0" smtClean="0"/>
              <a:t>AI</a:t>
            </a:r>
            <a:r>
              <a:rPr lang="zh-CN" altLang="en-US" dirty="0" smtClean="0"/>
              <a:t>。在某一族群的怪物中存在着精英怪。</a:t>
            </a:r>
            <a:endParaRPr lang="en-US" altLang="zh-CN" dirty="0" smtClean="0"/>
          </a:p>
          <a:p>
            <a:r>
              <a:rPr lang="zh-CN" altLang="en-US" dirty="0" smtClean="0"/>
              <a:t>目前定义科技文明等级最高为六级，每次升级后，场景内会出现一个重点设计的</a:t>
            </a:r>
            <a:r>
              <a:rPr lang="en-US" altLang="zh-CN" dirty="0" smtClean="0"/>
              <a:t>BOSS</a:t>
            </a:r>
            <a:r>
              <a:rPr lang="zh-CN" altLang="en-US" dirty="0" smtClean="0"/>
              <a:t>。胜利可以获取特殊道具，大大提升玩家战斗力。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71" y="1654891"/>
            <a:ext cx="5332275" cy="299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8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拓展内容</a:t>
            </a:r>
            <a:r>
              <a:rPr lang="en-US" altLang="zh-CN" dirty="0" smtClean="0"/>
              <a:t>(</a:t>
            </a:r>
            <a:r>
              <a:rPr lang="zh-CN" altLang="en-US" dirty="0" smtClean="0"/>
              <a:t>弱连网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488543" cy="4351338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排行榜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聊天系统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竞技场（待定）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0622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货币化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金币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宝石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拍卖行（待定）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蓝星援助</a:t>
            </a:r>
            <a:r>
              <a:rPr lang="en-US" altLang="zh-CN" dirty="0" smtClean="0"/>
              <a:t>(</a:t>
            </a:r>
            <a:r>
              <a:rPr lang="zh-CN" altLang="en-US" dirty="0" smtClean="0"/>
              <a:t>商店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注：游戏中没有</a:t>
            </a:r>
            <a:r>
              <a:rPr lang="en-US" altLang="zh-CN" dirty="0" smtClean="0"/>
              <a:t>NPC</a:t>
            </a:r>
            <a:r>
              <a:rPr lang="zh-CN" altLang="en-US" dirty="0" smtClean="0"/>
              <a:t>，金币的获取为上线玩家，每分钟获取</a:t>
            </a:r>
            <a:r>
              <a:rPr lang="en-US" altLang="zh-CN" dirty="0" smtClean="0"/>
              <a:t>1</a:t>
            </a:r>
            <a:r>
              <a:rPr lang="zh-CN" altLang="en-US" dirty="0" smtClean="0"/>
              <a:t>金币，每日最多获取</a:t>
            </a:r>
            <a:r>
              <a:rPr lang="en-US" altLang="zh-CN" dirty="0" smtClean="0"/>
              <a:t>60</a:t>
            </a:r>
            <a:r>
              <a:rPr lang="zh-CN" altLang="en-US" dirty="0" smtClean="0"/>
              <a:t>金币。玩家通过拍卖行进行物品交换。也可以通过宝石（冲值）直接购买来自母星的道具。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500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461</Words>
  <Application>Microsoft Office PowerPoint</Application>
  <PresentationFormat>宽屏</PresentationFormat>
  <Paragraphs>37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文明の新世界</vt:lpstr>
      <vt:lpstr>游戏梗概</vt:lpstr>
      <vt:lpstr>角色和操作</vt:lpstr>
      <vt:lpstr>玩点概要</vt:lpstr>
      <vt:lpstr>玩点概要（续）</vt:lpstr>
      <vt:lpstr>玩点体验</vt:lpstr>
      <vt:lpstr>Boss</vt:lpstr>
      <vt:lpstr>拓展内容(弱连网)</vt:lpstr>
      <vt:lpstr>货币化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文明の新世界</dc:title>
  <dc:creator>albert</dc:creator>
  <cp:lastModifiedBy>albert</cp:lastModifiedBy>
  <cp:revision>16</cp:revision>
  <dcterms:created xsi:type="dcterms:W3CDTF">2017-07-17T08:18:16Z</dcterms:created>
  <dcterms:modified xsi:type="dcterms:W3CDTF">2017-07-18T02:42:41Z</dcterms:modified>
</cp:coreProperties>
</file>