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0443-141B-44D0-B514-33F34412BC30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A4E4-44C2-42CD-B59B-B133D51D38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2400"/>
            <a:ext cx="882015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123825"/>
            <a:ext cx="8782050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995363"/>
            <a:ext cx="69913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95463"/>
            <a:ext cx="92964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733425"/>
            <a:ext cx="85725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14300"/>
            <a:ext cx="884872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38113"/>
            <a:ext cx="880110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114300"/>
            <a:ext cx="882967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3825"/>
            <a:ext cx="8839200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8" y="100013"/>
            <a:ext cx="9039225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7638"/>
            <a:ext cx="8839200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4775"/>
            <a:ext cx="883920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104775"/>
            <a:ext cx="887730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david</dc:creator>
  <cp:lastModifiedBy>david</cp:lastModifiedBy>
  <cp:revision>1</cp:revision>
  <dcterms:created xsi:type="dcterms:W3CDTF">2014-08-05T15:45:48Z</dcterms:created>
  <dcterms:modified xsi:type="dcterms:W3CDTF">2014-08-05T15:54:02Z</dcterms:modified>
</cp:coreProperties>
</file>