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481" r:id="rId3"/>
    <p:sldId id="492" r:id="rId4"/>
    <p:sldId id="495" r:id="rId5"/>
    <p:sldId id="491" r:id="rId6"/>
    <p:sldId id="490" r:id="rId7"/>
    <p:sldId id="496" r:id="rId8"/>
    <p:sldId id="497" r:id="rId9"/>
    <p:sldId id="494" r:id="rId10"/>
    <p:sldId id="486" r:id="rId11"/>
    <p:sldId id="513" r:id="rId12"/>
    <p:sldId id="485" r:id="rId13"/>
    <p:sldId id="487" r:id="rId14"/>
    <p:sldId id="484" r:id="rId15"/>
    <p:sldId id="507" r:id="rId16"/>
    <p:sldId id="508" r:id="rId17"/>
    <p:sldId id="477" r:id="rId18"/>
    <p:sldId id="509" r:id="rId19"/>
    <p:sldId id="510" r:id="rId20"/>
    <p:sldId id="514" r:id="rId21"/>
    <p:sldId id="511" r:id="rId22"/>
    <p:sldId id="502" r:id="rId23"/>
    <p:sldId id="519" r:id="rId24"/>
    <p:sldId id="515" r:id="rId25"/>
    <p:sldId id="517" r:id="rId26"/>
    <p:sldId id="518" r:id="rId27"/>
    <p:sldId id="503" r:id="rId28"/>
    <p:sldId id="499" r:id="rId29"/>
    <p:sldId id="498" r:id="rId30"/>
    <p:sldId id="500" r:id="rId31"/>
    <p:sldId id="516" r:id="rId32"/>
    <p:sldId id="493" r:id="rId33"/>
    <p:sldId id="504" r:id="rId34"/>
    <p:sldId id="476" r:id="rId35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6600"/>
    <a:srgbClr val="0033CC"/>
    <a:srgbClr val="FFFF00"/>
    <a:srgbClr val="99CC00"/>
    <a:srgbClr val="FF9933"/>
    <a:srgbClr val="A4FAAC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9" autoAdjust="0"/>
  </p:normalViewPr>
  <p:slideViewPr>
    <p:cSldViewPr>
      <p:cViewPr>
        <p:scale>
          <a:sx n="60" d="100"/>
          <a:sy n="60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2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理论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26</c:v>
                </c:pt>
                <c:pt idx="3">
                  <c:v>46</c:v>
                </c:pt>
                <c:pt idx="4">
                  <c:v>90</c:v>
                </c:pt>
                <c:pt idx="5">
                  <c:v>178</c:v>
                </c:pt>
              </c:numCache>
            </c:numRef>
          </c:val>
        </c:ser>
        <c:marker val="1"/>
        <c:axId val="95398912"/>
        <c:axId val="95400704"/>
      </c:lineChart>
      <c:catAx>
        <c:axId val="95398912"/>
        <c:scaling>
          <c:orientation val="minMax"/>
        </c:scaling>
        <c:axPos val="b"/>
        <c:numFmt formatCode="General" sourceLinked="1"/>
        <c:tickLblPos val="nextTo"/>
        <c:crossAx val="95400704"/>
        <c:crosses val="autoZero"/>
        <c:auto val="1"/>
        <c:lblAlgn val="ctr"/>
        <c:lblOffset val="100"/>
      </c:catAx>
      <c:valAx>
        <c:axId val="95400704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953989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8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理论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26</c:v>
                </c:pt>
                <c:pt idx="3">
                  <c:v>46</c:v>
                </c:pt>
                <c:pt idx="4">
                  <c:v>90</c:v>
                </c:pt>
                <c:pt idx="5">
                  <c:v>178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现实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26</c:v>
                </c:pt>
                <c:pt idx="3">
                  <c:v>37</c:v>
                </c:pt>
                <c:pt idx="4">
                  <c:v>55</c:v>
                </c:pt>
                <c:pt idx="5">
                  <c:v>82</c:v>
                </c:pt>
              </c:numCache>
            </c:numRef>
          </c:val>
        </c:ser>
        <c:marker val="1"/>
        <c:axId val="96682752"/>
        <c:axId val="96684288"/>
      </c:lineChart>
      <c:catAx>
        <c:axId val="96682752"/>
        <c:scaling>
          <c:orientation val="minMax"/>
        </c:scaling>
        <c:axPos val="b"/>
        <c:numFmt formatCode="General" sourceLinked="1"/>
        <c:tickLblPos val="nextTo"/>
        <c:crossAx val="96684288"/>
        <c:crosses val="autoZero"/>
        <c:auto val="1"/>
        <c:lblAlgn val="ctr"/>
        <c:lblOffset val="100"/>
      </c:catAx>
      <c:valAx>
        <c:axId val="96684288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966827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8"/>
  <c:chart>
    <c:plotArea>
      <c:layout>
        <c:manualLayout>
          <c:layoutTarget val="inner"/>
          <c:xMode val="edge"/>
          <c:yMode val="edge"/>
          <c:x val="1.2500000000000001E-2"/>
          <c:y val="0"/>
          <c:w val="0.9541666666666665"/>
          <c:h val="0.81038804133858389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理论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26</c:v>
                </c:pt>
                <c:pt idx="3">
                  <c:v>46</c:v>
                </c:pt>
                <c:pt idx="4">
                  <c:v>90</c:v>
                </c:pt>
                <c:pt idx="5">
                  <c:v>178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现实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26</c:v>
                </c:pt>
                <c:pt idx="3">
                  <c:v>37</c:v>
                </c:pt>
                <c:pt idx="4">
                  <c:v>49</c:v>
                </c:pt>
                <c:pt idx="5">
                  <c:v>21</c:v>
                </c:pt>
              </c:numCache>
            </c:numRef>
          </c:val>
        </c:ser>
        <c:marker val="1"/>
        <c:axId val="96725248"/>
        <c:axId val="96727040"/>
      </c:lineChart>
      <c:catAx>
        <c:axId val="96725248"/>
        <c:scaling>
          <c:orientation val="minMax"/>
        </c:scaling>
        <c:axPos val="b"/>
        <c:numFmt formatCode="General" sourceLinked="1"/>
        <c:tickLblPos val="nextTo"/>
        <c:crossAx val="96727040"/>
        <c:crosses val="autoZero"/>
        <c:auto val="1"/>
        <c:lblAlgn val="ctr"/>
        <c:lblOffset val="100"/>
      </c:catAx>
      <c:valAx>
        <c:axId val="96727040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967252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4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read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Memory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105775</c:v>
                </c:pt>
                <c:pt idx="1">
                  <c:v>60653</c:v>
                </c:pt>
                <c:pt idx="2">
                  <c:v>32153</c:v>
                </c:pt>
                <c:pt idx="3">
                  <c:v>19080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Memory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53806</c:v>
                </c:pt>
                <c:pt idx="1">
                  <c:v>32589</c:v>
                </c:pt>
                <c:pt idx="2">
                  <c:v>22853</c:v>
                </c:pt>
                <c:pt idx="3">
                  <c:v>17579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copy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Memory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106146</c:v>
                </c:pt>
                <c:pt idx="1">
                  <c:v>50834</c:v>
                </c:pt>
                <c:pt idx="2">
                  <c:v>29078</c:v>
                </c:pt>
                <c:pt idx="3">
                  <c:v>19570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Memory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1.2</c:v>
                </c:pt>
                <c:pt idx="1">
                  <c:v>3.5</c:v>
                </c:pt>
                <c:pt idx="2">
                  <c:v>5.4</c:v>
                </c:pt>
                <c:pt idx="3">
                  <c:v>42.8</c:v>
                </c:pt>
              </c:numCache>
            </c:numRef>
          </c:val>
        </c:ser>
        <c:marker val="1"/>
        <c:axId val="100467072"/>
        <c:axId val="100468608"/>
      </c:lineChart>
      <c:catAx>
        <c:axId val="100467072"/>
        <c:scaling>
          <c:orientation val="minMax"/>
        </c:scaling>
        <c:axPos val="b"/>
        <c:majorTickMark val="none"/>
        <c:tickLblPos val="nextTo"/>
        <c:crossAx val="100468608"/>
        <c:crosses val="autoZero"/>
        <c:auto val="1"/>
        <c:lblAlgn val="ctr"/>
        <c:lblOffset val="100"/>
      </c:catAx>
      <c:valAx>
        <c:axId val="1004686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0467072"/>
        <c:crosses val="autoZero"/>
        <c:crossBetween val="between"/>
      </c:valAx>
    </c:plotArea>
    <c:legend>
      <c:legendPos val="r"/>
      <c:legendEntry>
        <c:idx val="3"/>
        <c:delete val="1"/>
      </c:legendEntry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4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latency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Memory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3.5</c:v>
                </c:pt>
                <c:pt idx="2">
                  <c:v>5.4</c:v>
                </c:pt>
                <c:pt idx="3">
                  <c:v>42.8</c:v>
                </c:pt>
              </c:numCache>
            </c:numRef>
          </c:val>
        </c:ser>
        <c:marker val="1"/>
        <c:axId val="100506624"/>
        <c:axId val="100512512"/>
      </c:lineChart>
      <c:catAx>
        <c:axId val="100506624"/>
        <c:scaling>
          <c:orientation val="minMax"/>
        </c:scaling>
        <c:axPos val="b"/>
        <c:majorTickMark val="none"/>
        <c:tickLblPos val="nextTo"/>
        <c:crossAx val="100512512"/>
        <c:crosses val="autoZero"/>
        <c:auto val="1"/>
        <c:lblAlgn val="ctr"/>
        <c:lblOffset val="100"/>
      </c:catAx>
      <c:valAx>
        <c:axId val="10051251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050662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8"/>
  <c:chart>
    <c:autoTitleDeleted val="1"/>
    <c:plotArea>
      <c:layout>
        <c:manualLayout>
          <c:layoutTarget val="inner"/>
          <c:xMode val="edge"/>
          <c:yMode val="edge"/>
          <c:x val="1.8518518518518524E-2"/>
          <c:y val="4.4896522574311828E-2"/>
          <c:w val="0.96604938271604934"/>
          <c:h val="0.8372105560739228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TPS</c:v>
                </c:pt>
              </c:strCache>
            </c:strRef>
          </c:tx>
          <c:cat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3450</c:v>
                </c:pt>
                <c:pt idx="1">
                  <c:v>3419</c:v>
                </c:pt>
                <c:pt idx="2">
                  <c:v>3410</c:v>
                </c:pt>
                <c:pt idx="3">
                  <c:v>3414</c:v>
                </c:pt>
                <c:pt idx="4">
                  <c:v>1400</c:v>
                </c:pt>
                <c:pt idx="5">
                  <c:v>930</c:v>
                </c:pt>
                <c:pt idx="6">
                  <c:v>740</c:v>
                </c:pt>
                <c:pt idx="7">
                  <c:v>600</c:v>
                </c:pt>
                <c:pt idx="8">
                  <c:v>500</c:v>
                </c:pt>
                <c:pt idx="9">
                  <c:v>430</c:v>
                </c:pt>
                <c:pt idx="10">
                  <c:v>330</c:v>
                </c:pt>
                <c:pt idx="11">
                  <c:v>300</c:v>
                </c:pt>
                <c:pt idx="12">
                  <c:v>270</c:v>
                </c:pt>
              </c:numCache>
            </c:numRef>
          </c:val>
        </c:ser>
        <c:marker val="1"/>
        <c:axId val="35237888"/>
        <c:axId val="35239424"/>
      </c:lineChart>
      <c:catAx>
        <c:axId val="35237888"/>
        <c:scaling>
          <c:orientation val="minMax"/>
        </c:scaling>
        <c:axPos val="b"/>
        <c:numFmt formatCode="General" sourceLinked="1"/>
        <c:tickLblPos val="nextTo"/>
        <c:crossAx val="35239424"/>
        <c:crosses val="autoZero"/>
        <c:auto val="1"/>
        <c:lblAlgn val="ctr"/>
        <c:lblOffset val="100"/>
      </c:catAx>
      <c:valAx>
        <c:axId val="35239424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352378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6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bw</c:v>
                </c:pt>
              </c:strCache>
            </c:strRef>
          </c:tx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2.4299999999999997</c:v>
                </c:pt>
                <c:pt idx="1">
                  <c:v>4.6899999999999995</c:v>
                </c:pt>
                <c:pt idx="2">
                  <c:v>9.120000000000001</c:v>
                </c:pt>
                <c:pt idx="3">
                  <c:v>18.5</c:v>
                </c:pt>
                <c:pt idx="4">
                  <c:v>33.1</c:v>
                </c:pt>
                <c:pt idx="5">
                  <c:v>61.4</c:v>
                </c:pt>
                <c:pt idx="6">
                  <c:v>114</c:v>
                </c:pt>
                <c:pt idx="7">
                  <c:v>118</c:v>
                </c:pt>
                <c:pt idx="8">
                  <c:v>113</c:v>
                </c:pt>
                <c:pt idx="9">
                  <c:v>114</c:v>
                </c:pt>
                <c:pt idx="10">
                  <c:v>114</c:v>
                </c:pt>
                <c:pt idx="11">
                  <c:v>118</c:v>
                </c:pt>
                <c:pt idx="12">
                  <c:v>117</c:v>
                </c:pt>
                <c:pt idx="13">
                  <c:v>118</c:v>
                </c:pt>
                <c:pt idx="14">
                  <c:v>118</c:v>
                </c:pt>
                <c:pt idx="15">
                  <c:v>117</c:v>
                </c:pt>
                <c:pt idx="16">
                  <c:v>117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lat</c:v>
                </c:pt>
              </c:strCache>
            </c:strRef>
          </c:tx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31</c:v>
                </c:pt>
                <c:pt idx="1">
                  <c:v>31.1</c:v>
                </c:pt>
                <c:pt idx="2">
                  <c:v>31.1</c:v>
                </c:pt>
                <c:pt idx="3">
                  <c:v>31.4</c:v>
                </c:pt>
                <c:pt idx="4">
                  <c:v>30.8</c:v>
                </c:pt>
                <c:pt idx="5">
                  <c:v>32.1</c:v>
                </c:pt>
                <c:pt idx="6">
                  <c:v>32.6</c:v>
                </c:pt>
                <c:pt idx="7">
                  <c:v>33.300000000000004</c:v>
                </c:pt>
                <c:pt idx="8">
                  <c:v>35.5</c:v>
                </c:pt>
                <c:pt idx="9">
                  <c:v>38.6</c:v>
                </c:pt>
                <c:pt idx="10">
                  <c:v>50.1</c:v>
                </c:pt>
                <c:pt idx="11">
                  <c:v>69.599999999999994</c:v>
                </c:pt>
                <c:pt idx="12">
                  <c:v>88</c:v>
                </c:pt>
                <c:pt idx="13">
                  <c:v>128</c:v>
                </c:pt>
                <c:pt idx="14">
                  <c:v>209</c:v>
                </c:pt>
                <c:pt idx="15">
                  <c:v>365</c:v>
                </c:pt>
                <c:pt idx="16">
                  <c:v>650</c:v>
                </c:pt>
              </c:numCache>
            </c:numRef>
          </c:val>
        </c:ser>
        <c:marker val="1"/>
        <c:axId val="35644928"/>
        <c:axId val="35646464"/>
      </c:lineChart>
      <c:catAx>
        <c:axId val="35644928"/>
        <c:scaling>
          <c:orientation val="minMax"/>
        </c:scaling>
        <c:axPos val="b"/>
        <c:numFmt formatCode="General" sourceLinked="1"/>
        <c:tickLblPos val="nextTo"/>
        <c:crossAx val="35646464"/>
        <c:crosses val="autoZero"/>
        <c:auto val="1"/>
        <c:lblAlgn val="ctr"/>
        <c:lblOffset val="100"/>
      </c:catAx>
      <c:valAx>
        <c:axId val="35646464"/>
        <c:scaling>
          <c:orientation val="minMax"/>
        </c:scaling>
        <c:delete val="1"/>
        <c:axPos val="l"/>
        <c:majorGridlines/>
        <c:numFmt formatCode="General" sourceLinked="1"/>
        <c:tickLblPos val="nextTo"/>
        <c:crossAx val="35644928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44CC1-7607-4386-B59B-7CB6623A7355}" type="doc">
      <dgm:prSet loTypeId="urn:microsoft.com/office/officeart/2005/8/layout/balance1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99CFF14B-C3AE-4ACD-B1FE-2068C51CE896}">
      <dgm:prSet phldrT="[文本]"/>
      <dgm:spPr/>
      <dgm:t>
        <a:bodyPr/>
        <a:lstStyle/>
        <a:p>
          <a:r>
            <a:rPr lang="en-US" altLang="zh-CN" dirty="0" smtClean="0">
              <a:latin typeface="华文细黑" pitchFamily="2" charset="-122"/>
              <a:ea typeface="华文细黑" pitchFamily="2" charset="-122"/>
            </a:rPr>
            <a:t>CPU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0BD2CE85-AB84-4E58-A0C5-8C486160433E}" type="parTrans" cxnId="{32A63D16-2659-484C-A4E9-92FE57D06A46}">
      <dgm:prSet/>
      <dgm:spPr/>
      <dgm:t>
        <a:bodyPr/>
        <a:lstStyle/>
        <a:p>
          <a:endParaRPr lang="zh-CN" altLang="en-US"/>
        </a:p>
      </dgm:t>
    </dgm:pt>
    <dgm:pt modelId="{47AF2821-D80F-44E9-BAAD-61ECDC2D042A}" type="sibTrans" cxnId="{32A63D16-2659-484C-A4E9-92FE57D06A46}">
      <dgm:prSet/>
      <dgm:spPr/>
      <dgm:t>
        <a:bodyPr/>
        <a:lstStyle/>
        <a:p>
          <a:endParaRPr lang="zh-CN" altLang="en-US"/>
        </a:p>
      </dgm:t>
    </dgm:pt>
    <dgm:pt modelId="{92862A17-EAE0-4FC1-B069-30D4BCE3A1AB}">
      <dgm:prSet phldrT="[文本]"/>
      <dgm:spPr/>
      <dgm:t>
        <a:bodyPr/>
        <a:lstStyle/>
        <a:p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磁盘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B9258E95-5374-412F-9D89-EA7BE110F21E}" type="parTrans" cxnId="{D86410A8-5693-4D9B-9BB2-97F4FF4F03B1}">
      <dgm:prSet/>
      <dgm:spPr/>
      <dgm:t>
        <a:bodyPr/>
        <a:lstStyle/>
        <a:p>
          <a:endParaRPr lang="zh-CN" altLang="en-US"/>
        </a:p>
      </dgm:t>
    </dgm:pt>
    <dgm:pt modelId="{886A156F-970C-44AC-A034-1A70BE64B069}" type="sibTrans" cxnId="{D86410A8-5693-4D9B-9BB2-97F4FF4F03B1}">
      <dgm:prSet/>
      <dgm:spPr/>
      <dgm:t>
        <a:bodyPr/>
        <a:lstStyle/>
        <a:p>
          <a:endParaRPr lang="zh-CN" altLang="en-US"/>
        </a:p>
      </dgm:t>
    </dgm:pt>
    <dgm:pt modelId="{F7DA13D2-D2E3-4D2E-9CB9-B9CAA7D81B08}">
      <dgm:prSet phldrT="[文本]"/>
      <dgm:spPr/>
      <dgm:t>
        <a:bodyPr/>
        <a:lstStyle/>
        <a:p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内存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FB696DC3-005A-4355-B02D-E43893EF3AFA}" type="parTrans" cxnId="{C8A70D22-8B8B-49CC-AB5B-86B9E5B78C23}">
      <dgm:prSet/>
      <dgm:spPr/>
      <dgm:t>
        <a:bodyPr/>
        <a:lstStyle/>
        <a:p>
          <a:endParaRPr lang="zh-CN" altLang="en-US"/>
        </a:p>
      </dgm:t>
    </dgm:pt>
    <dgm:pt modelId="{D49E3C7D-14C6-4B11-ACC3-E629E386A403}" type="sibTrans" cxnId="{C8A70D22-8B8B-49CC-AB5B-86B9E5B78C23}">
      <dgm:prSet/>
      <dgm:spPr/>
      <dgm:t>
        <a:bodyPr/>
        <a:lstStyle/>
        <a:p>
          <a:endParaRPr lang="zh-CN" altLang="en-US"/>
        </a:p>
      </dgm:t>
    </dgm:pt>
    <dgm:pt modelId="{1D5FE7C1-B624-479A-BAD1-C54887594B19}">
      <dgm:prSet phldrT="[文本]"/>
      <dgm:spPr/>
      <dgm:t>
        <a:bodyPr/>
        <a:lstStyle/>
        <a:p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网卡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D61A1D96-FD74-4DDF-80C3-CC1DC25F2276}" type="parTrans" cxnId="{7AE9D955-7950-460B-957B-8B27C0B311D1}">
      <dgm:prSet/>
      <dgm:spPr/>
      <dgm:t>
        <a:bodyPr/>
        <a:lstStyle/>
        <a:p>
          <a:endParaRPr lang="zh-CN" altLang="en-US"/>
        </a:p>
      </dgm:t>
    </dgm:pt>
    <dgm:pt modelId="{C1E0415E-20C1-4423-948B-408A56A20DCB}" type="sibTrans" cxnId="{7AE9D955-7950-460B-957B-8B27C0B311D1}">
      <dgm:prSet/>
      <dgm:spPr/>
      <dgm:t>
        <a:bodyPr/>
        <a:lstStyle/>
        <a:p>
          <a:endParaRPr lang="zh-CN" altLang="en-US"/>
        </a:p>
      </dgm:t>
    </dgm:pt>
    <dgm:pt modelId="{AE784360-477F-4A9B-97B3-85A51D4D2E6B}">
      <dgm:prSet phldrT="[文本]"/>
      <dgm:spPr/>
      <dgm:t>
        <a:bodyPr/>
        <a:lstStyle/>
        <a:p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数据流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E27E6F11-8FE2-4D39-9CEB-EE7A53468DF1}" type="sibTrans" cxnId="{A8B4276F-1019-465A-8561-E3EB8ED513F4}">
      <dgm:prSet/>
      <dgm:spPr/>
      <dgm:t>
        <a:bodyPr/>
        <a:lstStyle/>
        <a:p>
          <a:endParaRPr lang="zh-CN" altLang="en-US"/>
        </a:p>
      </dgm:t>
    </dgm:pt>
    <dgm:pt modelId="{2121B5DD-16D5-47A0-84FD-CBD5E4D9A62A}" type="parTrans" cxnId="{A8B4276F-1019-465A-8561-E3EB8ED513F4}">
      <dgm:prSet/>
      <dgm:spPr/>
      <dgm:t>
        <a:bodyPr/>
        <a:lstStyle/>
        <a:p>
          <a:endParaRPr lang="zh-CN" altLang="en-US"/>
        </a:p>
      </dgm:t>
    </dgm:pt>
    <dgm:pt modelId="{1ECCECE7-1DB7-4964-A332-97D6606C7FF3}">
      <dgm:prSet phldrT="[文本]"/>
      <dgm:spPr/>
      <dgm:t>
        <a:bodyPr/>
        <a:lstStyle/>
        <a:p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计算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2DF205A6-3E4E-4051-BE41-DF612C3BB0FE}" type="sibTrans" cxnId="{A5A53DAF-0CA1-40AC-942B-78D4F91EE799}">
      <dgm:prSet/>
      <dgm:spPr/>
      <dgm:t>
        <a:bodyPr/>
        <a:lstStyle/>
        <a:p>
          <a:endParaRPr lang="zh-CN" altLang="en-US"/>
        </a:p>
      </dgm:t>
    </dgm:pt>
    <dgm:pt modelId="{EDF7046B-A49B-427A-8657-2967242B9F10}" type="parTrans" cxnId="{A5A53DAF-0CA1-40AC-942B-78D4F91EE799}">
      <dgm:prSet/>
      <dgm:spPr/>
      <dgm:t>
        <a:bodyPr/>
        <a:lstStyle/>
        <a:p>
          <a:endParaRPr lang="zh-CN" altLang="en-US"/>
        </a:p>
      </dgm:t>
    </dgm:pt>
    <dgm:pt modelId="{852A5807-B7A5-433B-A45B-3EAD070F641A}" type="pres">
      <dgm:prSet presAssocID="{8B744CC1-7607-4386-B59B-7CB6623A735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DF2636-5416-4EC6-BA0C-A2BBAF1B31F2}" type="pres">
      <dgm:prSet presAssocID="{8B744CC1-7607-4386-B59B-7CB6623A7355}" presName="dummyMaxCanvas" presStyleCnt="0"/>
      <dgm:spPr/>
    </dgm:pt>
    <dgm:pt modelId="{3684D0D1-C27A-4851-8F0A-93B2CEAC8219}" type="pres">
      <dgm:prSet presAssocID="{8B744CC1-7607-4386-B59B-7CB6623A7355}" presName="parentComposite" presStyleCnt="0"/>
      <dgm:spPr/>
    </dgm:pt>
    <dgm:pt modelId="{AD2EADB7-5187-4B23-AE74-D0D9320586CA}" type="pres">
      <dgm:prSet presAssocID="{8B744CC1-7607-4386-B59B-7CB6623A735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AC029770-6DB7-4630-AE73-E68249C0E8B3}" type="pres">
      <dgm:prSet presAssocID="{8B744CC1-7607-4386-B59B-7CB6623A735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D8AF2A38-12DC-48B9-8159-0E6A537C6EA3}" type="pres">
      <dgm:prSet presAssocID="{8B744CC1-7607-4386-B59B-7CB6623A7355}" presName="childrenComposite" presStyleCnt="0"/>
      <dgm:spPr/>
    </dgm:pt>
    <dgm:pt modelId="{DF21558C-B947-4730-AD14-98A271F82AF6}" type="pres">
      <dgm:prSet presAssocID="{8B744CC1-7607-4386-B59B-7CB6623A7355}" presName="dummyMaxCanvas_ChildArea" presStyleCnt="0"/>
      <dgm:spPr/>
    </dgm:pt>
    <dgm:pt modelId="{EF594614-006C-4C23-A010-B936839ED876}" type="pres">
      <dgm:prSet presAssocID="{8B744CC1-7607-4386-B59B-7CB6623A7355}" presName="fulcrum" presStyleLbl="alignAccFollowNode1" presStyleIdx="2" presStyleCnt="4"/>
      <dgm:spPr/>
    </dgm:pt>
    <dgm:pt modelId="{EBFF5BC0-A742-49E1-8BFF-9A1ADB961193}" type="pres">
      <dgm:prSet presAssocID="{8B744CC1-7607-4386-B59B-7CB6623A7355}" presName="balance_13" presStyleLbl="alignAccFollowNode1" presStyleIdx="3" presStyleCnt="4">
        <dgm:presLayoutVars>
          <dgm:bulletEnabled val="1"/>
        </dgm:presLayoutVars>
      </dgm:prSet>
      <dgm:spPr/>
    </dgm:pt>
    <dgm:pt modelId="{7CDA92EB-ED69-44FD-8042-12A45FE88CD9}" type="pres">
      <dgm:prSet presAssocID="{8B744CC1-7607-4386-B59B-7CB6623A7355}" presName="right_13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B15A49-ED4E-474F-8B26-6D0F6121C2BD}" type="pres">
      <dgm:prSet presAssocID="{8B744CC1-7607-4386-B59B-7CB6623A7355}" presName="right_13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1EAA-CD79-4716-AD83-C3F516420474}" type="pres">
      <dgm:prSet presAssocID="{8B744CC1-7607-4386-B59B-7CB6623A7355}" presName="right_13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6D11B6-8BD8-492E-A3BE-64446E519116}" type="pres">
      <dgm:prSet presAssocID="{8B744CC1-7607-4386-B59B-7CB6623A7355}" presName="left_13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D8CC67-FBE1-4C64-B873-D3C5F247B0C4}" type="presOf" srcId="{99CFF14B-C3AE-4ACD-B1FE-2068C51CE896}" destId="{D76D11B6-8BD8-492E-A3BE-64446E519116}" srcOrd="0" destOrd="0" presId="urn:microsoft.com/office/officeart/2005/8/layout/balance1"/>
    <dgm:cxn modelId="{41328AD4-CF84-44E1-B930-1231675702B6}" type="presOf" srcId="{92862A17-EAE0-4FC1-B069-30D4BCE3A1AB}" destId="{7CDA92EB-ED69-44FD-8042-12A45FE88CD9}" srcOrd="0" destOrd="0" presId="urn:microsoft.com/office/officeart/2005/8/layout/balance1"/>
    <dgm:cxn modelId="{D86410A8-5693-4D9B-9BB2-97F4FF4F03B1}" srcId="{AE784360-477F-4A9B-97B3-85A51D4D2E6B}" destId="{92862A17-EAE0-4FC1-B069-30D4BCE3A1AB}" srcOrd="0" destOrd="0" parTransId="{B9258E95-5374-412F-9D89-EA7BE110F21E}" sibTransId="{886A156F-970C-44AC-A034-1A70BE64B069}"/>
    <dgm:cxn modelId="{496214AD-1727-44B7-87A0-82A7CF98E261}" type="presOf" srcId="{1ECCECE7-1DB7-4964-A332-97D6606C7FF3}" destId="{AD2EADB7-5187-4B23-AE74-D0D9320586CA}" srcOrd="0" destOrd="0" presId="urn:microsoft.com/office/officeart/2005/8/layout/balance1"/>
    <dgm:cxn modelId="{6619CA93-8A33-4AAD-98B7-5F96B4B70D8D}" type="presOf" srcId="{8B744CC1-7607-4386-B59B-7CB6623A7355}" destId="{852A5807-B7A5-433B-A45B-3EAD070F641A}" srcOrd="0" destOrd="0" presId="urn:microsoft.com/office/officeart/2005/8/layout/balance1"/>
    <dgm:cxn modelId="{C8A70D22-8B8B-49CC-AB5B-86B9E5B78C23}" srcId="{AE784360-477F-4A9B-97B3-85A51D4D2E6B}" destId="{F7DA13D2-D2E3-4D2E-9CB9-B9CAA7D81B08}" srcOrd="2" destOrd="0" parTransId="{FB696DC3-005A-4355-B02D-E43893EF3AFA}" sibTransId="{D49E3C7D-14C6-4B11-ACC3-E629E386A403}"/>
    <dgm:cxn modelId="{7AE9D955-7950-460B-957B-8B27C0B311D1}" srcId="{AE784360-477F-4A9B-97B3-85A51D4D2E6B}" destId="{1D5FE7C1-B624-479A-BAD1-C54887594B19}" srcOrd="1" destOrd="0" parTransId="{D61A1D96-FD74-4DDF-80C3-CC1DC25F2276}" sibTransId="{C1E0415E-20C1-4423-948B-408A56A20DCB}"/>
    <dgm:cxn modelId="{ECAA438D-3219-42A2-AA1C-420F5DE0198E}" type="presOf" srcId="{F7DA13D2-D2E3-4D2E-9CB9-B9CAA7D81B08}" destId="{A8C31EAA-CD79-4716-AD83-C3F516420474}" srcOrd="0" destOrd="0" presId="urn:microsoft.com/office/officeart/2005/8/layout/balance1"/>
    <dgm:cxn modelId="{A8B4276F-1019-465A-8561-E3EB8ED513F4}" srcId="{8B744CC1-7607-4386-B59B-7CB6623A7355}" destId="{AE784360-477F-4A9B-97B3-85A51D4D2E6B}" srcOrd="1" destOrd="0" parTransId="{2121B5DD-16D5-47A0-84FD-CBD5E4D9A62A}" sibTransId="{E27E6F11-8FE2-4D39-9CEB-EE7A53468DF1}"/>
    <dgm:cxn modelId="{32A63D16-2659-484C-A4E9-92FE57D06A46}" srcId="{1ECCECE7-1DB7-4964-A332-97D6606C7FF3}" destId="{99CFF14B-C3AE-4ACD-B1FE-2068C51CE896}" srcOrd="0" destOrd="0" parTransId="{0BD2CE85-AB84-4E58-A0C5-8C486160433E}" sibTransId="{47AF2821-D80F-44E9-BAAD-61ECDC2D042A}"/>
    <dgm:cxn modelId="{D842D499-FFEA-4C84-B9D0-01CE89A66B26}" type="presOf" srcId="{1D5FE7C1-B624-479A-BAD1-C54887594B19}" destId="{BAB15A49-ED4E-474F-8B26-6D0F6121C2BD}" srcOrd="0" destOrd="0" presId="urn:microsoft.com/office/officeart/2005/8/layout/balance1"/>
    <dgm:cxn modelId="{A5A53DAF-0CA1-40AC-942B-78D4F91EE799}" srcId="{8B744CC1-7607-4386-B59B-7CB6623A7355}" destId="{1ECCECE7-1DB7-4964-A332-97D6606C7FF3}" srcOrd="0" destOrd="0" parTransId="{EDF7046B-A49B-427A-8657-2967242B9F10}" sibTransId="{2DF205A6-3E4E-4051-BE41-DF612C3BB0FE}"/>
    <dgm:cxn modelId="{CBE223DC-BAF6-4713-A34B-27AF9C614F44}" type="presOf" srcId="{AE784360-477F-4A9B-97B3-85A51D4D2E6B}" destId="{AC029770-6DB7-4630-AE73-E68249C0E8B3}" srcOrd="0" destOrd="0" presId="urn:microsoft.com/office/officeart/2005/8/layout/balance1"/>
    <dgm:cxn modelId="{736A471A-40AA-4203-8340-616486F05F7C}" type="presParOf" srcId="{852A5807-B7A5-433B-A45B-3EAD070F641A}" destId="{7EDF2636-5416-4EC6-BA0C-A2BBAF1B31F2}" srcOrd="0" destOrd="0" presId="urn:microsoft.com/office/officeart/2005/8/layout/balance1"/>
    <dgm:cxn modelId="{2903BFEF-7902-45D2-9D5C-8316CC66FCEB}" type="presParOf" srcId="{852A5807-B7A5-433B-A45B-3EAD070F641A}" destId="{3684D0D1-C27A-4851-8F0A-93B2CEAC8219}" srcOrd="1" destOrd="0" presId="urn:microsoft.com/office/officeart/2005/8/layout/balance1"/>
    <dgm:cxn modelId="{49EB3EE3-051E-4B17-8B4C-3366B9D9CCC4}" type="presParOf" srcId="{3684D0D1-C27A-4851-8F0A-93B2CEAC8219}" destId="{AD2EADB7-5187-4B23-AE74-D0D9320586CA}" srcOrd="0" destOrd="0" presId="urn:microsoft.com/office/officeart/2005/8/layout/balance1"/>
    <dgm:cxn modelId="{30AF4919-187C-4F24-B0DE-9F1EEB1C40DC}" type="presParOf" srcId="{3684D0D1-C27A-4851-8F0A-93B2CEAC8219}" destId="{AC029770-6DB7-4630-AE73-E68249C0E8B3}" srcOrd="1" destOrd="0" presId="urn:microsoft.com/office/officeart/2005/8/layout/balance1"/>
    <dgm:cxn modelId="{4D7A6D68-3923-4384-9ADF-B4E556D8928A}" type="presParOf" srcId="{852A5807-B7A5-433B-A45B-3EAD070F641A}" destId="{D8AF2A38-12DC-48B9-8159-0E6A537C6EA3}" srcOrd="2" destOrd="0" presId="urn:microsoft.com/office/officeart/2005/8/layout/balance1"/>
    <dgm:cxn modelId="{3F2C87B5-E995-4717-8BE7-A7B1AF033979}" type="presParOf" srcId="{D8AF2A38-12DC-48B9-8159-0E6A537C6EA3}" destId="{DF21558C-B947-4730-AD14-98A271F82AF6}" srcOrd="0" destOrd="0" presId="urn:microsoft.com/office/officeart/2005/8/layout/balance1"/>
    <dgm:cxn modelId="{D59EE33D-2288-45B8-A620-725275A487EF}" type="presParOf" srcId="{D8AF2A38-12DC-48B9-8159-0E6A537C6EA3}" destId="{EF594614-006C-4C23-A010-B936839ED876}" srcOrd="1" destOrd="0" presId="urn:microsoft.com/office/officeart/2005/8/layout/balance1"/>
    <dgm:cxn modelId="{DA228B04-F0CE-497D-9583-B852673F1C14}" type="presParOf" srcId="{D8AF2A38-12DC-48B9-8159-0E6A537C6EA3}" destId="{EBFF5BC0-A742-49E1-8BFF-9A1ADB961193}" srcOrd="2" destOrd="0" presId="urn:microsoft.com/office/officeart/2005/8/layout/balance1"/>
    <dgm:cxn modelId="{424CD658-ABD9-421E-AC2F-65A254C090F9}" type="presParOf" srcId="{D8AF2A38-12DC-48B9-8159-0E6A537C6EA3}" destId="{7CDA92EB-ED69-44FD-8042-12A45FE88CD9}" srcOrd="3" destOrd="0" presId="urn:microsoft.com/office/officeart/2005/8/layout/balance1"/>
    <dgm:cxn modelId="{7E16D58C-E848-4F29-856F-4E4CF98F0E9D}" type="presParOf" srcId="{D8AF2A38-12DC-48B9-8159-0E6A537C6EA3}" destId="{BAB15A49-ED4E-474F-8B26-6D0F6121C2BD}" srcOrd="4" destOrd="0" presId="urn:microsoft.com/office/officeart/2005/8/layout/balance1"/>
    <dgm:cxn modelId="{5A64F55D-44CC-4F2E-8825-3242DF1E5A4E}" type="presParOf" srcId="{D8AF2A38-12DC-48B9-8159-0E6A537C6EA3}" destId="{A8C31EAA-CD79-4716-AD83-C3F516420474}" srcOrd="5" destOrd="0" presId="urn:microsoft.com/office/officeart/2005/8/layout/balance1"/>
    <dgm:cxn modelId="{A3F1547E-865F-444D-898C-6A95F24FB7C6}" type="presParOf" srcId="{D8AF2A38-12DC-48B9-8159-0E6A537C6EA3}" destId="{D76D11B6-8BD8-492E-A3BE-64446E519116}" srcOrd="6" destOrd="0" presId="urn:microsoft.com/office/officeart/2005/8/layout/balance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FE4E2-4A17-41A1-974F-58FD79BDFD8D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CEB1C2B9-5E9E-4DA4-9C48-07C3C0965FDC}">
      <dgm:prSet phldrT="[文本]" custT="1"/>
      <dgm:spPr/>
      <dgm:t>
        <a:bodyPr/>
        <a:lstStyle/>
        <a:p>
          <a:r>
            <a:rPr lang="zh-CN" altLang="en-US" sz="4000" dirty="0" smtClean="0">
              <a:latin typeface="华文细黑" pitchFamily="2" charset="-122"/>
              <a:ea typeface="华文细黑" pitchFamily="2" charset="-122"/>
            </a:rPr>
            <a:t>非易失内存</a:t>
          </a:r>
          <a:endParaRPr lang="zh-CN" altLang="en-US" sz="4000" dirty="0">
            <a:latin typeface="华文细黑" pitchFamily="2" charset="-122"/>
            <a:ea typeface="华文细黑" pitchFamily="2" charset="-122"/>
          </a:endParaRPr>
        </a:p>
      </dgm:t>
    </dgm:pt>
    <dgm:pt modelId="{91484561-FD66-4480-9C88-F35BDAE6DD10}" type="parTrans" cxnId="{9F4C3538-415D-4AFC-BE75-14528CA735E7}">
      <dgm:prSet/>
      <dgm:spPr/>
      <dgm:t>
        <a:bodyPr/>
        <a:lstStyle/>
        <a:p>
          <a:endParaRPr lang="zh-CN" altLang="en-US"/>
        </a:p>
      </dgm:t>
    </dgm:pt>
    <dgm:pt modelId="{108F07FC-7749-469F-827D-E0765D6EF35E}" type="sibTrans" cxnId="{9F4C3538-415D-4AFC-BE75-14528CA735E7}">
      <dgm:prSet/>
      <dgm:spPr/>
      <dgm:t>
        <a:bodyPr/>
        <a:lstStyle/>
        <a:p>
          <a:endParaRPr lang="zh-CN" altLang="en-US"/>
        </a:p>
      </dgm:t>
    </dgm:pt>
    <dgm:pt modelId="{70015A4D-7151-402A-9B52-8BFF6D0A5E80}">
      <dgm:prSet phldrT="[文本]"/>
      <dgm:spPr/>
      <dgm:t>
        <a:bodyPr/>
        <a:lstStyle/>
        <a:p>
          <a:r>
            <a:rPr lang="en-US" altLang="zh-CN" dirty="0" smtClean="0">
              <a:latin typeface="华文细黑" pitchFamily="2" charset="-122"/>
              <a:ea typeface="华文细黑" pitchFamily="2" charset="-122"/>
            </a:rPr>
            <a:t>Flash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159F05FB-27BD-4B36-9CFC-EA0626D3CB1C}" type="parTrans" cxnId="{7750F455-4780-4CC1-8039-736051C457A7}">
      <dgm:prSet/>
      <dgm:spPr/>
      <dgm:t>
        <a:bodyPr/>
        <a:lstStyle/>
        <a:p>
          <a:endParaRPr lang="zh-CN" altLang="en-US"/>
        </a:p>
      </dgm:t>
    </dgm:pt>
    <dgm:pt modelId="{CC0367E0-13A0-4936-8A6F-90842071A687}" type="sibTrans" cxnId="{7750F455-4780-4CC1-8039-736051C457A7}">
      <dgm:prSet/>
      <dgm:spPr/>
      <dgm:t>
        <a:bodyPr/>
        <a:lstStyle/>
        <a:p>
          <a:endParaRPr lang="zh-CN" altLang="en-US"/>
        </a:p>
      </dgm:t>
    </dgm:pt>
    <dgm:pt modelId="{6820FB3D-7433-41EF-8276-3B020DF5FB9E}">
      <dgm:prSet phldrT="[文本]"/>
      <dgm:spPr/>
      <dgm:t>
        <a:bodyPr/>
        <a:lstStyle/>
        <a:p>
          <a:r>
            <a:rPr lang="zh-CN" altLang="en-US" dirty="0" smtClean="0">
              <a:latin typeface="华文细黑" pitchFamily="2" charset="-122"/>
              <a:ea typeface="华文细黑" pitchFamily="2" charset="-122"/>
            </a:rPr>
            <a:t>硬盘</a:t>
          </a:r>
          <a:endParaRPr lang="zh-CN" altLang="en-US" dirty="0">
            <a:latin typeface="华文细黑" pitchFamily="2" charset="-122"/>
            <a:ea typeface="华文细黑" pitchFamily="2" charset="-122"/>
          </a:endParaRPr>
        </a:p>
      </dgm:t>
    </dgm:pt>
    <dgm:pt modelId="{B6E19B37-EE4D-4C41-86B4-3DA2BAA4FB1C}" type="parTrans" cxnId="{C1948320-671B-41C5-8C4F-FE7A11E6D499}">
      <dgm:prSet/>
      <dgm:spPr/>
      <dgm:t>
        <a:bodyPr/>
        <a:lstStyle/>
        <a:p>
          <a:endParaRPr lang="zh-CN" altLang="en-US"/>
        </a:p>
      </dgm:t>
    </dgm:pt>
    <dgm:pt modelId="{96BD50FF-22D9-4FD0-93C7-DE5817E3F28C}" type="sibTrans" cxnId="{C1948320-671B-41C5-8C4F-FE7A11E6D499}">
      <dgm:prSet/>
      <dgm:spPr/>
      <dgm:t>
        <a:bodyPr/>
        <a:lstStyle/>
        <a:p>
          <a:endParaRPr lang="zh-CN" altLang="en-US"/>
        </a:p>
      </dgm:t>
    </dgm:pt>
    <dgm:pt modelId="{F7A3C1E7-E6FB-42FE-A5FD-AE9268DD2253}" type="pres">
      <dgm:prSet presAssocID="{1B3FE4E2-4A17-41A1-974F-58FD79BDFD8D}" presName="Name0" presStyleCnt="0">
        <dgm:presLayoutVars>
          <dgm:dir/>
          <dgm:animLvl val="lvl"/>
          <dgm:resizeHandles val="exact"/>
        </dgm:presLayoutVars>
      </dgm:prSet>
      <dgm:spPr/>
    </dgm:pt>
    <dgm:pt modelId="{902B5520-C0FA-445D-A89B-D59A783B9C1B}" type="pres">
      <dgm:prSet presAssocID="{CEB1C2B9-5E9E-4DA4-9C48-07C3C0965FDC}" presName="Name8" presStyleCnt="0"/>
      <dgm:spPr/>
    </dgm:pt>
    <dgm:pt modelId="{06D5EDDD-ED73-488C-862A-B7DADA5FAA0C}" type="pres">
      <dgm:prSet presAssocID="{CEB1C2B9-5E9E-4DA4-9C48-07C3C0965FD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1D93A4-5761-46CF-A917-8A11A736932E}" type="pres">
      <dgm:prSet presAssocID="{CEB1C2B9-5E9E-4DA4-9C48-07C3C0965FD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AFA0F-9D5D-4F37-B8B0-899AEE5BAD28}" type="pres">
      <dgm:prSet presAssocID="{70015A4D-7151-402A-9B52-8BFF6D0A5E80}" presName="Name8" presStyleCnt="0"/>
      <dgm:spPr/>
    </dgm:pt>
    <dgm:pt modelId="{4B1145FD-11B2-447D-9C18-CE6F39503C03}" type="pres">
      <dgm:prSet presAssocID="{70015A4D-7151-402A-9B52-8BFF6D0A5E8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08C7F-D680-4691-BF87-4B085EA03147}" type="pres">
      <dgm:prSet presAssocID="{70015A4D-7151-402A-9B52-8BFF6D0A5E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1F8381-8B0E-475E-BED4-58ABE49BC335}" type="pres">
      <dgm:prSet presAssocID="{6820FB3D-7433-41EF-8276-3B020DF5FB9E}" presName="Name8" presStyleCnt="0"/>
      <dgm:spPr/>
    </dgm:pt>
    <dgm:pt modelId="{789965D0-44C4-4FEF-810E-4225BCEDBC7E}" type="pres">
      <dgm:prSet presAssocID="{6820FB3D-7433-41EF-8276-3B020DF5FB9E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DD65A-1E09-4021-A97C-EEA68164EC4F}" type="pres">
      <dgm:prSet presAssocID="{6820FB3D-7433-41EF-8276-3B020DF5FB9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585EA6-1C78-4177-94F5-58EA0E5D4A39}" type="presOf" srcId="{1B3FE4E2-4A17-41A1-974F-58FD79BDFD8D}" destId="{F7A3C1E7-E6FB-42FE-A5FD-AE9268DD2253}" srcOrd="0" destOrd="0" presId="urn:microsoft.com/office/officeart/2005/8/layout/pyramid1"/>
    <dgm:cxn modelId="{B6EF4338-5379-48A1-821B-BF535B4706C9}" type="presOf" srcId="{6820FB3D-7433-41EF-8276-3B020DF5FB9E}" destId="{789965D0-44C4-4FEF-810E-4225BCEDBC7E}" srcOrd="0" destOrd="0" presId="urn:microsoft.com/office/officeart/2005/8/layout/pyramid1"/>
    <dgm:cxn modelId="{7750F455-4780-4CC1-8039-736051C457A7}" srcId="{1B3FE4E2-4A17-41A1-974F-58FD79BDFD8D}" destId="{70015A4D-7151-402A-9B52-8BFF6D0A5E80}" srcOrd="1" destOrd="0" parTransId="{159F05FB-27BD-4B36-9CFC-EA0626D3CB1C}" sibTransId="{CC0367E0-13A0-4936-8A6F-90842071A687}"/>
    <dgm:cxn modelId="{719BDD81-A560-48C9-9CF8-C6484C2519CC}" type="presOf" srcId="{CEB1C2B9-5E9E-4DA4-9C48-07C3C0965FDC}" destId="{06D5EDDD-ED73-488C-862A-B7DADA5FAA0C}" srcOrd="0" destOrd="0" presId="urn:microsoft.com/office/officeart/2005/8/layout/pyramid1"/>
    <dgm:cxn modelId="{9F4C3538-415D-4AFC-BE75-14528CA735E7}" srcId="{1B3FE4E2-4A17-41A1-974F-58FD79BDFD8D}" destId="{CEB1C2B9-5E9E-4DA4-9C48-07C3C0965FDC}" srcOrd="0" destOrd="0" parTransId="{91484561-FD66-4480-9C88-F35BDAE6DD10}" sibTransId="{108F07FC-7749-469F-827D-E0765D6EF35E}"/>
    <dgm:cxn modelId="{088007F0-0670-4092-ADBD-12486E1F3750}" type="presOf" srcId="{CEB1C2B9-5E9E-4DA4-9C48-07C3C0965FDC}" destId="{2B1D93A4-5761-46CF-A917-8A11A736932E}" srcOrd="1" destOrd="0" presId="urn:microsoft.com/office/officeart/2005/8/layout/pyramid1"/>
    <dgm:cxn modelId="{0A404B92-5AFE-43F1-87D9-28E84DE4BEFC}" type="presOf" srcId="{70015A4D-7151-402A-9B52-8BFF6D0A5E80}" destId="{92F08C7F-D680-4691-BF87-4B085EA03147}" srcOrd="1" destOrd="0" presId="urn:microsoft.com/office/officeart/2005/8/layout/pyramid1"/>
    <dgm:cxn modelId="{ED051951-581F-472C-A794-80DBCC12B2F3}" type="presOf" srcId="{6820FB3D-7433-41EF-8276-3B020DF5FB9E}" destId="{6B2DD65A-1E09-4021-A97C-EEA68164EC4F}" srcOrd="1" destOrd="0" presId="urn:microsoft.com/office/officeart/2005/8/layout/pyramid1"/>
    <dgm:cxn modelId="{C1948320-671B-41C5-8C4F-FE7A11E6D499}" srcId="{1B3FE4E2-4A17-41A1-974F-58FD79BDFD8D}" destId="{6820FB3D-7433-41EF-8276-3B020DF5FB9E}" srcOrd="2" destOrd="0" parTransId="{B6E19B37-EE4D-4C41-86B4-3DA2BAA4FB1C}" sibTransId="{96BD50FF-22D9-4FD0-93C7-DE5817E3F28C}"/>
    <dgm:cxn modelId="{F9C42B4D-5E96-47C0-AAB8-27195D10402E}" type="presOf" srcId="{70015A4D-7151-402A-9B52-8BFF6D0A5E80}" destId="{4B1145FD-11B2-447D-9C18-CE6F39503C03}" srcOrd="0" destOrd="0" presId="urn:microsoft.com/office/officeart/2005/8/layout/pyramid1"/>
    <dgm:cxn modelId="{7E57DDFD-A52D-47FD-81C3-55B04FD61A15}" type="presParOf" srcId="{F7A3C1E7-E6FB-42FE-A5FD-AE9268DD2253}" destId="{902B5520-C0FA-445D-A89B-D59A783B9C1B}" srcOrd="0" destOrd="0" presId="urn:microsoft.com/office/officeart/2005/8/layout/pyramid1"/>
    <dgm:cxn modelId="{7D7B6FD2-AF65-44A5-B2C4-EB84E797F4C2}" type="presParOf" srcId="{902B5520-C0FA-445D-A89B-D59A783B9C1B}" destId="{06D5EDDD-ED73-488C-862A-B7DADA5FAA0C}" srcOrd="0" destOrd="0" presId="urn:microsoft.com/office/officeart/2005/8/layout/pyramid1"/>
    <dgm:cxn modelId="{37AD66D8-EF7A-4B72-8D98-7CFC0B41682E}" type="presParOf" srcId="{902B5520-C0FA-445D-A89B-D59A783B9C1B}" destId="{2B1D93A4-5761-46CF-A917-8A11A736932E}" srcOrd="1" destOrd="0" presId="urn:microsoft.com/office/officeart/2005/8/layout/pyramid1"/>
    <dgm:cxn modelId="{1AF38D00-5C2A-4CB4-870C-240D1B813FA4}" type="presParOf" srcId="{F7A3C1E7-E6FB-42FE-A5FD-AE9268DD2253}" destId="{0DEAFA0F-9D5D-4F37-B8B0-899AEE5BAD28}" srcOrd="1" destOrd="0" presId="urn:microsoft.com/office/officeart/2005/8/layout/pyramid1"/>
    <dgm:cxn modelId="{4996D985-BEBB-4902-85C8-62FF61E7B304}" type="presParOf" srcId="{0DEAFA0F-9D5D-4F37-B8B0-899AEE5BAD28}" destId="{4B1145FD-11B2-447D-9C18-CE6F39503C03}" srcOrd="0" destOrd="0" presId="urn:microsoft.com/office/officeart/2005/8/layout/pyramid1"/>
    <dgm:cxn modelId="{D124A44A-4F78-42E0-BC90-E47C68C4A7AA}" type="presParOf" srcId="{0DEAFA0F-9D5D-4F37-B8B0-899AEE5BAD28}" destId="{92F08C7F-D680-4691-BF87-4B085EA03147}" srcOrd="1" destOrd="0" presId="urn:microsoft.com/office/officeart/2005/8/layout/pyramid1"/>
    <dgm:cxn modelId="{5C3A64AF-D024-4026-A41E-92F1D12CE2C8}" type="presParOf" srcId="{F7A3C1E7-E6FB-42FE-A5FD-AE9268DD2253}" destId="{F51F8381-8B0E-475E-BED4-58ABE49BC335}" srcOrd="2" destOrd="0" presId="urn:microsoft.com/office/officeart/2005/8/layout/pyramid1"/>
    <dgm:cxn modelId="{F53E59AB-6EAE-4710-BAA1-A13CC3C4C8BA}" type="presParOf" srcId="{F51F8381-8B0E-475E-BED4-58ABE49BC335}" destId="{789965D0-44C4-4FEF-810E-4225BCEDBC7E}" srcOrd="0" destOrd="0" presId="urn:microsoft.com/office/officeart/2005/8/layout/pyramid1"/>
    <dgm:cxn modelId="{8EC394F7-5DB3-4A59-8FB4-C1B74F7AB9E2}" type="presParOf" srcId="{F51F8381-8B0E-475E-BED4-58ABE49BC335}" destId="{6B2DD65A-1E09-4021-A97C-EEA68164EC4F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6DC4F-9ED6-4E7B-B7CD-279D4FF0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ufeng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利用新硬件提升数据库性能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淘宝核心系统数据库组  余锋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  <a:hlinkClick r:id="rId3"/>
              </a:rPr>
              <a:t>http://yufeng.info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新浪微博：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@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淘宝褚霸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2012-07-07</a:t>
            </a:r>
            <a:endParaRPr lang="zh-CN" altLang="en-US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数据库软硬件发展趋势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33CC"/>
                </a:solidFill>
              </a:rPr>
              <a:t>CPU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CPU Scalability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CPU Scalability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CPU Scalability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和主存吞吐量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r>
              <a:rPr lang="zh-CN" altLang="en-US" dirty="0" smtClean="0"/>
              <a:t>和主存延时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457200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多核性能恶化原因</a:t>
            </a:r>
            <a:endParaRPr lang="zh-CN" altLang="en-US" dirty="0"/>
          </a:p>
        </p:txBody>
      </p:sp>
      <p:pic>
        <p:nvPicPr>
          <p:cNvPr id="5" name="内容占位符 4" descr="pcm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469" y="1124744"/>
            <a:ext cx="5679063" cy="5688591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Sandy Bridge-E </a:t>
            </a:r>
            <a:endParaRPr lang="zh-CN" altLang="en-US" dirty="0"/>
          </a:p>
        </p:txBody>
      </p:sp>
      <p:pic>
        <p:nvPicPr>
          <p:cNvPr id="5" name="内容占位符 4" descr="intel_snbe_slide_01_thumb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324" y="1600200"/>
            <a:ext cx="5085352" cy="45259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SNB-E</a:t>
            </a:r>
            <a:r>
              <a:rPr lang="zh-CN" altLang="en-US" dirty="0" smtClean="0"/>
              <a:t>对数据库更友好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，计算力强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DDR</a:t>
            </a:r>
            <a:r>
              <a:rPr lang="zh-CN" altLang="en-US" dirty="0" smtClean="0"/>
              <a:t>内存通道，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QPI</a:t>
            </a:r>
            <a:r>
              <a:rPr lang="zh-CN" altLang="en-US" dirty="0" smtClean="0"/>
              <a:t>互联，内存带宽足</a:t>
            </a:r>
            <a:endParaRPr lang="en-US" altLang="zh-CN" dirty="0" smtClean="0"/>
          </a:p>
          <a:p>
            <a:r>
              <a:rPr lang="zh-CN" altLang="en-US" dirty="0" smtClean="0"/>
              <a:t>内置</a:t>
            </a:r>
            <a:r>
              <a:rPr lang="en-US" altLang="zh-CN" dirty="0" smtClean="0"/>
              <a:t>PCI-E </a:t>
            </a:r>
            <a:r>
              <a:rPr lang="zh-CN" altLang="en-US" dirty="0" smtClean="0"/>
              <a:t>通道，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能力强</a:t>
            </a:r>
            <a:endParaRPr lang="en-US" altLang="zh-CN" dirty="0" smtClean="0"/>
          </a:p>
          <a:p>
            <a:r>
              <a:rPr lang="zh-CN" altLang="en-US" dirty="0" smtClean="0"/>
              <a:t>更大的</a:t>
            </a:r>
            <a:r>
              <a:rPr lang="en-US" altLang="zh-CN" dirty="0" smtClean="0"/>
              <a:t>L3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更高效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数据库软硬件发展趋势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>
                <a:solidFill>
                  <a:srgbClr val="0033CC"/>
                </a:solidFill>
              </a:rPr>
              <a:t>内存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33CC"/>
                </a:solidFill>
              </a:rPr>
              <a:t>数据库软硬件发展趋势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内存和外存的差距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22254" y="1700808"/>
            <a:ext cx="42862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1052736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347864" y="6597352"/>
            <a:ext cx="360040" cy="720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1700808"/>
            <a:ext cx="360040" cy="49685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79912" y="12687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毫秒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3848" y="61653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纳秒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11" name="图片 10" descr="lion_k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56" y="4221088"/>
            <a:ext cx="1641813" cy="2370532"/>
          </a:xfrm>
          <a:prstGeom prst="rect">
            <a:avLst/>
          </a:prstGeom>
        </p:spPr>
      </p:pic>
      <p:sp>
        <p:nvSpPr>
          <p:cNvPr id="12" name="等于号 11"/>
          <p:cNvSpPr/>
          <p:nvPr/>
        </p:nvSpPr>
        <p:spPr>
          <a:xfrm rot="16200000">
            <a:off x="719014" y="2780928"/>
            <a:ext cx="1778496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内存和数据集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左箭头 5"/>
          <p:cNvSpPr/>
          <p:nvPr/>
        </p:nvSpPr>
        <p:spPr>
          <a:xfrm rot="18762349">
            <a:off x="3518430" y="2368645"/>
            <a:ext cx="2314308" cy="187220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数据集超过内存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来者不拒，越多越好</a:t>
            </a:r>
            <a:endParaRPr lang="en-US" altLang="zh-CN" dirty="0" smtClean="0"/>
          </a:p>
          <a:p>
            <a:r>
              <a:rPr lang="zh-CN" altLang="en-US" dirty="0" smtClean="0"/>
              <a:t>成本考虑，装下最热数据集</a:t>
            </a:r>
            <a:endParaRPr lang="en-US" altLang="zh-CN" dirty="0" smtClean="0"/>
          </a:p>
          <a:p>
            <a:r>
              <a:rPr lang="zh-CN" altLang="en-US" dirty="0" smtClean="0"/>
              <a:t>百</a:t>
            </a:r>
            <a:r>
              <a:rPr lang="en-US" altLang="zh-CN" dirty="0" smtClean="0"/>
              <a:t>G</a:t>
            </a:r>
            <a:r>
              <a:rPr lang="zh-CN" altLang="en-US" dirty="0" smtClean="0"/>
              <a:t>以上不奇怪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数据库软硬件发展趋势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33CC"/>
                </a:solidFill>
              </a:rPr>
              <a:t>磁盘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日志文件顺序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，落地为要</a:t>
            </a:r>
            <a:endParaRPr lang="en-US" altLang="zh-CN" dirty="0" smtClean="0"/>
          </a:p>
          <a:p>
            <a:r>
              <a:rPr lang="zh-CN" altLang="en-US" dirty="0" smtClean="0"/>
              <a:t>引擎尽最大努力把脏数据转变成顺序</a:t>
            </a:r>
            <a:r>
              <a:rPr lang="en-US" altLang="zh-CN" dirty="0" smtClean="0"/>
              <a:t>IO</a:t>
            </a:r>
          </a:p>
          <a:p>
            <a:pPr lvl="1"/>
            <a:r>
              <a:rPr lang="zh-CN" altLang="en-US" dirty="0" smtClean="0"/>
              <a:t>引擎不同，数据结构不同， 差距很大</a:t>
            </a:r>
            <a:endParaRPr lang="en-US" altLang="zh-CN" dirty="0" smtClean="0"/>
          </a:p>
          <a:p>
            <a:r>
              <a:rPr lang="zh-CN" altLang="en-US" dirty="0" smtClean="0"/>
              <a:t>历史原因，传统数据库基于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设计，最大内存也避免不了</a:t>
            </a:r>
            <a:r>
              <a:rPr lang="en-US" altLang="zh-CN" dirty="0" smtClean="0"/>
              <a:t>IO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混合存储模型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5" name="内容占位符 4" descr="LSI_9260CV-8i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528" y="2996952"/>
            <a:ext cx="5143500" cy="3476625"/>
          </a:xfrm>
        </p:spPr>
      </p:pic>
      <p:sp>
        <p:nvSpPr>
          <p:cNvPr id="6" name="矩形 5"/>
          <p:cNvSpPr/>
          <p:nvPr/>
        </p:nvSpPr>
        <p:spPr>
          <a:xfrm>
            <a:off x="4896544" y="1412776"/>
            <a:ext cx="4139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>
                <a:latin typeface="华文细黑" pitchFamily="2" charset="-122"/>
                <a:ea typeface="华文细黑" pitchFamily="2" charset="-122"/>
              </a:rPr>
              <a:t>PCIe</a:t>
            </a: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2.0</a:t>
            </a:r>
            <a:r>
              <a:rPr 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x8</a:t>
            </a:r>
            <a:endParaRPr lang="en-US" altLang="zh-CN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Support Up to 128 SATA  Devices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Dual Core ROC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1GB cache</a:t>
            </a:r>
            <a:endParaRPr lang="en-US" altLang="zh-CN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SSD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5" name="内容占位符 4" descr="intel-ssd-32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500" y="1691481"/>
            <a:ext cx="57150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pic>
        <p:nvPicPr>
          <p:cNvPr id="7" name="内容占位符 6" descr="viriden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276872"/>
            <a:ext cx="3184785" cy="367240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pic>
        <p:nvPicPr>
          <p:cNvPr id="5" name="内容占位符 7" descr="fusion-io_iodrive_005-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277134" y="2348880"/>
            <a:ext cx="486686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51520" y="57332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2.0</a:t>
            </a:r>
            <a:r>
              <a:rPr lang="en-US" altLang="zh-CN" dirty="0" smtClean="0">
                <a:solidFill>
                  <a:srgbClr val="FF0000"/>
                </a:solidFill>
              </a:rPr>
              <a:t>x8</a:t>
            </a:r>
          </a:p>
          <a:p>
            <a:r>
              <a:rPr lang="en-US" altLang="zh-CN" dirty="0" smtClean="0"/>
              <a:t>850 MB/s (4KB)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220,000</a:t>
            </a:r>
            <a:r>
              <a:rPr lang="en-US" altLang="zh-CN" dirty="0" smtClean="0"/>
              <a:t> IOPS (4KB)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60032" y="1772816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 2.0</a:t>
            </a:r>
            <a:r>
              <a:rPr lang="en-US" dirty="0" smtClean="0">
                <a:solidFill>
                  <a:srgbClr val="FF0000"/>
                </a:solidFill>
              </a:rPr>
              <a:t>x4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ioDrive</a:t>
            </a:r>
            <a:r>
              <a:rPr lang="en-US" altLang="zh-CN" dirty="0" smtClean="0"/>
              <a:t> IOPS: with Flash </a:t>
            </a:r>
            <a:r>
              <a:rPr lang="en-US" altLang="zh-CN" dirty="0" smtClean="0">
                <a:solidFill>
                  <a:srgbClr val="FF0000"/>
                </a:solidFill>
              </a:rPr>
              <a:t>140,000</a:t>
            </a:r>
            <a:r>
              <a:rPr lang="en-US" altLang="zh-CN" dirty="0" smtClean="0"/>
              <a:t> Read IOPS, </a:t>
            </a:r>
            <a:r>
              <a:rPr lang="en-US" altLang="zh-CN" dirty="0" smtClean="0">
                <a:solidFill>
                  <a:srgbClr val="FF0000"/>
                </a:solidFill>
              </a:rPr>
              <a:t>135,000</a:t>
            </a:r>
            <a:r>
              <a:rPr lang="en-US" altLang="zh-CN" dirty="0" smtClean="0"/>
              <a:t> Write IOPS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非易失内存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pic>
        <p:nvPicPr>
          <p:cNvPr id="5" name="图片 4" descr="wam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97149"/>
            <a:ext cx="4391025" cy="2047875"/>
          </a:xfrm>
          <a:prstGeom prst="rect">
            <a:avLst/>
          </a:prstGeom>
        </p:spPr>
      </p:pic>
      <p:pic>
        <p:nvPicPr>
          <p:cNvPr id="6" name="内容占位符 4" descr="ddr3_nvdimm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299" y="4149080"/>
            <a:ext cx="4276725" cy="2143125"/>
          </a:xfrm>
        </p:spPr>
      </p:pic>
      <p:sp>
        <p:nvSpPr>
          <p:cNvPr id="7" name="矩形 6"/>
          <p:cNvSpPr/>
          <p:nvPr/>
        </p:nvSpPr>
        <p:spPr>
          <a:xfrm>
            <a:off x="251520" y="1700808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PCIe</a:t>
            </a:r>
            <a:r>
              <a:rPr lang="en-US" altLang="zh-CN" dirty="0" smtClean="0"/>
              <a:t> 1.1</a:t>
            </a:r>
            <a:r>
              <a:rPr lang="en-US" altLang="zh-CN" dirty="0" smtClean="0">
                <a:solidFill>
                  <a:srgbClr val="FF0000"/>
                </a:solidFill>
              </a:rPr>
              <a:t>x4</a:t>
            </a:r>
          </a:p>
          <a:p>
            <a:r>
              <a:rPr lang="en-US" altLang="zh-CN" dirty="0" smtClean="0"/>
              <a:t>4K Block Writes: </a:t>
            </a:r>
            <a:r>
              <a:rPr lang="en-US" altLang="zh-CN" dirty="0" smtClean="0">
                <a:solidFill>
                  <a:srgbClr val="FF0000"/>
                </a:solidFill>
              </a:rPr>
              <a:t>165,000 IOPS</a:t>
            </a:r>
          </a:p>
          <a:p>
            <a:r>
              <a:rPr lang="en-US" altLang="zh-CN" dirty="0" smtClean="0"/>
              <a:t>4K Block Reads: </a:t>
            </a:r>
            <a:r>
              <a:rPr lang="en-US" altLang="zh-CN" dirty="0" smtClean="0">
                <a:solidFill>
                  <a:srgbClr val="FF0000"/>
                </a:solidFill>
              </a:rPr>
              <a:t>185,000 IOPS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5877272"/>
            <a:ext cx="32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DDR3 Non-Volatile DIMM 8G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ctr">
              <a:buNone/>
            </a:pPr>
            <a:r>
              <a:rPr lang="zh-CN" altLang="en-US" sz="4400" dirty="0" smtClean="0"/>
              <a:t>数据库</a:t>
            </a:r>
            <a:r>
              <a:rPr lang="zh-CN" altLang="en-US" sz="4800" dirty="0" smtClean="0">
                <a:solidFill>
                  <a:srgbClr val="FF0000"/>
                </a:solidFill>
              </a:rPr>
              <a:t>百万</a:t>
            </a:r>
            <a:r>
              <a:rPr lang="en-US" altLang="zh-CN" sz="4800" dirty="0" smtClean="0">
                <a:solidFill>
                  <a:srgbClr val="FF0000"/>
                </a:solidFill>
              </a:rPr>
              <a:t>TPS</a:t>
            </a:r>
            <a:r>
              <a:rPr lang="zh-CN" altLang="en-US" sz="4400" dirty="0" smtClean="0"/>
              <a:t>不再稀罕！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数据库软硬件发展趋势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33CC"/>
                </a:solidFill>
              </a:rPr>
              <a:t>网络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千兆网卡性能表现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762000" y="1628800"/>
          <a:ext cx="7620000" cy="433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网卡选择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网卡</a:t>
            </a:r>
            <a:r>
              <a:rPr lang="en-US" altLang="zh-CN" dirty="0" smtClean="0"/>
              <a:t>Bonding</a:t>
            </a:r>
          </a:p>
          <a:p>
            <a:pPr lvl="1"/>
            <a:r>
              <a:rPr lang="zh-CN" altLang="en-US" dirty="0" smtClean="0"/>
              <a:t>更大吞吐量</a:t>
            </a:r>
            <a:endParaRPr lang="en-US" altLang="zh-CN" dirty="0" smtClean="0"/>
          </a:p>
          <a:p>
            <a:r>
              <a:rPr lang="zh-CN" altLang="en-US" dirty="0" smtClean="0"/>
              <a:t>万兆网卡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百万以上</a:t>
            </a:r>
            <a:r>
              <a:rPr lang="en-US" altLang="zh-CN" dirty="0" smtClean="0"/>
              <a:t>PPS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负担更小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更小延时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4293096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部分图片粘贴自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Google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搜索，谢谢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Google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！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部分数据参考自</a:t>
            </a:r>
            <a:r>
              <a:rPr lang="en-US" altLang="zh-CN" dirty="0" err="1" smtClean="0">
                <a:latin typeface="华文细黑" pitchFamily="2" charset="-122"/>
                <a:ea typeface="华文细黑" pitchFamily="2" charset="-122"/>
              </a:rPr>
              <a:t>Percona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谢谢那些可爱的人！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MemSQL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1340768"/>
            <a:ext cx="532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华文细黑" pitchFamily="2" charset="-122"/>
                <a:ea typeface="华文细黑" pitchFamily="2" charset="-122"/>
              </a:rPr>
              <a:t>MemSQL</a:t>
            </a:r>
            <a:r>
              <a:rPr lang="en-US" altLang="zh-CN" sz="3600" dirty="0" smtClean="0">
                <a:latin typeface="华文细黑" pitchFamily="2" charset="-122"/>
                <a:ea typeface="华文细黑" pitchFamily="2" charset="-122"/>
              </a:rPr>
              <a:t> 1.2 million inserts/second on a 64-core, 1/2 TB of RAM machine</a:t>
            </a:r>
            <a:endParaRPr lang="zh-CN" altLang="en-US" sz="36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6" name="图片 5" descr="memsql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31750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MySQL</a:t>
            </a:r>
            <a:r>
              <a:rPr lang="en-US" altLang="zh-CN" dirty="0" smtClean="0">
                <a:latin typeface="+mn-ea"/>
              </a:rPr>
              <a:t> Cluster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5" name="图片 4" descr="Logomysq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" y="1412776"/>
            <a:ext cx="2209761" cy="15121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1760" y="1412776"/>
            <a:ext cx="6534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 smtClean="0">
                <a:latin typeface="华文细黑" pitchFamily="2" charset="-122"/>
                <a:ea typeface="华文细黑" pitchFamily="2" charset="-122"/>
              </a:rPr>
              <a:t>MySQL</a:t>
            </a:r>
            <a:r>
              <a:rPr lang="en-US" altLang="zh-CN" sz="3600" dirty="0" smtClean="0">
                <a:latin typeface="华文细黑" pitchFamily="2" charset="-122"/>
                <a:ea typeface="华文细黑" pitchFamily="2" charset="-122"/>
              </a:rPr>
              <a:t> Cluster 7.2 achieves 4.3BN reads per minute with 30 data nodes</a:t>
            </a:r>
          </a:p>
          <a:p>
            <a:endParaRPr lang="en-US" altLang="zh-CN" sz="3600" dirty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3600" dirty="0" smtClean="0">
                <a:latin typeface="华文细黑" pitchFamily="2" charset="-122"/>
                <a:ea typeface="华文细黑" pitchFamily="2" charset="-122"/>
              </a:rPr>
              <a:t>2-socket servers using X5670 with </a:t>
            </a:r>
            <a:r>
              <a:rPr lang="en-US" altLang="zh-CN" sz="3600" dirty="0" err="1" smtClean="0">
                <a:latin typeface="华文细黑" pitchFamily="2" charset="-122"/>
                <a:ea typeface="华文细黑" pitchFamily="2" charset="-122"/>
              </a:rPr>
              <a:t>Infiniband</a:t>
            </a:r>
            <a:r>
              <a:rPr lang="en-US" altLang="zh-CN" sz="3600" dirty="0" smtClean="0">
                <a:latin typeface="华文细黑" pitchFamily="2" charset="-122"/>
                <a:ea typeface="华文细黑" pitchFamily="2" charset="-122"/>
              </a:rPr>
              <a:t> interconnect and 48GB of memory per machine</a:t>
            </a:r>
            <a:endParaRPr lang="zh-CN" altLang="en-US" sz="36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硬件发展迅猛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2188840"/>
          </a:xfrm>
        </p:spPr>
        <p:txBody>
          <a:bodyPr/>
          <a:lstStyle/>
          <a:p>
            <a:r>
              <a:rPr lang="en-US" altLang="zh-CN" dirty="0" smtClean="0"/>
              <a:t>8  Xeon 7540  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96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</a:p>
          <a:p>
            <a:r>
              <a:rPr lang="en-US" altLang="zh-CN" dirty="0" smtClean="0"/>
              <a:t>512 GB DDR3</a:t>
            </a:r>
          </a:p>
          <a:p>
            <a:r>
              <a:rPr lang="en-US" altLang="zh-CN" dirty="0" smtClean="0"/>
              <a:t>600G  SSD *12</a:t>
            </a:r>
          </a:p>
          <a:p>
            <a:r>
              <a:rPr lang="zh-CN" altLang="en-US" dirty="0" smtClean="0"/>
              <a:t>万兆网卡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4572000" y="2420888"/>
            <a:ext cx="2615876" cy="124858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文艺青年的装备</a:t>
            </a:r>
            <a:endParaRPr lang="zh-CN" altLang="en-US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95536" y="4437112"/>
            <a:ext cx="8229600" cy="21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kern="0" dirty="0" smtClean="0">
                <a:latin typeface="华文细黑" pitchFamily="2" charset="-122"/>
                <a:ea typeface="华文细黑" pitchFamily="2" charset="-122"/>
              </a:rPr>
              <a:t>2 E5-2420 CPU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，</a:t>
            </a:r>
            <a:r>
              <a:rPr lang="en-US" altLang="zh-CN" sz="2800" kern="0" dirty="0" smtClean="0">
                <a:latin typeface="华文细黑" pitchFamily="2" charset="-122"/>
                <a:ea typeface="华文细黑" pitchFamily="2" charset="-122"/>
              </a:rPr>
              <a:t>24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逻辑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CPU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800" kern="0" dirty="0" smtClean="0">
                <a:latin typeface="华文细黑" pitchFamily="2" charset="-122"/>
                <a:ea typeface="华文细黑" pitchFamily="2" charset="-122"/>
              </a:rPr>
              <a:t>96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GB DDR3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600G  SSD *8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800" kern="0" dirty="0" smtClean="0">
                <a:latin typeface="华文细黑" pitchFamily="2" charset="-122"/>
                <a:ea typeface="华文细黑" pitchFamily="2" charset="-122"/>
              </a:rPr>
              <a:t>千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兆网卡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4572000" y="5013176"/>
            <a:ext cx="2615876" cy="124858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普通青年的装备</a:t>
            </a:r>
            <a:endParaRPr lang="zh-CN" altLang="en-US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平衡系统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31640" y="1556792"/>
            <a:ext cx="864096" cy="288032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31640" y="1988840"/>
            <a:ext cx="1368152" cy="36004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31640" y="2924944"/>
            <a:ext cx="2664296" cy="432048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Flash </a:t>
            </a:r>
            <a:r>
              <a:rPr lang="zh-CN" altLang="en-US" dirty="0" smtClean="0">
                <a:solidFill>
                  <a:schemeClr val="tx1"/>
                </a:solidFill>
              </a:rPr>
              <a:t>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31640" y="3429000"/>
            <a:ext cx="3528392" cy="36004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SSD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31640" y="5445224"/>
            <a:ext cx="6912768" cy="360040"/>
          </a:xfrm>
          <a:prstGeom prst="roundRect">
            <a:avLst/>
          </a:prstGeom>
          <a:ln>
            <a:solidFill>
              <a:srgbClr val="0033C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硬盘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115616" y="6019700"/>
            <a:ext cx="7200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-1153431" y="3753036"/>
            <a:ext cx="4536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87624" y="60212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容量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4149080"/>
            <a:ext cx="461665" cy="1800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zh-CN" altLang="en-US" dirty="0" smtClean="0"/>
              <a:t>成本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性能必知数字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L1 cache reference                           0.5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Branch </a:t>
            </a:r>
            <a:r>
              <a:rPr lang="en-US" altLang="zh-CN" sz="2000" dirty="0" err="1" smtClean="0">
                <a:latin typeface="宋体" pitchFamily="2" charset="-122"/>
              </a:rPr>
              <a:t>mispredict</a:t>
            </a:r>
            <a:r>
              <a:rPr lang="en-US" altLang="zh-CN" sz="2000" dirty="0" smtClean="0">
                <a:latin typeface="宋体" pitchFamily="2" charset="-122"/>
              </a:rPr>
              <a:t>                              5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L2 cache reference                             7 ns</a:t>
            </a:r>
          </a:p>
          <a:p>
            <a:pPr>
              <a:buNone/>
            </a:pPr>
            <a:r>
              <a:rPr lang="en-US" altLang="zh-CN" sz="2000" dirty="0" err="1" smtClean="0">
                <a:latin typeface="宋体" pitchFamily="2" charset="-122"/>
              </a:rPr>
              <a:t>Mutex</a:t>
            </a:r>
            <a:r>
              <a:rPr lang="en-US" altLang="zh-CN" sz="2000" dirty="0" smtClean="0">
                <a:latin typeface="宋体" pitchFamily="2" charset="-122"/>
              </a:rPr>
              <a:t> lock/unlock                             25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Main memory reference                        100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Compress 1K bytes with Zippy               3,000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Send 2K bytes over 1 </a:t>
            </a:r>
            <a:r>
              <a:rPr lang="en-US" altLang="zh-CN" sz="2000" dirty="0" err="1" smtClean="0">
                <a:latin typeface="宋体" pitchFamily="2" charset="-122"/>
              </a:rPr>
              <a:t>Gbps</a:t>
            </a:r>
            <a:r>
              <a:rPr lang="en-US" altLang="zh-CN" sz="2000" dirty="0" smtClean="0">
                <a:latin typeface="宋体" pitchFamily="2" charset="-122"/>
              </a:rPr>
              <a:t> network         20,000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Read 1 MB sequentially from memory       250,000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Round trip within same datacenter        500,000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Disk seek                             10,000,000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Read 1 MB sequentially from disk      20,000,000 ns</a:t>
            </a:r>
          </a:p>
          <a:p>
            <a:pPr>
              <a:buNone/>
            </a:pPr>
            <a:r>
              <a:rPr lang="en-US" altLang="zh-CN" sz="2000" dirty="0" smtClean="0">
                <a:latin typeface="宋体" pitchFamily="2" charset="-122"/>
              </a:rPr>
              <a:t>Send packet CA-&gt;Netherlands-&gt;CA      150,000,000 ns</a:t>
            </a: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7236296" y="3140968"/>
            <a:ext cx="1763688" cy="2880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7236296" y="4941168"/>
            <a:ext cx="1763688" cy="2880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25593</TotalTime>
  <Words>591</Words>
  <Application>Microsoft Office PowerPoint</Application>
  <PresentationFormat>全屏显示(4:3)</PresentationFormat>
  <Paragraphs>212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淘宝PPT模版</vt:lpstr>
      <vt:lpstr>1_默认设计模板</vt:lpstr>
      <vt:lpstr>利用新硬件提升数据库性能</vt:lpstr>
      <vt:lpstr>Agenda</vt:lpstr>
      <vt:lpstr>幻灯片 3</vt:lpstr>
      <vt:lpstr>MemSQL</vt:lpstr>
      <vt:lpstr>MySQL Cluster</vt:lpstr>
      <vt:lpstr>硬件发展迅猛</vt:lpstr>
      <vt:lpstr>平衡系统</vt:lpstr>
      <vt:lpstr>存储成本/性能</vt:lpstr>
      <vt:lpstr>性能必知数字</vt:lpstr>
      <vt:lpstr>Agenda</vt:lpstr>
      <vt:lpstr>CPU Scalability</vt:lpstr>
      <vt:lpstr>CPU Scalability</vt:lpstr>
      <vt:lpstr>CPU Scalability</vt:lpstr>
      <vt:lpstr>Cache和主存吞吐量</vt:lpstr>
      <vt:lpstr>Cache和主存延时</vt:lpstr>
      <vt:lpstr>多核性能恶化原因</vt:lpstr>
      <vt:lpstr> Sandy Bridge-E </vt:lpstr>
      <vt:lpstr>SNB-E对数据库更友好</vt:lpstr>
      <vt:lpstr>Agenda</vt:lpstr>
      <vt:lpstr>内存和外存的差距</vt:lpstr>
      <vt:lpstr>内存和数据集</vt:lpstr>
      <vt:lpstr>内存选择</vt:lpstr>
      <vt:lpstr>Agenda</vt:lpstr>
      <vt:lpstr>数据库IO模式</vt:lpstr>
      <vt:lpstr>混合存储模型</vt:lpstr>
      <vt:lpstr>Raid卡</vt:lpstr>
      <vt:lpstr>SSD</vt:lpstr>
      <vt:lpstr>Flash卡</vt:lpstr>
      <vt:lpstr>非易失内存</vt:lpstr>
      <vt:lpstr>Agenda</vt:lpstr>
      <vt:lpstr>千兆网卡性能表现</vt:lpstr>
      <vt:lpstr>网卡选择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利用新硬件提升数据库性能</dc:title>
  <dc:creator>褚霸</dc:creator>
  <cp:lastModifiedBy>chuba.yf</cp:lastModifiedBy>
  <cp:revision>157</cp:revision>
  <dcterms:created xsi:type="dcterms:W3CDTF">2008-10-18T12:39:51Z</dcterms:created>
  <dcterms:modified xsi:type="dcterms:W3CDTF">2012-07-09T07:48:34Z</dcterms:modified>
</cp:coreProperties>
</file>