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481" r:id="rId3"/>
    <p:sldId id="523" r:id="rId4"/>
    <p:sldId id="535" r:id="rId5"/>
    <p:sldId id="519" r:id="rId6"/>
    <p:sldId id="517" r:id="rId7"/>
    <p:sldId id="525" r:id="rId8"/>
    <p:sldId id="518" r:id="rId9"/>
    <p:sldId id="527" r:id="rId10"/>
    <p:sldId id="521" r:id="rId11"/>
    <p:sldId id="522" r:id="rId12"/>
    <p:sldId id="514" r:id="rId13"/>
    <p:sldId id="526" r:id="rId14"/>
    <p:sldId id="520" r:id="rId15"/>
    <p:sldId id="529" r:id="rId16"/>
    <p:sldId id="524" r:id="rId17"/>
    <p:sldId id="528" r:id="rId18"/>
    <p:sldId id="533" r:id="rId19"/>
    <p:sldId id="530" r:id="rId20"/>
    <p:sldId id="515" r:id="rId21"/>
    <p:sldId id="531" r:id="rId22"/>
    <p:sldId id="532" r:id="rId23"/>
    <p:sldId id="516" r:id="rId24"/>
    <p:sldId id="534" r:id="rId25"/>
    <p:sldId id="476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99CC00"/>
    <a:srgbClr val="FF9933"/>
    <a:srgbClr val="A4FAAC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4601" autoAdjust="0"/>
  </p:normalViewPr>
  <p:slideViewPr>
    <p:cSldViewPr>
      <p:cViewPr>
        <p:scale>
          <a:sx n="60" d="100"/>
          <a:sy n="60" d="100"/>
        </p:scale>
        <p:origin x="-14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11C95-34FC-4A4E-8402-25CECD91268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250028-5BC1-4319-9CC8-DC8BC09303D6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F434A22C-F780-4B1E-B785-BC5A969C1331}" type="parTrans" cxnId="{AED01EDB-8294-4A4E-BC98-E5F7238B2926}">
      <dgm:prSet/>
      <dgm:spPr/>
      <dgm:t>
        <a:bodyPr/>
        <a:lstStyle/>
        <a:p>
          <a:endParaRPr lang="zh-CN" altLang="en-US"/>
        </a:p>
      </dgm:t>
    </dgm:pt>
    <dgm:pt modelId="{96FBA4F7-938E-40D0-9821-8DF196020007}" type="sibTrans" cxnId="{AED01EDB-8294-4A4E-BC98-E5F7238B2926}">
      <dgm:prSet/>
      <dgm:spPr/>
      <dgm:t>
        <a:bodyPr/>
        <a:lstStyle/>
        <a:p>
          <a:endParaRPr lang="zh-CN" altLang="en-US"/>
        </a:p>
      </dgm:t>
    </dgm:pt>
    <dgm:pt modelId="{DEFC2A16-FBCD-450A-B715-4392AD1DFFBE}">
      <dgm:prSet phldrT="[文本]"/>
      <dgm:spPr/>
      <dgm:t>
        <a:bodyPr/>
        <a:lstStyle/>
        <a:p>
          <a:r>
            <a:rPr lang="zh-CN" altLang="en-US" dirty="0" smtClean="0"/>
            <a:t>度量</a:t>
          </a:r>
          <a:endParaRPr lang="zh-CN" altLang="en-US" dirty="0"/>
        </a:p>
      </dgm:t>
    </dgm:pt>
    <dgm:pt modelId="{E912364E-91EA-4490-B9DF-C7B23423082C}" type="parTrans" cxnId="{755752D5-AA42-4870-A247-2D976ADB0937}">
      <dgm:prSet/>
      <dgm:spPr/>
      <dgm:t>
        <a:bodyPr/>
        <a:lstStyle/>
        <a:p>
          <a:endParaRPr lang="zh-CN" altLang="en-US"/>
        </a:p>
      </dgm:t>
    </dgm:pt>
    <dgm:pt modelId="{A4AFD4D3-1CA9-4518-8C22-8EB02D9AD561}" type="sibTrans" cxnId="{755752D5-AA42-4870-A247-2D976ADB0937}">
      <dgm:prSet/>
      <dgm:spPr/>
      <dgm:t>
        <a:bodyPr/>
        <a:lstStyle/>
        <a:p>
          <a:endParaRPr lang="zh-CN" altLang="en-US"/>
        </a:p>
      </dgm:t>
    </dgm:pt>
    <dgm:pt modelId="{8813F947-A5E1-447C-83F5-A3465896C664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9887C141-6F4E-4C3B-86A2-035F796BD234}" type="parTrans" cxnId="{D2B266E9-D008-4A71-9D6C-F8E82F7C75CB}">
      <dgm:prSet/>
      <dgm:spPr/>
      <dgm:t>
        <a:bodyPr/>
        <a:lstStyle/>
        <a:p>
          <a:endParaRPr lang="zh-CN" altLang="en-US"/>
        </a:p>
      </dgm:t>
    </dgm:pt>
    <dgm:pt modelId="{C6A6083E-E64C-4FA9-B268-2CA72B1A4624}" type="sibTrans" cxnId="{D2B266E9-D008-4A71-9D6C-F8E82F7C75CB}">
      <dgm:prSet/>
      <dgm:spPr/>
      <dgm:t>
        <a:bodyPr/>
        <a:lstStyle/>
        <a:p>
          <a:endParaRPr lang="zh-CN" altLang="en-US"/>
        </a:p>
      </dgm:t>
    </dgm:pt>
    <dgm:pt modelId="{8637723C-0110-4E9C-81B1-9D95A7EA3498}">
      <dgm:prSet phldrT="[文本]"/>
      <dgm:spPr/>
      <dgm:t>
        <a:bodyPr/>
        <a:lstStyle/>
        <a:p>
          <a:r>
            <a:rPr lang="zh-CN" altLang="en-US" dirty="0" smtClean="0"/>
            <a:t>简单</a:t>
          </a:r>
          <a:endParaRPr lang="zh-CN" altLang="en-US" dirty="0"/>
        </a:p>
      </dgm:t>
    </dgm:pt>
    <dgm:pt modelId="{9E23A5D9-06C2-43D6-8299-4D020E013F0C}" type="parTrans" cxnId="{F01A05E8-F09E-401C-954E-D859AEB6FC68}">
      <dgm:prSet/>
      <dgm:spPr/>
      <dgm:t>
        <a:bodyPr/>
        <a:lstStyle/>
        <a:p>
          <a:endParaRPr lang="zh-CN" altLang="en-US"/>
        </a:p>
      </dgm:t>
    </dgm:pt>
    <dgm:pt modelId="{058A3215-1208-410F-B840-47FC1E71EA34}" type="sibTrans" cxnId="{F01A05E8-F09E-401C-954E-D859AEB6FC68}">
      <dgm:prSet/>
      <dgm:spPr/>
      <dgm:t>
        <a:bodyPr/>
        <a:lstStyle/>
        <a:p>
          <a:endParaRPr lang="zh-CN" altLang="en-US"/>
        </a:p>
      </dgm:t>
    </dgm:pt>
    <dgm:pt modelId="{E7ED84A5-3495-47DD-BD35-A827460BBB94}">
      <dgm:prSet phldrT="[文本]"/>
      <dgm:spPr/>
      <dgm:t>
        <a:bodyPr/>
        <a:lstStyle/>
        <a:p>
          <a:r>
            <a:rPr lang="zh-CN" altLang="en-US" dirty="0" smtClean="0"/>
            <a:t>主流</a:t>
          </a:r>
          <a:endParaRPr lang="zh-CN" altLang="en-US" dirty="0"/>
        </a:p>
      </dgm:t>
    </dgm:pt>
    <dgm:pt modelId="{612FB254-0143-42FC-B214-88195636A20D}" type="parTrans" cxnId="{601ECAB9-EDDD-4844-A407-47C768057C37}">
      <dgm:prSet/>
      <dgm:spPr/>
      <dgm:t>
        <a:bodyPr/>
        <a:lstStyle/>
        <a:p>
          <a:endParaRPr lang="zh-CN" altLang="en-US"/>
        </a:p>
      </dgm:t>
    </dgm:pt>
    <dgm:pt modelId="{66AC93F4-AF2A-49BC-84DD-B693909D3F53}" type="sibTrans" cxnId="{601ECAB9-EDDD-4844-A407-47C768057C37}">
      <dgm:prSet/>
      <dgm:spPr/>
      <dgm:t>
        <a:bodyPr/>
        <a:lstStyle/>
        <a:p>
          <a:endParaRPr lang="zh-CN" altLang="en-US"/>
        </a:p>
      </dgm:t>
    </dgm:pt>
    <dgm:pt modelId="{9676C572-9F13-44A2-B1A1-D39B896B2AA5}">
      <dgm:prSet phldrT="[文本]"/>
      <dgm:spPr/>
      <dgm:t>
        <a:bodyPr/>
        <a:lstStyle/>
        <a:p>
          <a:r>
            <a:rPr lang="zh-CN" altLang="en-US" dirty="0" smtClean="0"/>
            <a:t>运维</a:t>
          </a:r>
          <a:endParaRPr lang="zh-CN" altLang="en-US" dirty="0"/>
        </a:p>
      </dgm:t>
    </dgm:pt>
    <dgm:pt modelId="{4377F892-9FAE-4249-9928-A857DD5F0AE3}" type="parTrans" cxnId="{0C555353-E9D1-4FE1-997E-54B8E57DE8C4}">
      <dgm:prSet/>
      <dgm:spPr/>
      <dgm:t>
        <a:bodyPr/>
        <a:lstStyle/>
        <a:p>
          <a:endParaRPr lang="zh-CN" altLang="en-US"/>
        </a:p>
      </dgm:t>
    </dgm:pt>
    <dgm:pt modelId="{A796EF0C-57CF-4023-9F42-D0EFDC1AA1C3}" type="sibTrans" cxnId="{0C555353-E9D1-4FE1-997E-54B8E57DE8C4}">
      <dgm:prSet/>
      <dgm:spPr/>
      <dgm:t>
        <a:bodyPr/>
        <a:lstStyle/>
        <a:p>
          <a:endParaRPr lang="zh-CN" altLang="en-US"/>
        </a:p>
      </dgm:t>
    </dgm:pt>
    <dgm:pt modelId="{68D1A917-B28E-4C1E-9B1F-5390166BA4A4}">
      <dgm:prSet phldrT="[文本]"/>
      <dgm:spPr/>
      <dgm:t>
        <a:bodyPr/>
        <a:lstStyle/>
        <a:p>
          <a:r>
            <a:rPr lang="zh-CN" altLang="en-US" dirty="0" smtClean="0"/>
            <a:t>稳定</a:t>
          </a:r>
          <a:endParaRPr lang="zh-CN" altLang="en-US" dirty="0"/>
        </a:p>
      </dgm:t>
    </dgm:pt>
    <dgm:pt modelId="{5F228E5F-F175-4D55-92A0-5B50682530CB}" type="parTrans" cxnId="{8D2879B7-0438-4BC4-8DA3-F7D46255CAE4}">
      <dgm:prSet/>
      <dgm:spPr/>
      <dgm:t>
        <a:bodyPr/>
        <a:lstStyle/>
        <a:p>
          <a:endParaRPr lang="zh-CN" altLang="en-US"/>
        </a:p>
      </dgm:t>
    </dgm:pt>
    <dgm:pt modelId="{188081EC-CFF6-4719-8889-137A4796CF78}" type="sibTrans" cxnId="{8D2879B7-0438-4BC4-8DA3-F7D46255CAE4}">
      <dgm:prSet/>
      <dgm:spPr/>
      <dgm:t>
        <a:bodyPr/>
        <a:lstStyle/>
        <a:p>
          <a:endParaRPr lang="zh-CN" altLang="en-US"/>
        </a:p>
      </dgm:t>
    </dgm:pt>
    <dgm:pt modelId="{3BC9BEE2-3405-4017-A32A-9357093D60D9}">
      <dgm:prSet phldrT="[文本]"/>
      <dgm:spPr/>
      <dgm:t>
        <a:bodyPr/>
        <a:lstStyle/>
        <a:p>
          <a:r>
            <a:rPr lang="zh-CN" altLang="en-US" dirty="0" smtClean="0"/>
            <a:t>调整</a:t>
          </a:r>
          <a:endParaRPr lang="zh-CN" altLang="en-US" dirty="0"/>
        </a:p>
      </dgm:t>
    </dgm:pt>
    <dgm:pt modelId="{9419A1D9-052A-4146-AA09-D463FB16A198}" type="parTrans" cxnId="{FA39B275-4B63-4593-8228-9B0F0A3E1750}">
      <dgm:prSet/>
      <dgm:spPr/>
      <dgm:t>
        <a:bodyPr/>
        <a:lstStyle/>
        <a:p>
          <a:endParaRPr lang="zh-CN" altLang="en-US"/>
        </a:p>
      </dgm:t>
    </dgm:pt>
    <dgm:pt modelId="{BF4E6998-F2EF-4CF2-88C4-0D85426D06CF}" type="sibTrans" cxnId="{FA39B275-4B63-4593-8228-9B0F0A3E1750}">
      <dgm:prSet/>
      <dgm:spPr/>
      <dgm:t>
        <a:bodyPr/>
        <a:lstStyle/>
        <a:p>
          <a:endParaRPr lang="zh-CN" altLang="en-US"/>
        </a:p>
      </dgm:t>
    </dgm:pt>
    <dgm:pt modelId="{C7C82324-3609-4D47-9F87-465DAD884E71}">
      <dgm:prSet phldrT="[文本]"/>
      <dgm:spPr/>
      <dgm:t>
        <a:bodyPr/>
        <a:lstStyle/>
        <a:p>
          <a:r>
            <a:rPr lang="zh-CN" altLang="en-US" dirty="0" smtClean="0"/>
            <a:t>平衡</a:t>
          </a:r>
          <a:endParaRPr lang="zh-CN" altLang="en-US" dirty="0"/>
        </a:p>
      </dgm:t>
    </dgm:pt>
    <dgm:pt modelId="{04BDA8C1-98AE-4F49-AAD0-6EDD228A322F}" type="parTrans" cxnId="{C9C74096-1046-488A-98E9-C14EDAB788F2}">
      <dgm:prSet/>
      <dgm:spPr/>
    </dgm:pt>
    <dgm:pt modelId="{41F61618-447E-455A-9C80-312E4A53134B}" type="sibTrans" cxnId="{C9C74096-1046-488A-98E9-C14EDAB788F2}">
      <dgm:prSet/>
      <dgm:spPr/>
    </dgm:pt>
    <dgm:pt modelId="{2DF123BF-1ADD-4D69-961C-34DDF2685F70}" type="pres">
      <dgm:prSet presAssocID="{AE111C95-34FC-4A4E-8402-25CECD9126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81C2E7-5FE8-4D81-9BE4-C2E957775045}" type="pres">
      <dgm:prSet presAssocID="{AE111C95-34FC-4A4E-8402-25CECD912684}" presName="tSp" presStyleCnt="0"/>
      <dgm:spPr/>
    </dgm:pt>
    <dgm:pt modelId="{9FA0D2C9-6ED2-414F-9EC8-CCEC47ED7112}" type="pres">
      <dgm:prSet presAssocID="{AE111C95-34FC-4A4E-8402-25CECD912684}" presName="bSp" presStyleCnt="0"/>
      <dgm:spPr/>
    </dgm:pt>
    <dgm:pt modelId="{DC7773F6-FBBD-4120-882D-9B943CFFABE7}" type="pres">
      <dgm:prSet presAssocID="{AE111C95-34FC-4A4E-8402-25CECD912684}" presName="process" presStyleCnt="0"/>
      <dgm:spPr/>
    </dgm:pt>
    <dgm:pt modelId="{71E31C0C-5BCB-4CD8-B660-396A42E08E7B}" type="pres">
      <dgm:prSet presAssocID="{B0250028-5BC1-4319-9CC8-DC8BC09303D6}" presName="composite1" presStyleCnt="0"/>
      <dgm:spPr/>
    </dgm:pt>
    <dgm:pt modelId="{91B75169-52EE-4CBD-BF78-450746624509}" type="pres">
      <dgm:prSet presAssocID="{B0250028-5BC1-4319-9CC8-DC8BC09303D6}" presName="dummyNode1" presStyleLbl="node1" presStyleIdx="0" presStyleCnt="3"/>
      <dgm:spPr/>
    </dgm:pt>
    <dgm:pt modelId="{C7A516E9-FFAE-4AC9-9C7D-0307C29E7F1E}" type="pres">
      <dgm:prSet presAssocID="{B0250028-5BC1-4319-9CC8-DC8BC09303D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2E7097-FE18-4A1C-A9AE-A0AE310BE1C3}" type="pres">
      <dgm:prSet presAssocID="{B0250028-5BC1-4319-9CC8-DC8BC09303D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302438-7401-46FA-A5F5-BB7C728B02BF}" type="pres">
      <dgm:prSet presAssocID="{B0250028-5BC1-4319-9CC8-DC8BC09303D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256E73-A3F3-488E-9C29-8FEC9D07871C}" type="pres">
      <dgm:prSet presAssocID="{B0250028-5BC1-4319-9CC8-DC8BC09303D6}" presName="connSite1" presStyleCnt="0"/>
      <dgm:spPr/>
    </dgm:pt>
    <dgm:pt modelId="{D49DF7FF-72F8-481B-AE80-7F2B374CCD86}" type="pres">
      <dgm:prSet presAssocID="{96FBA4F7-938E-40D0-9821-8DF196020007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02A1459A-83F6-4736-956D-782509E256CA}" type="pres">
      <dgm:prSet presAssocID="{8813F947-A5E1-447C-83F5-A3465896C664}" presName="composite2" presStyleCnt="0"/>
      <dgm:spPr/>
    </dgm:pt>
    <dgm:pt modelId="{BEEA0E2F-1D74-4A0E-9DB9-39B5D5AE88D4}" type="pres">
      <dgm:prSet presAssocID="{8813F947-A5E1-447C-83F5-A3465896C664}" presName="dummyNode2" presStyleLbl="node1" presStyleIdx="0" presStyleCnt="3"/>
      <dgm:spPr/>
    </dgm:pt>
    <dgm:pt modelId="{7F8289D0-8FF4-483D-A477-9C569E165A96}" type="pres">
      <dgm:prSet presAssocID="{8813F947-A5E1-447C-83F5-A3465896C66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AFBD5-E2DD-4F34-90C9-96690C6CFF5B}" type="pres">
      <dgm:prSet presAssocID="{8813F947-A5E1-447C-83F5-A3465896C66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AF544F-2031-4BF5-96F6-3188C04D27D1}" type="pres">
      <dgm:prSet presAssocID="{8813F947-A5E1-447C-83F5-A3465896C66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1A4A48-19AD-40C9-A23F-A9B91FBF27E9}" type="pres">
      <dgm:prSet presAssocID="{8813F947-A5E1-447C-83F5-A3465896C664}" presName="connSite2" presStyleCnt="0"/>
      <dgm:spPr/>
    </dgm:pt>
    <dgm:pt modelId="{700D489E-A8DE-4535-B692-03B1CD82D851}" type="pres">
      <dgm:prSet presAssocID="{C6A6083E-E64C-4FA9-B268-2CA72B1A4624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F6D6E4FE-8A04-4141-A0F7-64D45F60F1F3}" type="pres">
      <dgm:prSet presAssocID="{9676C572-9F13-44A2-B1A1-D39B896B2AA5}" presName="composite1" presStyleCnt="0"/>
      <dgm:spPr/>
    </dgm:pt>
    <dgm:pt modelId="{53096D81-A73D-4E77-834D-87E8EBD0B307}" type="pres">
      <dgm:prSet presAssocID="{9676C572-9F13-44A2-B1A1-D39B896B2AA5}" presName="dummyNode1" presStyleLbl="node1" presStyleIdx="1" presStyleCnt="3"/>
      <dgm:spPr/>
    </dgm:pt>
    <dgm:pt modelId="{CF9344F6-0350-4629-B8AD-7F4F00E9A1F5}" type="pres">
      <dgm:prSet presAssocID="{9676C572-9F13-44A2-B1A1-D39B896B2AA5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004712-6699-4A0B-86E4-B7EB03C66FD2}" type="pres">
      <dgm:prSet presAssocID="{9676C572-9F13-44A2-B1A1-D39B896B2AA5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C06DF8-CE57-4E6D-B2FC-D357998A89F9}" type="pres">
      <dgm:prSet presAssocID="{9676C572-9F13-44A2-B1A1-D39B896B2AA5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7513CE-B3A8-4529-AF11-0594961CF947}" type="pres">
      <dgm:prSet presAssocID="{9676C572-9F13-44A2-B1A1-D39B896B2AA5}" presName="connSite1" presStyleCnt="0"/>
      <dgm:spPr/>
    </dgm:pt>
  </dgm:ptLst>
  <dgm:cxnLst>
    <dgm:cxn modelId="{22A61E11-E9A3-43F4-A40A-AE6306B8E043}" type="presOf" srcId="{3BC9BEE2-3405-4017-A32A-9357093D60D9}" destId="{CF9344F6-0350-4629-B8AD-7F4F00E9A1F5}" srcOrd="0" destOrd="1" presId="urn:microsoft.com/office/officeart/2005/8/layout/hProcess4"/>
    <dgm:cxn modelId="{CE9CA2FF-C75D-4B54-9703-152D273AADD2}" type="presOf" srcId="{E7ED84A5-3495-47DD-BD35-A827460BBB94}" destId="{7F8289D0-8FF4-483D-A477-9C569E165A96}" srcOrd="0" destOrd="1" presId="urn:microsoft.com/office/officeart/2005/8/layout/hProcess4"/>
    <dgm:cxn modelId="{FA39B275-4B63-4593-8228-9B0F0A3E1750}" srcId="{9676C572-9F13-44A2-B1A1-D39B896B2AA5}" destId="{3BC9BEE2-3405-4017-A32A-9357093D60D9}" srcOrd="1" destOrd="0" parTransId="{9419A1D9-052A-4146-AA09-D463FB16A198}" sibTransId="{BF4E6998-F2EF-4CF2-88C4-0D85426D06CF}"/>
    <dgm:cxn modelId="{19F804D1-354A-440C-B2FE-4B28B5FE5647}" type="presOf" srcId="{DEFC2A16-FBCD-450A-B715-4392AD1DFFBE}" destId="{C7A516E9-FFAE-4AC9-9C7D-0307C29E7F1E}" srcOrd="0" destOrd="0" presId="urn:microsoft.com/office/officeart/2005/8/layout/hProcess4"/>
    <dgm:cxn modelId="{C557142E-859D-4CC7-A76A-67F50F1CEB85}" type="presOf" srcId="{C7C82324-3609-4D47-9F87-465DAD884E71}" destId="{C7A516E9-FFAE-4AC9-9C7D-0307C29E7F1E}" srcOrd="0" destOrd="1" presId="urn:microsoft.com/office/officeart/2005/8/layout/hProcess4"/>
    <dgm:cxn modelId="{AED01EDB-8294-4A4E-BC98-E5F7238B2926}" srcId="{AE111C95-34FC-4A4E-8402-25CECD912684}" destId="{B0250028-5BC1-4319-9CC8-DC8BC09303D6}" srcOrd="0" destOrd="0" parTransId="{F434A22C-F780-4B1E-B785-BC5A969C1331}" sibTransId="{96FBA4F7-938E-40D0-9821-8DF196020007}"/>
    <dgm:cxn modelId="{F01A05E8-F09E-401C-954E-D859AEB6FC68}" srcId="{8813F947-A5E1-447C-83F5-A3465896C664}" destId="{8637723C-0110-4E9C-81B1-9D95A7EA3498}" srcOrd="0" destOrd="0" parTransId="{9E23A5D9-06C2-43D6-8299-4D020E013F0C}" sibTransId="{058A3215-1208-410F-B840-47FC1E71EA34}"/>
    <dgm:cxn modelId="{1ABAB944-1E79-40E5-8B81-106DCA4935CC}" type="presOf" srcId="{8637723C-0110-4E9C-81B1-9D95A7EA3498}" destId="{7F8289D0-8FF4-483D-A477-9C569E165A96}" srcOrd="0" destOrd="0" presId="urn:microsoft.com/office/officeart/2005/8/layout/hProcess4"/>
    <dgm:cxn modelId="{F3A1AB2D-458F-4269-AED7-9A7475738EB7}" type="presOf" srcId="{B0250028-5BC1-4319-9CC8-DC8BC09303D6}" destId="{B2302438-7401-46FA-A5F5-BB7C728B02BF}" srcOrd="0" destOrd="0" presId="urn:microsoft.com/office/officeart/2005/8/layout/hProcess4"/>
    <dgm:cxn modelId="{2BF2AE84-0EFD-49B4-BDCD-5E09C7083970}" type="presOf" srcId="{3BC9BEE2-3405-4017-A32A-9357093D60D9}" destId="{7B004712-6699-4A0B-86E4-B7EB03C66FD2}" srcOrd="1" destOrd="1" presId="urn:microsoft.com/office/officeart/2005/8/layout/hProcess4"/>
    <dgm:cxn modelId="{84525FB9-F6E5-4B02-A158-EFE9A35230CA}" type="presOf" srcId="{8637723C-0110-4E9C-81B1-9D95A7EA3498}" destId="{5E7AFBD5-E2DD-4F34-90C9-96690C6CFF5B}" srcOrd="1" destOrd="0" presId="urn:microsoft.com/office/officeart/2005/8/layout/hProcess4"/>
    <dgm:cxn modelId="{00243C0A-A4ED-4E57-AE2E-24DC14E81B86}" type="presOf" srcId="{8813F947-A5E1-447C-83F5-A3465896C664}" destId="{06AF544F-2031-4BF5-96F6-3188C04D27D1}" srcOrd="0" destOrd="0" presId="urn:microsoft.com/office/officeart/2005/8/layout/hProcess4"/>
    <dgm:cxn modelId="{4EEFB94A-5B74-4D20-92B4-4F0DEAF451FD}" type="presOf" srcId="{AE111C95-34FC-4A4E-8402-25CECD912684}" destId="{2DF123BF-1ADD-4D69-961C-34DDF2685F70}" srcOrd="0" destOrd="0" presId="urn:microsoft.com/office/officeart/2005/8/layout/hProcess4"/>
    <dgm:cxn modelId="{1A695FF2-217B-4E17-AC13-5F63CAFD9373}" type="presOf" srcId="{9676C572-9F13-44A2-B1A1-D39B896B2AA5}" destId="{7FC06DF8-CE57-4E6D-B2FC-D357998A89F9}" srcOrd="0" destOrd="0" presId="urn:microsoft.com/office/officeart/2005/8/layout/hProcess4"/>
    <dgm:cxn modelId="{5D3FDFA1-B446-4B02-8F56-ED287B2CB467}" type="presOf" srcId="{E7ED84A5-3495-47DD-BD35-A827460BBB94}" destId="{5E7AFBD5-E2DD-4F34-90C9-96690C6CFF5B}" srcOrd="1" destOrd="1" presId="urn:microsoft.com/office/officeart/2005/8/layout/hProcess4"/>
    <dgm:cxn modelId="{C9C74096-1046-488A-98E9-C14EDAB788F2}" srcId="{B0250028-5BC1-4319-9CC8-DC8BC09303D6}" destId="{C7C82324-3609-4D47-9F87-465DAD884E71}" srcOrd="1" destOrd="0" parTransId="{04BDA8C1-98AE-4F49-AAD0-6EDD228A322F}" sibTransId="{41F61618-447E-455A-9C80-312E4A53134B}"/>
    <dgm:cxn modelId="{89DD990B-9512-4F93-8D8D-7627F8B62997}" type="presOf" srcId="{68D1A917-B28E-4C1E-9B1F-5390166BA4A4}" destId="{7B004712-6699-4A0B-86E4-B7EB03C66FD2}" srcOrd="1" destOrd="0" presId="urn:microsoft.com/office/officeart/2005/8/layout/hProcess4"/>
    <dgm:cxn modelId="{755752D5-AA42-4870-A247-2D976ADB0937}" srcId="{B0250028-5BC1-4319-9CC8-DC8BC09303D6}" destId="{DEFC2A16-FBCD-450A-B715-4392AD1DFFBE}" srcOrd="0" destOrd="0" parTransId="{E912364E-91EA-4490-B9DF-C7B23423082C}" sibTransId="{A4AFD4D3-1CA9-4518-8C22-8EB02D9AD561}"/>
    <dgm:cxn modelId="{B9BD471D-903B-4546-95CD-707D1E91C638}" type="presOf" srcId="{C7C82324-3609-4D47-9F87-465DAD884E71}" destId="{962E7097-FE18-4A1C-A9AE-A0AE310BE1C3}" srcOrd="1" destOrd="1" presId="urn:microsoft.com/office/officeart/2005/8/layout/hProcess4"/>
    <dgm:cxn modelId="{985E4AFB-4CB9-461E-A496-B243167BD16B}" type="presOf" srcId="{C6A6083E-E64C-4FA9-B268-2CA72B1A4624}" destId="{700D489E-A8DE-4535-B692-03B1CD82D851}" srcOrd="0" destOrd="0" presId="urn:microsoft.com/office/officeart/2005/8/layout/hProcess4"/>
    <dgm:cxn modelId="{D3012FE7-6BDE-4092-B634-D61C342E0042}" type="presOf" srcId="{DEFC2A16-FBCD-450A-B715-4392AD1DFFBE}" destId="{962E7097-FE18-4A1C-A9AE-A0AE310BE1C3}" srcOrd="1" destOrd="0" presId="urn:microsoft.com/office/officeart/2005/8/layout/hProcess4"/>
    <dgm:cxn modelId="{D2B266E9-D008-4A71-9D6C-F8E82F7C75CB}" srcId="{AE111C95-34FC-4A4E-8402-25CECD912684}" destId="{8813F947-A5E1-447C-83F5-A3465896C664}" srcOrd="1" destOrd="0" parTransId="{9887C141-6F4E-4C3B-86A2-035F796BD234}" sibTransId="{C6A6083E-E64C-4FA9-B268-2CA72B1A4624}"/>
    <dgm:cxn modelId="{0C555353-E9D1-4FE1-997E-54B8E57DE8C4}" srcId="{AE111C95-34FC-4A4E-8402-25CECD912684}" destId="{9676C572-9F13-44A2-B1A1-D39B896B2AA5}" srcOrd="2" destOrd="0" parTransId="{4377F892-9FAE-4249-9928-A857DD5F0AE3}" sibTransId="{A796EF0C-57CF-4023-9F42-D0EFDC1AA1C3}"/>
    <dgm:cxn modelId="{601ECAB9-EDDD-4844-A407-47C768057C37}" srcId="{8813F947-A5E1-447C-83F5-A3465896C664}" destId="{E7ED84A5-3495-47DD-BD35-A827460BBB94}" srcOrd="1" destOrd="0" parTransId="{612FB254-0143-42FC-B214-88195636A20D}" sibTransId="{66AC93F4-AF2A-49BC-84DD-B693909D3F53}"/>
    <dgm:cxn modelId="{8D2879B7-0438-4BC4-8DA3-F7D46255CAE4}" srcId="{9676C572-9F13-44A2-B1A1-D39B896B2AA5}" destId="{68D1A917-B28E-4C1E-9B1F-5390166BA4A4}" srcOrd="0" destOrd="0" parTransId="{5F228E5F-F175-4D55-92A0-5B50682530CB}" sibTransId="{188081EC-CFF6-4719-8889-137A4796CF78}"/>
    <dgm:cxn modelId="{B4B96566-A06D-43D5-852E-DD59ADA7B873}" type="presOf" srcId="{68D1A917-B28E-4C1E-9B1F-5390166BA4A4}" destId="{CF9344F6-0350-4629-B8AD-7F4F00E9A1F5}" srcOrd="0" destOrd="0" presId="urn:microsoft.com/office/officeart/2005/8/layout/hProcess4"/>
    <dgm:cxn modelId="{6E3EB2B4-3E8C-471F-944A-EE683FBBA9E6}" type="presOf" srcId="{96FBA4F7-938E-40D0-9821-8DF196020007}" destId="{D49DF7FF-72F8-481B-AE80-7F2B374CCD86}" srcOrd="0" destOrd="0" presId="urn:microsoft.com/office/officeart/2005/8/layout/hProcess4"/>
    <dgm:cxn modelId="{451B673C-1D46-432E-9D3C-38F8D015054D}" type="presParOf" srcId="{2DF123BF-1ADD-4D69-961C-34DDF2685F70}" destId="{BB81C2E7-5FE8-4D81-9BE4-C2E957775045}" srcOrd="0" destOrd="0" presId="urn:microsoft.com/office/officeart/2005/8/layout/hProcess4"/>
    <dgm:cxn modelId="{EF2D3656-09B4-4924-BACC-8BAC29FE2BC3}" type="presParOf" srcId="{2DF123BF-1ADD-4D69-961C-34DDF2685F70}" destId="{9FA0D2C9-6ED2-414F-9EC8-CCEC47ED7112}" srcOrd="1" destOrd="0" presId="urn:microsoft.com/office/officeart/2005/8/layout/hProcess4"/>
    <dgm:cxn modelId="{E7850F76-5152-4DA3-8494-5769D62FCC25}" type="presParOf" srcId="{2DF123BF-1ADD-4D69-961C-34DDF2685F70}" destId="{DC7773F6-FBBD-4120-882D-9B943CFFABE7}" srcOrd="2" destOrd="0" presId="urn:microsoft.com/office/officeart/2005/8/layout/hProcess4"/>
    <dgm:cxn modelId="{C1531459-1AB5-4EDE-879D-DB71581B227C}" type="presParOf" srcId="{DC7773F6-FBBD-4120-882D-9B943CFFABE7}" destId="{71E31C0C-5BCB-4CD8-B660-396A42E08E7B}" srcOrd="0" destOrd="0" presId="urn:microsoft.com/office/officeart/2005/8/layout/hProcess4"/>
    <dgm:cxn modelId="{BE809BBD-7FBE-40CF-9F32-35A69023417C}" type="presParOf" srcId="{71E31C0C-5BCB-4CD8-B660-396A42E08E7B}" destId="{91B75169-52EE-4CBD-BF78-450746624509}" srcOrd="0" destOrd="0" presId="urn:microsoft.com/office/officeart/2005/8/layout/hProcess4"/>
    <dgm:cxn modelId="{1194D349-6025-474A-95FF-BE4824F22242}" type="presParOf" srcId="{71E31C0C-5BCB-4CD8-B660-396A42E08E7B}" destId="{C7A516E9-FFAE-4AC9-9C7D-0307C29E7F1E}" srcOrd="1" destOrd="0" presId="urn:microsoft.com/office/officeart/2005/8/layout/hProcess4"/>
    <dgm:cxn modelId="{8553A56C-BEFD-4D1F-8D29-6661BE796E93}" type="presParOf" srcId="{71E31C0C-5BCB-4CD8-B660-396A42E08E7B}" destId="{962E7097-FE18-4A1C-A9AE-A0AE310BE1C3}" srcOrd="2" destOrd="0" presId="urn:microsoft.com/office/officeart/2005/8/layout/hProcess4"/>
    <dgm:cxn modelId="{D5F3321F-FCC1-4098-A92E-B5CB83B5D007}" type="presParOf" srcId="{71E31C0C-5BCB-4CD8-B660-396A42E08E7B}" destId="{B2302438-7401-46FA-A5F5-BB7C728B02BF}" srcOrd="3" destOrd="0" presId="urn:microsoft.com/office/officeart/2005/8/layout/hProcess4"/>
    <dgm:cxn modelId="{86FD1332-24B8-477E-8EDA-808C91DC92EE}" type="presParOf" srcId="{71E31C0C-5BCB-4CD8-B660-396A42E08E7B}" destId="{66256E73-A3F3-488E-9C29-8FEC9D07871C}" srcOrd="4" destOrd="0" presId="urn:microsoft.com/office/officeart/2005/8/layout/hProcess4"/>
    <dgm:cxn modelId="{AA1A0E0A-94C3-47D9-B714-FA3FCF4676CD}" type="presParOf" srcId="{DC7773F6-FBBD-4120-882D-9B943CFFABE7}" destId="{D49DF7FF-72F8-481B-AE80-7F2B374CCD86}" srcOrd="1" destOrd="0" presId="urn:microsoft.com/office/officeart/2005/8/layout/hProcess4"/>
    <dgm:cxn modelId="{EFD49097-47C4-4FCA-987B-8DF68E62C26A}" type="presParOf" srcId="{DC7773F6-FBBD-4120-882D-9B943CFFABE7}" destId="{02A1459A-83F6-4736-956D-782509E256CA}" srcOrd="2" destOrd="0" presId="urn:microsoft.com/office/officeart/2005/8/layout/hProcess4"/>
    <dgm:cxn modelId="{8927BD16-42C2-4AD0-A79B-35B79B5520FF}" type="presParOf" srcId="{02A1459A-83F6-4736-956D-782509E256CA}" destId="{BEEA0E2F-1D74-4A0E-9DB9-39B5D5AE88D4}" srcOrd="0" destOrd="0" presId="urn:microsoft.com/office/officeart/2005/8/layout/hProcess4"/>
    <dgm:cxn modelId="{CAA4978D-2BF9-416A-8050-7816E2EA0D1C}" type="presParOf" srcId="{02A1459A-83F6-4736-956D-782509E256CA}" destId="{7F8289D0-8FF4-483D-A477-9C569E165A96}" srcOrd="1" destOrd="0" presId="urn:microsoft.com/office/officeart/2005/8/layout/hProcess4"/>
    <dgm:cxn modelId="{E3892656-0A24-4225-90D9-696C02911CDA}" type="presParOf" srcId="{02A1459A-83F6-4736-956D-782509E256CA}" destId="{5E7AFBD5-E2DD-4F34-90C9-96690C6CFF5B}" srcOrd="2" destOrd="0" presId="urn:microsoft.com/office/officeart/2005/8/layout/hProcess4"/>
    <dgm:cxn modelId="{AE6FBF93-BA00-4DEC-967E-FA8553663E39}" type="presParOf" srcId="{02A1459A-83F6-4736-956D-782509E256CA}" destId="{06AF544F-2031-4BF5-96F6-3188C04D27D1}" srcOrd="3" destOrd="0" presId="urn:microsoft.com/office/officeart/2005/8/layout/hProcess4"/>
    <dgm:cxn modelId="{13708EFE-7FFA-4CFB-81CF-8B4915982765}" type="presParOf" srcId="{02A1459A-83F6-4736-956D-782509E256CA}" destId="{FE1A4A48-19AD-40C9-A23F-A9B91FBF27E9}" srcOrd="4" destOrd="0" presId="urn:microsoft.com/office/officeart/2005/8/layout/hProcess4"/>
    <dgm:cxn modelId="{791F4FD5-970B-42C7-B96D-FAAEDF99D70E}" type="presParOf" srcId="{DC7773F6-FBBD-4120-882D-9B943CFFABE7}" destId="{700D489E-A8DE-4535-B692-03B1CD82D851}" srcOrd="3" destOrd="0" presId="urn:microsoft.com/office/officeart/2005/8/layout/hProcess4"/>
    <dgm:cxn modelId="{A7234A97-7AE6-4C88-A159-B3E187C526C0}" type="presParOf" srcId="{DC7773F6-FBBD-4120-882D-9B943CFFABE7}" destId="{F6D6E4FE-8A04-4141-A0F7-64D45F60F1F3}" srcOrd="4" destOrd="0" presId="urn:microsoft.com/office/officeart/2005/8/layout/hProcess4"/>
    <dgm:cxn modelId="{2B2A835B-800F-4E44-A876-F89434D9E232}" type="presParOf" srcId="{F6D6E4FE-8A04-4141-A0F7-64D45F60F1F3}" destId="{53096D81-A73D-4E77-834D-87E8EBD0B307}" srcOrd="0" destOrd="0" presId="urn:microsoft.com/office/officeart/2005/8/layout/hProcess4"/>
    <dgm:cxn modelId="{CD4EAADE-AAA3-4DFD-90CA-51FB25CA964A}" type="presParOf" srcId="{F6D6E4FE-8A04-4141-A0F7-64D45F60F1F3}" destId="{CF9344F6-0350-4629-B8AD-7F4F00E9A1F5}" srcOrd="1" destOrd="0" presId="urn:microsoft.com/office/officeart/2005/8/layout/hProcess4"/>
    <dgm:cxn modelId="{6865AAC2-76B3-41C9-9A9E-87EB995392B4}" type="presParOf" srcId="{F6D6E4FE-8A04-4141-A0F7-64D45F60F1F3}" destId="{7B004712-6699-4A0B-86E4-B7EB03C66FD2}" srcOrd="2" destOrd="0" presId="urn:microsoft.com/office/officeart/2005/8/layout/hProcess4"/>
    <dgm:cxn modelId="{22A51016-CDB0-44E6-8CB3-67D1D04375F7}" type="presParOf" srcId="{F6D6E4FE-8A04-4141-A0F7-64D45F60F1F3}" destId="{7FC06DF8-CE57-4E6D-B2FC-D357998A89F9}" srcOrd="3" destOrd="0" presId="urn:microsoft.com/office/officeart/2005/8/layout/hProcess4"/>
    <dgm:cxn modelId="{858A0623-80A9-47C7-B19A-3E2784EE9F13}" type="presParOf" srcId="{F6D6E4FE-8A04-4141-A0F7-64D45F60F1F3}" destId="{827513CE-B3A8-4529-AF11-0594961CF947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6EFF521-650A-49CF-9310-5C2096C53399}" type="datetimeFigureOut">
              <a:rPr lang="zh-CN" altLang="en-US"/>
              <a:pPr>
                <a:defRPr/>
              </a:pPr>
              <a:t>2012/8/15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D529037-AE71-45AF-AEA5-5CEAB37DA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6DC4F-9ED6-4E7B-B7CD-279D4FF0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29037-AE71-45AF-AEA5-5CEAB37DACE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922E0-73D5-4913-ABE0-BD8D8AD28D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19758-890E-40A9-B11D-AF92D82969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50789-8920-4682-9238-9A45C3F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BE9-0CA1-4A66-BCA8-B30B18AAB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C66C-42A5-4DF3-823A-935D93407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61EE-138B-44E7-8484-C8338877F7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DAED-6952-4741-98D4-B31D55B8D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9FD30-D00B-411F-85FF-7B717A04BE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61CC-2121-4AF5-850E-1C01F856E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40DFD-E388-469A-B339-DE55DD28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B63-B05D-4655-B772-A883FB095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C4644-D6E2-441C-8373-2852685CA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D1B0-C66E-495D-9E6C-A3209EA3D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72D8E-A01C-4C1E-931D-A9B507886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A8C96-9900-4841-9192-CBFEAACF7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33CA2-EDE1-40EE-9653-BD75E328B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0D38-1E8E-4532-BF6C-7F132DC343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245E8-8F90-432E-8BFD-3C89D0E4F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5AAF2-1BBD-4A9D-B7EB-2816E3E8E7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F05E0-FAF6-4217-8F94-9EC56370EA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6E290-1984-4A3B-BAF3-EE2BFA31E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947B2-F830-415E-B031-FCCAE00CA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9B3712D-C926-44F2-B5D4-31C17D84E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016EE4D-DCF9-4311-A9B3-53BE1EF82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yufeng.inf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了解应用服务器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核心系统数据库组  余锋</a:t>
            </a:r>
            <a:r>
              <a:rPr lang="en-US" altLang="zh-CN" dirty="0" smtClean="0">
                <a:hlinkClick r:id="rId3"/>
              </a:rPr>
              <a:t>http://yufeng.info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zh-CN" altLang="en-US" dirty="0" smtClean="0"/>
              <a:t>淘宝褚霸</a:t>
            </a:r>
            <a:endParaRPr lang="en-US" altLang="zh-CN" dirty="0" smtClean="0"/>
          </a:p>
          <a:p>
            <a:r>
              <a:rPr lang="en-US" altLang="zh-CN" dirty="0" smtClean="0"/>
              <a:t>2012-08-15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模型的差别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6325" y="1943894"/>
            <a:ext cx="6991350" cy="383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语言成熟度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开发人员成本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社区经验</a:t>
            </a:r>
            <a:endParaRPr lang="en-US" altLang="zh-CN" dirty="0" smtClean="0"/>
          </a:p>
          <a:p>
            <a:r>
              <a:rPr lang="zh-CN" altLang="en-US" dirty="0" smtClean="0"/>
              <a:t>涉及面广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维护期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整个业务就是一个大的状态变迁图</a:t>
            </a:r>
          </a:p>
          <a:p>
            <a:r>
              <a:rPr lang="zh-CN" altLang="en-US" dirty="0" smtClean="0"/>
              <a:t>一个外部对象对于一组状态机</a:t>
            </a:r>
          </a:p>
          <a:p>
            <a:r>
              <a:rPr lang="zh-CN" altLang="en-US" dirty="0" smtClean="0"/>
              <a:t>状态的变化是消息引起的</a:t>
            </a:r>
          </a:p>
          <a:p>
            <a:r>
              <a:rPr lang="zh-CN" altLang="en-US" dirty="0" smtClean="0"/>
              <a:t>消息是可以跟踪的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语言的延伸</a:t>
            </a:r>
            <a:endParaRPr lang="en-US" altLang="zh-CN" dirty="0" smtClean="0"/>
          </a:p>
          <a:p>
            <a:r>
              <a:rPr lang="zh-CN" altLang="en-US" dirty="0" smtClean="0"/>
              <a:t>简单够用，业界主流时间验证过</a:t>
            </a:r>
            <a:endParaRPr lang="en-US" altLang="zh-CN" dirty="0" smtClean="0"/>
          </a:p>
          <a:p>
            <a:r>
              <a:rPr lang="zh-CN" altLang="en-US" dirty="0" smtClean="0"/>
              <a:t>抵制重复造轮子</a:t>
            </a:r>
            <a:endParaRPr lang="en-US" altLang="zh-CN" dirty="0" smtClean="0"/>
          </a:p>
          <a:p>
            <a:r>
              <a:rPr lang="zh-CN" altLang="en-US" dirty="0" smtClean="0"/>
              <a:t>一次做一件事，做深做透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业界主流，方便对接</a:t>
            </a:r>
            <a:endParaRPr lang="en-US" altLang="zh-CN" dirty="0" smtClean="0"/>
          </a:p>
          <a:p>
            <a:r>
              <a:rPr lang="zh-CN" altLang="en-US" dirty="0" smtClean="0"/>
              <a:t>文本协议</a:t>
            </a:r>
          </a:p>
          <a:p>
            <a:r>
              <a:rPr lang="zh-CN" altLang="en-US" dirty="0" smtClean="0"/>
              <a:t>二进制协议</a:t>
            </a:r>
          </a:p>
          <a:p>
            <a:r>
              <a:rPr lang="zh-CN" altLang="en-US" dirty="0" smtClean="0"/>
              <a:t>基于规则自动解析</a:t>
            </a:r>
          </a:p>
          <a:p>
            <a:r>
              <a:rPr lang="zh-CN" altLang="en-US" dirty="0" smtClean="0"/>
              <a:t>手动解析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基础数据结构的选择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简单就是美</a:t>
            </a:r>
            <a:endParaRPr lang="en-US" altLang="zh-CN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压缩数据集，避免数据搬动</a:t>
            </a:r>
            <a:endParaRPr lang="en-US" altLang="zh-CN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r>
              <a:rPr lang="zh-CN" altLang="en-US" dirty="0" smtClean="0"/>
              <a:t>除非必要不要用非常复杂的数据结构</a:t>
            </a:r>
          </a:p>
          <a:p>
            <a:r>
              <a:rPr lang="zh-CN" altLang="en-US" dirty="0" smtClean="0"/>
              <a:t>数组、 链表解决大部分事情</a:t>
            </a:r>
          </a:p>
          <a:p>
            <a:r>
              <a:rPr lang="zh-CN" altLang="en-US" dirty="0" smtClean="0"/>
              <a:t>数组方便利用硬件</a:t>
            </a:r>
            <a:r>
              <a:rPr lang="en-US" altLang="zh-CN" dirty="0" smtClean="0"/>
              <a:t>cache </a:t>
            </a:r>
          </a:p>
          <a:p>
            <a:r>
              <a:rPr lang="zh-CN" altLang="en-US" dirty="0" smtClean="0"/>
              <a:t>不需要为未来的东西付出代价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可扩展设计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方便业务扩展</a:t>
            </a:r>
          </a:p>
          <a:p>
            <a:r>
              <a:rPr lang="zh-CN" altLang="en-US" dirty="0" smtClean="0"/>
              <a:t>方便团队参与</a:t>
            </a:r>
          </a:p>
          <a:p>
            <a:r>
              <a:rPr lang="zh-CN" altLang="en-US" dirty="0" smtClean="0"/>
              <a:t>接口要足够简单</a:t>
            </a:r>
          </a:p>
          <a:p>
            <a:r>
              <a:rPr lang="zh-CN" altLang="en-US" dirty="0" smtClean="0"/>
              <a:t>可以考虑用脚本</a:t>
            </a:r>
            <a:endParaRPr lang="en-US" altLang="zh-CN" dirty="0" smtClean="0"/>
          </a:p>
          <a:p>
            <a:r>
              <a:rPr lang="zh-CN" altLang="en-US" dirty="0" smtClean="0"/>
              <a:t>形成生态系统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适应经常性的变化和个性化需求</a:t>
            </a:r>
          </a:p>
          <a:p>
            <a:r>
              <a:rPr lang="en-US" altLang="zh-CN" dirty="0" smtClean="0"/>
              <a:t>Unix .conf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ini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可以用类似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等高级语言来描述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稳定压倒一切</a:t>
            </a:r>
            <a:endParaRPr lang="en-US" altLang="zh-CN" dirty="0" smtClean="0"/>
          </a:p>
          <a:p>
            <a:r>
              <a:rPr lang="zh-CN" altLang="en-US" dirty="0" smtClean="0"/>
              <a:t>资源预分配</a:t>
            </a:r>
          </a:p>
          <a:p>
            <a:r>
              <a:rPr lang="zh-CN" altLang="en-US" dirty="0" smtClean="0"/>
              <a:t>不可以发生泄漏，堆积</a:t>
            </a:r>
          </a:p>
          <a:p>
            <a:r>
              <a:rPr lang="zh-CN" altLang="en-US" dirty="0" smtClean="0"/>
              <a:t>不可使用过多资源</a:t>
            </a:r>
          </a:p>
          <a:p>
            <a:r>
              <a:rPr lang="zh-CN" altLang="en-US" dirty="0" smtClean="0"/>
              <a:t>避免频繁的分配</a:t>
            </a:r>
            <a:r>
              <a:rPr lang="en-US" altLang="zh-CN" dirty="0" smtClean="0"/>
              <a:t>/</a:t>
            </a:r>
            <a:r>
              <a:rPr lang="zh-CN" altLang="en-US" dirty="0" smtClean="0"/>
              <a:t>释放内存（内存碎片）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制约性能的杀手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4K</a:t>
            </a:r>
            <a:r>
              <a:rPr lang="zh-CN" altLang="en-US" dirty="0" smtClean="0"/>
              <a:t>数据拷贝的开销</a:t>
            </a:r>
            <a:r>
              <a:rPr lang="en-US" altLang="zh-CN" dirty="0" smtClean="0"/>
              <a:t>1us</a:t>
            </a:r>
            <a:endParaRPr lang="zh-CN" altLang="en-US" dirty="0" smtClean="0"/>
          </a:p>
          <a:p>
            <a:r>
              <a:rPr lang="zh-CN" altLang="en-US" dirty="0" smtClean="0"/>
              <a:t>上下文切换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考虑到缓存践踏，开销</a:t>
            </a:r>
            <a:r>
              <a:rPr lang="en-US" altLang="zh-CN" dirty="0" smtClean="0"/>
              <a:t>20-30us</a:t>
            </a:r>
            <a:endParaRPr lang="zh-CN" altLang="en-US" dirty="0" smtClean="0"/>
          </a:p>
          <a:p>
            <a:r>
              <a:rPr lang="zh-CN" altLang="en-US" dirty="0" smtClean="0"/>
              <a:t>内存分配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不可再生资源，倒腾代价巨大</a:t>
            </a:r>
          </a:p>
          <a:p>
            <a:r>
              <a:rPr lang="zh-CN" altLang="en-US" dirty="0" smtClean="0"/>
              <a:t>锁竞争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最快的锁也要</a:t>
            </a:r>
            <a:r>
              <a:rPr lang="en-US" altLang="zh-CN" dirty="0" smtClean="0"/>
              <a:t>0.1us</a:t>
            </a:r>
          </a:p>
          <a:p>
            <a:r>
              <a:rPr lang="zh-CN" altLang="en-US" dirty="0" smtClean="0"/>
              <a:t>昂贵的系统调用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C10K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http://www.kegel.com/c10k.html </a:t>
            </a:r>
          </a:p>
          <a:p>
            <a:r>
              <a:rPr lang="zh-CN" altLang="en-US" dirty="0" smtClean="0"/>
              <a:t>提出时间是</a:t>
            </a:r>
            <a:r>
              <a:rPr lang="en-US" altLang="zh-CN" dirty="0" smtClean="0"/>
              <a:t>2001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年过去了</a:t>
            </a:r>
          </a:p>
          <a:p>
            <a:r>
              <a:rPr lang="zh-CN" altLang="en-US" dirty="0" smtClean="0"/>
              <a:t>挑战还在</a:t>
            </a:r>
            <a:r>
              <a:rPr lang="en-US" altLang="zh-CN" dirty="0" smtClean="0"/>
              <a:t>:  </a:t>
            </a:r>
          </a:p>
          <a:p>
            <a:pPr lvl="1"/>
            <a:r>
              <a:rPr lang="zh-CN" altLang="en-US" dirty="0" smtClean="0"/>
              <a:t>用户对服务响应时间和可靠性要求越来越高。 </a:t>
            </a:r>
          </a:p>
          <a:p>
            <a:pPr lvl="1"/>
            <a:r>
              <a:rPr lang="zh-CN" altLang="en-US" dirty="0" smtClean="0"/>
              <a:t>没有革命性的技术改进，算法和操作系统和库变化不大。</a:t>
            </a:r>
          </a:p>
          <a:p>
            <a:pPr lvl="1"/>
            <a:r>
              <a:rPr lang="zh-CN" altLang="en-US" dirty="0" smtClean="0"/>
              <a:t>硬件，操作系统，库，平台，应用的层次越来越深。 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性能可微调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提供简单的接口动态改变服务器关键数据</a:t>
            </a:r>
          </a:p>
          <a:p>
            <a:r>
              <a:rPr lang="zh-CN" altLang="en-US" dirty="0" smtClean="0"/>
              <a:t>自动根据系统的资源情况来决定默认值</a:t>
            </a:r>
          </a:p>
          <a:p>
            <a:r>
              <a:rPr lang="zh-CN" altLang="en-US" dirty="0" smtClean="0"/>
              <a:t>有统计模块做微调依据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移植性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33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平台移植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33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硬件移植</a:t>
            </a:r>
            <a:endParaRPr lang="en-US" altLang="zh-CN" sz="33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33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最小化特性</a:t>
            </a: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altLang="zh-CN" sz="33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ANSI C</a:t>
            </a:r>
            <a:r>
              <a:rPr lang="zh-CN" altLang="en-US" sz="3300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代码，最大可移植性</a:t>
            </a:r>
            <a:endParaRPr lang="en-US" altLang="zh-CN" sz="3300" dirty="0" smtClean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</a:pPr>
            <a:endParaRPr lang="en-US" altLang="zh-CN" sz="3300" dirty="0">
              <a:solidFill>
                <a:srgbClr val="000000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工程实践的考虑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严谨的错误处理</a:t>
            </a:r>
            <a:endParaRPr lang="en-US" altLang="zh-CN" dirty="0" smtClean="0"/>
          </a:p>
          <a:p>
            <a:r>
              <a:rPr lang="zh-CN" altLang="en-US" dirty="0" smtClean="0"/>
              <a:t>为易诊断而编码</a:t>
            </a:r>
          </a:p>
          <a:p>
            <a:r>
              <a:rPr lang="zh-CN" altLang="en-US" dirty="0" smtClean="0"/>
              <a:t>完善的日志系统</a:t>
            </a:r>
          </a:p>
          <a:p>
            <a:r>
              <a:rPr lang="zh-CN" altLang="en-US" dirty="0" smtClean="0"/>
              <a:t>健康监控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充分利用软硬件特性</a:t>
            </a:r>
            <a:endParaRPr lang="en-US" altLang="zh-CN" dirty="0" smtClean="0"/>
          </a:p>
          <a:p>
            <a:r>
              <a:rPr lang="zh-CN" altLang="en-US" dirty="0" smtClean="0"/>
              <a:t>简单就是美</a:t>
            </a:r>
            <a:endParaRPr lang="en-US" altLang="zh-CN" dirty="0" smtClean="0"/>
          </a:p>
          <a:p>
            <a:r>
              <a:rPr lang="zh-CN" altLang="en-US" dirty="0" smtClean="0"/>
              <a:t>不造轮子</a:t>
            </a:r>
            <a:endParaRPr lang="en-US" altLang="zh-CN" dirty="0" smtClean="0"/>
          </a:p>
          <a:p>
            <a:r>
              <a:rPr lang="zh-CN" altLang="en-US" dirty="0" smtClean="0"/>
              <a:t>开放融入主流社区</a:t>
            </a:r>
            <a:endParaRPr lang="en-US" altLang="zh-CN" dirty="0" smtClean="0"/>
          </a:p>
          <a:p>
            <a:r>
              <a:rPr lang="zh-CN" altLang="en-US" dirty="0" smtClean="0"/>
              <a:t>稳定压倒一切</a:t>
            </a:r>
            <a:endParaRPr lang="en-US" altLang="zh-CN" dirty="0" smtClean="0"/>
          </a:p>
          <a:p>
            <a:r>
              <a:rPr lang="zh-CN" altLang="en-US" dirty="0" smtClean="0"/>
              <a:t>为运维而准备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endParaRPr lang="en-US" altLang="zh-CN" sz="6000" dirty="0" smtClean="0"/>
          </a:p>
          <a:p>
            <a:pPr lvl="1" algn="ctr">
              <a:buNone/>
            </a:pPr>
            <a:r>
              <a:rPr lang="zh-CN" altLang="en-US" sz="6000" dirty="0" smtClean="0"/>
              <a:t>谢谢大家！</a:t>
            </a:r>
            <a:endParaRPr lang="en-US" altLang="zh-CN" sz="6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应用服务器关键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切合业务的需求</a:t>
            </a:r>
            <a:endParaRPr lang="en-US" altLang="zh-CN" dirty="0" smtClean="0"/>
          </a:p>
          <a:p>
            <a:r>
              <a:rPr lang="zh-CN" altLang="en-US" dirty="0" smtClean="0"/>
              <a:t>系统平衡</a:t>
            </a:r>
            <a:endParaRPr lang="en-US" altLang="zh-CN" dirty="0" smtClean="0"/>
          </a:p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r>
              <a:rPr lang="zh-CN" altLang="en-US" dirty="0" smtClean="0"/>
              <a:t>性价比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白盒子还是黑盒子</a:t>
            </a:r>
            <a:endParaRPr lang="en-US" altLang="zh-CN" dirty="0" smtClean="0"/>
          </a:p>
          <a:p>
            <a:r>
              <a:rPr lang="zh-CN" altLang="en-US" dirty="0" smtClean="0"/>
              <a:t>最大程度的挖掘硬件与系统的潜力</a:t>
            </a:r>
            <a:endParaRPr lang="en-US" altLang="zh-CN" dirty="0" smtClean="0"/>
          </a:p>
          <a:p>
            <a:r>
              <a:rPr lang="zh-CN" altLang="en-US" dirty="0" smtClean="0"/>
              <a:t>应用系统最大的框</a:t>
            </a:r>
            <a:endParaRPr lang="en-US" altLang="zh-CN" dirty="0" smtClean="0"/>
          </a:p>
          <a:p>
            <a:r>
              <a:rPr lang="zh-CN" altLang="en-US" dirty="0" smtClean="0"/>
              <a:t>平台的生命力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理论依据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新硬件趋向并行化</a:t>
            </a:r>
          </a:p>
          <a:p>
            <a:pPr lvl="1"/>
            <a:r>
              <a:rPr lang="zh-CN" altLang="en-US" dirty="0" smtClean="0"/>
              <a:t>软件需要提高并行度</a:t>
            </a:r>
            <a:endParaRPr lang="en-US" altLang="zh-CN" dirty="0" smtClean="0"/>
          </a:p>
          <a:p>
            <a:r>
              <a:rPr lang="zh-CN" altLang="en-US" dirty="0" smtClean="0"/>
              <a:t>解决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计算力过剩</a:t>
            </a:r>
            <a:endParaRPr lang="en-US" dirty="0" smtClean="0"/>
          </a:p>
          <a:p>
            <a:pPr lvl="1"/>
            <a:r>
              <a:rPr lang="zh-CN" altLang="en-US" dirty="0" smtClean="0"/>
              <a:t>适应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架构下大内存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设备</a:t>
            </a:r>
            <a:r>
              <a:rPr lang="en-US" altLang="zh-CN" dirty="0" smtClean="0"/>
              <a:t>IO</a:t>
            </a:r>
            <a:r>
              <a:rPr lang="zh-CN" altLang="en-US" dirty="0" smtClean="0"/>
              <a:t>能力过剩</a:t>
            </a:r>
            <a:endParaRPr lang="en-US" altLang="zh-CN" dirty="0" smtClean="0"/>
          </a:p>
          <a:p>
            <a:r>
              <a:rPr lang="zh-CN" altLang="en-US" dirty="0" smtClean="0"/>
              <a:t>多实例还是虚拟化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进程模型的选择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单线程多进程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极大避免进程上下文切换的影响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编程模型复杂</a:t>
            </a:r>
            <a:endParaRPr lang="en-US" altLang="zh-CN" dirty="0" smtClean="0"/>
          </a:p>
          <a:p>
            <a:r>
              <a:rPr lang="zh-CN" altLang="en-US" dirty="0" smtClean="0"/>
              <a:t>单进程多线程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编程模型简单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如有可能不要尝试多线程，实在不行用原语高级点的库</a:t>
            </a:r>
          </a:p>
          <a:p>
            <a:pPr lvl="1"/>
            <a:r>
              <a:rPr lang="zh-CN" altLang="en-US" dirty="0" smtClean="0"/>
              <a:t>很难调试 做好诊断设施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2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通讯模型的选择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Don't communicate by sharing memory</a:t>
            </a:r>
          </a:p>
          <a:p>
            <a:r>
              <a:rPr lang="en-US" altLang="zh-CN" dirty="0" smtClean="0"/>
              <a:t>share memory by communicating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进程间通信（</a:t>
            </a:r>
            <a:r>
              <a:rPr lang="en-US" altLang="zh-CN" dirty="0" smtClean="0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IPC</a:t>
            </a:r>
            <a:r>
              <a:rPr lang="zh-CN" altLang="en-US" dirty="0" smtClean="0">
                <a:solidFill>
                  <a:srgbClr val="000000"/>
                </a:solidFill>
                <a:latin typeface="MS PMincho" pitchFamily="18" charset="-128"/>
                <a:ea typeface="宋体" pitchFamily="2" charset="-122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模型的选择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阻塞I</a:t>
            </a:r>
            <a:r>
              <a:rPr lang="en-US" dirty="0" smtClean="0"/>
              <a:t>/O</a:t>
            </a:r>
          </a:p>
          <a:p>
            <a:r>
              <a:rPr lang="en-US" dirty="0" err="1" smtClean="0"/>
              <a:t>非阻塞I</a:t>
            </a:r>
            <a:r>
              <a:rPr lang="en-US" dirty="0" smtClean="0"/>
              <a:t>/O</a:t>
            </a:r>
          </a:p>
          <a:p>
            <a:r>
              <a:rPr lang="en-US" dirty="0" smtClean="0"/>
              <a:t>I/</a:t>
            </a:r>
            <a:r>
              <a:rPr lang="en-US" dirty="0" err="1" smtClean="0"/>
              <a:t>O多路复用</a:t>
            </a:r>
            <a:endParaRPr lang="en-US" dirty="0" smtClean="0"/>
          </a:p>
          <a:p>
            <a:r>
              <a:rPr lang="en-US" dirty="0" err="1" smtClean="0"/>
              <a:t>事件驱动</a:t>
            </a:r>
            <a:r>
              <a:rPr lang="en-US" dirty="0" smtClean="0"/>
              <a:t> I/O (SIGIO)</a:t>
            </a:r>
          </a:p>
          <a:p>
            <a:r>
              <a:rPr lang="en-US" dirty="0" err="1" smtClean="0"/>
              <a:t>异步I</a:t>
            </a:r>
            <a:r>
              <a:rPr lang="en-US" dirty="0" smtClean="0"/>
              <a:t>/O (POSIX </a:t>
            </a:r>
            <a:r>
              <a:rPr lang="en-US" dirty="0" err="1" smtClean="0"/>
              <a:t>aio_函数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native </a:t>
            </a:r>
            <a:r>
              <a:rPr lang="en-US" altLang="zh-CN" dirty="0" err="1" smtClean="0"/>
              <a:t>aio</a:t>
            </a:r>
            <a:r>
              <a:rPr lang="en-US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C4644-D6E2-441C-8373-2852685CA2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核心系统-内核组&amp;#x0D;&amp;#x0A;2011年工作规划&amp;quot;&quot;/&gt;&lt;property id=&quot;20307&quot; value=&quot;439&quot;/&gt;&lt;/object&gt;&lt;object type=&quot;3&quot; unique_id=&quot;10005&quot;&gt;&lt;property id=&quot;20148&quot; value=&quot;5&quot;/&gt;&lt;property id=&quot;20300&quot; value=&quot;Slide 2 - &amp;quot;总体原则&amp;quot;&quot;/&gt;&lt;property id=&quot;20307&quot; value=&quot;446&quot;/&gt;&lt;/object&gt;&lt;object type=&quot;3&quot; unique_id=&quot;10006&quot;&gt;&lt;property id=&quot;20148&quot; value=&quot;5&quot;/&gt;&lt;property id=&quot;20300&quot; value=&quot;Slide 3 - &amp;quot;工作方向&amp;quot;&quot;/&gt;&lt;property id=&quot;20307&quot; value=&quot;438&quot;/&gt;&lt;/object&gt;&lt;object type=&quot;3&quot; unique_id=&quot;10079&quot;&gt;&lt;property id=&quot;20148&quot; value=&quot;5&quot;/&gt;&lt;property id=&quot;20300&quot; value=&quot;Slide 4 - &amp;quot;工作方向(Cont.)&amp;quot;&quot;/&gt;&lt;property id=&quot;20307&quot; value=&quot;447&quot;/&gt;&lt;/object&gt;&lt;object type=&quot;3&quot; unique_id=&quot;10116&quot;&gt;&lt;property id=&quot;20148&quot; value=&quot;5&quot;/&gt;&lt;property id=&quot;20300&quot; value=&quot;Slide 5 - &amp;quot;工作方向(Cont.)&amp;quot;&quot;/&gt;&lt;property id=&quot;20307&quot; value=&quot;448&quot;/&gt;&lt;/object&gt;&lt;object type=&quot;3&quot; unique_id=&quot;10182&quot;&gt;&lt;property id=&quot;20148&quot; value=&quot;5&quot;/&gt;&lt;property id=&quot;20300&quot; value=&quot;Slide 6 - &amp;quot;时间点&amp;quot;&quot;/&gt;&lt;property id=&quot;20307&quot; value=&quot;449&quot;/&gt;&lt;/object&gt;&lt;object type=&quot;3&quot; unique_id=&quot;10213&quot;&gt;&lt;property id=&quot;20148&quot; value=&quot;5&quot;/&gt;&lt;property id=&quot;20300&quot; value=&quot;Slide 8 - &amp;quot;全年考核标准&amp;quot;&quot;/&gt;&lt;property id=&quot;20307&quot; value=&quot;450&quot;/&gt;&lt;/object&gt;&lt;object type=&quot;3&quot; unique_id=&quot;10250&quot;&gt;&lt;property id=&quot;20148&quot; value=&quot;5&quot;/&gt;&lt;property id=&quot;20300&quot; value=&quot;Slide 9 - &amp;quot;全年考核标准 (Cont.)&amp;quot;&quot;/&gt;&lt;property id=&quot;20307&quot; value=&quot;451&quot;/&gt;&lt;/object&gt;&lt;object type=&quot;3&quot; unique_id=&quot;10251&quot;&gt;&lt;property id=&quot;20148&quot; value=&quot;5&quot;/&gt;&lt;property id=&quot;20300&quot; value=&quot;Slide 7 - &amp;quot;全年考核标准&amp;quot;&quot;/&gt;&lt;property id=&quot;20307&quot; value=&quot;452&quot;/&gt;&lt;/object&gt;&lt;object type=&quot;3&quot; unique_id=&quot;10307&quot;&gt;&lt;property id=&quot;20148&quot; value=&quot;5&quot;/&gt;&lt;property id=&quot;20300&quot; value=&quot;Slide 10 - &amp;quot;全年考核标准 (Cont.)&amp;quot;&quot;/&gt;&lt;property id=&quot;20307&quot; value=&quot;4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25689</TotalTime>
  <Words>582</Words>
  <Application>Microsoft Office PowerPoint</Application>
  <PresentationFormat>全屏显示(4:3)</PresentationFormat>
  <Paragraphs>195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淘宝PPT模版</vt:lpstr>
      <vt:lpstr>1_默认设计模板</vt:lpstr>
      <vt:lpstr>了解应用服务器</vt:lpstr>
      <vt:lpstr>C10K问题</vt:lpstr>
      <vt:lpstr>应用服务器关键</vt:lpstr>
      <vt:lpstr>硬件的选择</vt:lpstr>
      <vt:lpstr>平台的选择</vt:lpstr>
      <vt:lpstr>并行化</vt:lpstr>
      <vt:lpstr>进程模型的选择</vt:lpstr>
      <vt:lpstr>通讯模型的选择</vt:lpstr>
      <vt:lpstr>IO模型的选择</vt:lpstr>
      <vt:lpstr>IO模型的差别</vt:lpstr>
      <vt:lpstr>语言的选择</vt:lpstr>
      <vt:lpstr>业务逻辑</vt:lpstr>
      <vt:lpstr>库的选择</vt:lpstr>
      <vt:lpstr>协议选择</vt:lpstr>
      <vt:lpstr>基础数据结构的选择</vt:lpstr>
      <vt:lpstr>可扩展设计</vt:lpstr>
      <vt:lpstr>可配置</vt:lpstr>
      <vt:lpstr>稳定性</vt:lpstr>
      <vt:lpstr>制约性能的杀手 </vt:lpstr>
      <vt:lpstr>性能可微调</vt:lpstr>
      <vt:lpstr>移植性</vt:lpstr>
      <vt:lpstr>工程实践的考虑</vt:lpstr>
      <vt:lpstr>总结</vt:lpstr>
      <vt:lpstr>提问时间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了解应用服务器</dc:title>
  <dc:creator>褚霸</dc:creator>
  <cp:lastModifiedBy>chuba.yf</cp:lastModifiedBy>
  <cp:revision>163</cp:revision>
  <dcterms:created xsi:type="dcterms:W3CDTF">2008-10-18T12:39:51Z</dcterms:created>
  <dcterms:modified xsi:type="dcterms:W3CDTF">2012-08-15T09:39:00Z</dcterms:modified>
</cp:coreProperties>
</file>