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Default Extension="rels" ContentType="application/vnd.openxmlformats-package.relationships+xml"/>
  <Override PartName="/ppt/tags/tag1.xml" ContentType="application/vnd.openxmlformats-officedocument.presentationml.tags+xml"/>
  <Override PartName="/ppt/slideLayouts/slideLayout19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  <p:sldMasterId r:id="rId2"/>
  </p:sldMasterIdLst>
  <p:notesMasterIdLst>
    <p:notesMasterId r:id="rId17"/>
  </p:notesMasterIdLst>
  <p:sldIdLst>
    <p:sldId id="439" r:id="rId3"/>
    <p:sldId id="459" r:id="rId4"/>
    <p:sldId id="466" r:id="rId5"/>
    <p:sldId id="467" r:id="rId6"/>
    <p:sldId id="465" r:id="rId7"/>
    <p:sldId id="468" r:id="rId8"/>
    <p:sldId id="469" r:id="rId9"/>
    <p:sldId id="457" r:id="rId10"/>
    <p:sldId id="458" r:id="rId11"/>
    <p:sldId id="470" r:id="rId12"/>
    <p:sldId id="463" r:id="rId13"/>
    <p:sldId id="464" r:id="rId14"/>
    <p:sldId id="471" r:id="rId15"/>
    <p:sldId id="472" r:id="rId16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6600"/>
    <a:srgbClr val="99CC00"/>
    <a:srgbClr val="0033CC"/>
    <a:srgbClr val="FF9933"/>
    <a:srgbClr val="A4FAAC"/>
    <a:srgbClr val="9900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34615" autoAdjust="0"/>
    <p:restoredTop sz="86379" autoAdjust="0"/>
  </p:normalViewPr>
  <p:slideViewPr>
    <p:cSldViewPr>
      <p:cViewPr>
        <p:scale>
          <a:sx n="60" d="100"/>
          <a:sy n="60" d="100"/>
        </p:scale>
        <p:origin x="-1024" y="-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184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2.xml"/><Relationship Id="rId20" Type="http://schemas.openxmlformats.org/officeDocument/2006/relationships/presProps" Target="presProps.xml"/><Relationship Id="rId4" Type="http://schemas.openxmlformats.org/officeDocument/2006/relationships/slide" Target="slides/slide2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7" Type="http://schemas.openxmlformats.org/officeDocument/2006/relationships/slide" Target="slides/slide5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6" Type="http://schemas.openxmlformats.org/officeDocument/2006/relationships/slide" Target="slides/slide14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0" Type="http://schemas.openxmlformats.org/officeDocument/2006/relationships/slide" Target="slides/slide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19" Type="http://schemas.openxmlformats.org/officeDocument/2006/relationships/tags" Target="tags/tag1.xml"/><Relationship Id="rId2" Type="http://schemas.openxmlformats.org/officeDocument/2006/relationships/slideMaster" Target="slideMasters/slideMaster2.xml"/><Relationship Id="rId9" Type="http://schemas.openxmlformats.org/officeDocument/2006/relationships/slide" Target="slides/slide7.xml"/><Relationship Id="rId3" Type="http://schemas.openxmlformats.org/officeDocument/2006/relationships/slide" Target="slides/slide1.xml"/><Relationship Id="rId18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6EFF521-650A-49CF-9310-5C2096C53399}" type="datetimeFigureOut">
              <a:rPr lang="zh-CN" altLang="en-US"/>
              <a:pPr>
                <a:defRPr/>
              </a:pPr>
              <a:t>7/16/12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529037-AE71-45AF-AEA5-5CEAB37DAC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922E0-73D5-4913-ABE0-BD8D8AD28D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19758-890E-40A9-B11D-AF92D8296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50789-8920-4682-9238-9A45C3F5D8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F2BE9-0CA1-4A66-BCA8-B30B18AAB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2C66C-42A5-4DF3-823A-935D93407A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961EE-138B-44E7-8484-C8338877F7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4DAED-6952-4741-98D4-B31D55B8D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FD30-D00B-411F-85FF-7B717A04B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561CC-2121-4AF5-850E-1C01F856E6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40DFD-E388-469A-B339-DE55DD28F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B63-B05D-4655-B772-A883FB095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08" y="274638"/>
            <a:ext cx="6543692" cy="725470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4644-D6E2-441C-8373-2852685CA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6D1B0-C66E-495D-9E6C-A3209EA3D3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72D8E-A01C-4C1E-931D-A9B507886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A8C96-9900-4841-9192-CBFEAACF7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33CA2-EDE1-40EE-9653-BD75E328B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F0D38-1E8E-4532-BF6C-7F132DC343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245E8-8F90-432E-8BFD-3C89D0E4F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5AAF2-1BBD-4A9D-B7EB-2816E3E8E7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05E0-FAF6-4217-8F94-9EC56370EA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6E290-1984-4A3B-BAF3-EE2BFA31E2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947B2-F830-415E-B031-FCCAE00CA9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9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99B3712D-C926-44F2-B5D4-31C17D84E8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" name="Picture 7" descr="111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1016EE4D-DCF9-4311-A9B3-53BE1EF824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3" name="Picture 6" descr="22222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AutoShape 7"/>
          <p:cNvSpPr>
            <a:spLocks noChangeAspect="1" noChangeArrowheads="1" noTextEdit="1"/>
          </p:cNvSpPr>
          <p:nvPr/>
        </p:nvSpPr>
        <p:spPr bwMode="auto">
          <a:xfrm>
            <a:off x="3727450" y="3079750"/>
            <a:ext cx="16891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987675" y="2492375"/>
            <a:ext cx="3238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>
                <a:solidFill>
                  <a:srgbClr val="25221E"/>
                </a:solidFill>
                <a:latin typeface="AvantGarde Bk BT" pitchFamily="34" charset="0"/>
                <a:ea typeface="+mn-ea"/>
              </a:rPr>
              <a:t>PPT NAME</a:t>
            </a:r>
            <a:endParaRPr lang="en-US" altLang="zh-CN" sz="6000">
              <a:latin typeface="+mn-lt"/>
              <a:ea typeface="+mn-ea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851275" y="3429000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2007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日</a:t>
            </a:r>
            <a:endParaRPr lang="zh-CN" alt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319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淘宝数据库的选择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核心系统数据库组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 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褚霸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http://blog.yufeng.info</a:t>
            </a:r>
          </a:p>
          <a:p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2012-5-3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遇到的挑战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zh-CN" altLang="en-US" dirty="0" smtClean="0"/>
              <a:t>弱化数据库功能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KV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zh-CN" altLang="en-US" dirty="0" smtClean="0"/>
              <a:t>数据安全性问题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不丢数据</a:t>
            </a:r>
            <a:endParaRPr lang="en-US" dirty="0" smtClean="0"/>
          </a:p>
          <a:p>
            <a:r>
              <a:rPr lang="en-US" dirty="0" smtClean="0"/>
              <a:t>容灾</a:t>
            </a:r>
            <a:r>
              <a:rPr lang="zh-CN" altLang="en-US" dirty="0" smtClean="0"/>
              <a:t>快速切换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秒级切换</a:t>
            </a:r>
            <a:endParaRPr lang="en-US" altLang="zh-CN" dirty="0" smtClean="0"/>
          </a:p>
          <a:p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软硬件结合</a:t>
            </a:r>
            <a:endParaRPr lang="en-US" altLang="zh-CN" dirty="0" smtClean="0"/>
          </a:p>
          <a:p>
            <a:r>
              <a:rPr lang="zh-CN" altLang="en-US" dirty="0" smtClean="0"/>
              <a:t>集群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主备同步和一致性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6000" dirty="0" smtClean="0"/>
              <a:t>  </a:t>
            </a:r>
          </a:p>
          <a:p>
            <a:pPr algn="ctr">
              <a:buNone/>
            </a:pPr>
            <a:r>
              <a:rPr lang="zh-CN" altLang="en-US" sz="6000" dirty="0" smtClean="0"/>
              <a:t>数据库未来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指导原则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持续降低成本，包括人的成本</a:t>
            </a:r>
            <a:endParaRPr lang="en-US" altLang="zh-CN" dirty="0" smtClean="0"/>
          </a:p>
          <a:p>
            <a:r>
              <a:rPr lang="zh-CN" altLang="en-US" dirty="0" smtClean="0"/>
              <a:t>多样化选择</a:t>
            </a:r>
            <a:endParaRPr lang="en-US" altLang="zh-CN" dirty="0" smtClean="0"/>
          </a:p>
          <a:p>
            <a:r>
              <a:rPr lang="zh-CN" altLang="en-US" dirty="0" smtClean="0"/>
              <a:t>开源为主，自产为辅</a:t>
            </a:r>
            <a:endParaRPr lang="en-US" altLang="zh-CN" dirty="0" smtClean="0"/>
          </a:p>
          <a:p>
            <a:r>
              <a:rPr lang="zh-CN" altLang="en-US" dirty="0" smtClean="0"/>
              <a:t>深度定制化，反馈社区</a:t>
            </a:r>
            <a:endParaRPr lang="en-US" altLang="zh-CN" dirty="0" smtClean="0"/>
          </a:p>
          <a:p>
            <a:r>
              <a:rPr lang="zh-CN" altLang="en-US" dirty="0" smtClean="0"/>
              <a:t>整个链条配套发展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路线图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持续软硬件结合，提高数据库整个链条性能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开发适合业务的数据库引擎，降低成本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混合引擎解决方案，解决数据异构问题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更大的数据库集群，</a:t>
            </a:r>
            <a:r>
              <a:rPr lang="en-US" dirty="0" smtClean="0">
                <a:latin typeface="华文细黑"/>
                <a:ea typeface="华文细黑"/>
                <a:cs typeface="华文细黑"/>
              </a:rPr>
              <a:t>完善服务质量（QoS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）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sz="8000" dirty="0" smtClean="0"/>
          </a:p>
          <a:p>
            <a:pPr algn="ctr">
              <a:buNone/>
            </a:pPr>
            <a:r>
              <a:rPr lang="zh-CN" altLang="en-US" sz="6000" dirty="0" smtClean="0"/>
              <a:t>多谢</a:t>
            </a:r>
            <a:r>
              <a:rPr lang="zh-CN" altLang="en-US" dirty="0" smtClean="0"/>
              <a:t>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6000" dirty="0" smtClean="0"/>
              <a:t>  </a:t>
            </a:r>
          </a:p>
          <a:p>
            <a:pPr algn="ctr">
              <a:buNone/>
            </a:pPr>
            <a:r>
              <a:rPr lang="zh-CN" altLang="en-US" sz="6000" dirty="0" smtClean="0"/>
              <a:t>数据库过去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商业解决方案优点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IOE</a:t>
            </a:r>
            <a:r>
              <a:rPr lang="zh-CN" altLang="en-US" dirty="0" smtClean="0"/>
              <a:t>＝</a:t>
            </a:r>
            <a:r>
              <a:rPr lang="en-US" altLang="zh-CN" dirty="0" smtClean="0"/>
              <a:t> IBM </a:t>
            </a:r>
            <a:r>
              <a:rPr lang="zh-CN" altLang="en-US" dirty="0" smtClean="0"/>
              <a:t>＋</a:t>
            </a:r>
            <a:r>
              <a:rPr lang="en-US" altLang="zh-CN" dirty="0" smtClean="0"/>
              <a:t> ORACLE + EMC</a:t>
            </a:r>
            <a:endParaRPr lang="en-US" dirty="0" smtClean="0"/>
          </a:p>
          <a:p>
            <a:r>
              <a:rPr lang="en-US" dirty="0" smtClean="0"/>
              <a:t>稳定，功能非常强大</a:t>
            </a:r>
          </a:p>
          <a:p>
            <a:r>
              <a:rPr lang="zh-CN" altLang="en-US" dirty="0" smtClean="0"/>
              <a:t>社区完善，方便运维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商业解决方案缺点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</a:t>
            </a:r>
            <a:r>
              <a:rPr lang="en-US" dirty="0" smtClean="0"/>
              <a:t>icense贵，</a:t>
            </a:r>
            <a:r>
              <a:rPr lang="zh-CN" altLang="en-US" dirty="0" smtClean="0"/>
              <a:t>软硬件成本高</a:t>
            </a:r>
            <a:endParaRPr lang="en-US" dirty="0" smtClean="0"/>
          </a:p>
          <a:p>
            <a:r>
              <a:rPr lang="zh-CN" altLang="en-US" dirty="0" smtClean="0"/>
              <a:t>集中式架构，不利扩展</a:t>
            </a:r>
            <a:endParaRPr lang="en-US" dirty="0" smtClean="0"/>
          </a:p>
          <a:p>
            <a:r>
              <a:rPr lang="en-US" dirty="0" smtClean="0"/>
              <a:t>软件黑盒子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6000" dirty="0" smtClean="0"/>
              <a:t>  </a:t>
            </a:r>
          </a:p>
          <a:p>
            <a:pPr algn="ctr">
              <a:buNone/>
            </a:pPr>
            <a:r>
              <a:rPr lang="zh-CN" altLang="en-US" sz="6000" dirty="0" smtClean="0"/>
              <a:t>数据库现在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适应变化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成本驱动 </a:t>
            </a:r>
          </a:p>
          <a:p>
            <a:r>
              <a:rPr lang="en-US" dirty="0" smtClean="0"/>
              <a:t>公司自身技术积累，商业软件在淘宝优势逐步弱化 </a:t>
            </a:r>
          </a:p>
          <a:p>
            <a:r>
              <a:rPr lang="zh-CN" altLang="en-US" dirty="0" smtClean="0"/>
              <a:t>业务发展迅速，需求多样化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r>
              <a:rPr lang="zh-CN" altLang="en-US" dirty="0" smtClean="0"/>
              <a:t>发展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尝试阶段 2008</a:t>
            </a:r>
          </a:p>
          <a:p>
            <a:pPr lvl="1"/>
            <a:r>
              <a:rPr lang="zh-CN" altLang="en-US" dirty="0" smtClean="0"/>
              <a:t>年始于画报（poster）项目</a:t>
            </a:r>
            <a:endParaRPr lang="en-US" altLang="zh-CN" dirty="0" smtClean="0"/>
          </a:p>
          <a:p>
            <a:r>
              <a:rPr lang="zh-CN" altLang="en-US" dirty="0" smtClean="0"/>
              <a:t>发展阶段</a:t>
            </a:r>
            <a:r>
              <a:rPr lang="en-US" altLang="zh-CN" dirty="0" smtClean="0"/>
              <a:t> 2010  </a:t>
            </a:r>
          </a:p>
          <a:p>
            <a:pPr lvl="1"/>
            <a:r>
              <a:rPr lang="zh-CN" altLang="en-US" dirty="0" smtClean="0"/>
              <a:t>组建数据库开发团队</a:t>
            </a:r>
            <a:endParaRPr lang="en-US" altLang="zh-CN" dirty="0" smtClean="0"/>
          </a:p>
          <a:p>
            <a:pPr lvl="1"/>
            <a:r>
              <a:rPr lang="en-US" dirty="0" smtClean="0"/>
              <a:t>TDDL</a:t>
            </a:r>
            <a:r>
              <a:rPr lang="zh-CN" altLang="en-US" dirty="0" smtClean="0"/>
              <a:t>中间件成熟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核心业务开始迁移到</a:t>
            </a:r>
            <a:r>
              <a:rPr lang="en-US" altLang="zh-CN" dirty="0" smtClean="0"/>
              <a:t>MySQL</a:t>
            </a:r>
          </a:p>
          <a:p>
            <a:r>
              <a:rPr lang="zh-CN" altLang="en-US" dirty="0" smtClean="0"/>
              <a:t>现阶段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拥有自己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源码分支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MySQL</a:t>
            </a:r>
            <a:r>
              <a:rPr lang="zh-CN" altLang="en-US" dirty="0" smtClean="0"/>
              <a:t>平台化，提高运行和运维效率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服务器增长情况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8305800" cy="4206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数据库产品比例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8" name="Picture 7" descr="Picture 5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7703969" cy="4484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OFFICE" val="Boston"/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核心系统-内核组&amp;#x0D;&amp;#x0A;2011年工作规划&amp;quot;&quot;/&gt;&lt;property id=&quot;20307&quot; value=&quot;439&quot;/&gt;&lt;/object&gt;&lt;object type=&quot;3&quot; unique_id=&quot;10005&quot;&gt;&lt;property id=&quot;20148&quot; value=&quot;5&quot;/&gt;&lt;property id=&quot;20300&quot; value=&quot;Slide 2 - &amp;quot;总体原则&amp;quot;&quot;/&gt;&lt;property id=&quot;20307&quot; value=&quot;446&quot;/&gt;&lt;/object&gt;&lt;object type=&quot;3&quot; unique_id=&quot;10006&quot;&gt;&lt;property id=&quot;20148&quot; value=&quot;5&quot;/&gt;&lt;property id=&quot;20300&quot; value=&quot;Slide 4 - &amp;quot;工作方向&amp;quot;&quot;/&gt;&lt;property id=&quot;20307&quot; value=&quot;438&quot;/&gt;&lt;/object&gt;&lt;object type=&quot;3&quot; unique_id=&quot;10079&quot;&gt;&lt;property id=&quot;20148&quot; value=&quot;5&quot;/&gt;&lt;property id=&quot;20300&quot; value=&quot;Slide 5 - &amp;quot;工作方向(Cont.)&amp;quot;&quot;/&gt;&lt;property id=&quot;20307&quot; value=&quot;447&quot;/&gt;&lt;/object&gt;&lt;object type=&quot;3&quot; unique_id=&quot;10116&quot;&gt;&lt;property id=&quot;20148&quot; value=&quot;5&quot;/&gt;&lt;property id=&quot;20300&quot; value=&quot;Slide 6 - &amp;quot;工作方向(Cont.)&amp;quot;&quot;/&gt;&lt;property id=&quot;20307&quot; value=&quot;448&quot;/&gt;&lt;/object&gt;&lt;object type=&quot;3&quot; unique_id=&quot;10182&quot;&gt;&lt;property id=&quot;20148&quot; value=&quot;5&quot;/&gt;&lt;property id=&quot;20300&quot; value=&quot;Slide 7 - &amp;quot;时间点&amp;quot;&quot;/&gt;&lt;property id=&quot;20307&quot; value=&quot;449&quot;/&gt;&lt;/object&gt;&lt;object type=&quot;3&quot; unique_id=&quot;10213&quot;&gt;&lt;property id=&quot;20148&quot; value=&quot;5&quot;/&gt;&lt;property id=&quot;20300&quot; value=&quot;Slide 9 - &amp;quot;全年考核标准&amp;quot;&quot;/&gt;&lt;property id=&quot;20307&quot; value=&quot;450&quot;/&gt;&lt;/object&gt;&lt;object type=&quot;3&quot; unique_id=&quot;10250&quot;&gt;&lt;property id=&quot;20148&quot; value=&quot;5&quot;/&gt;&lt;property id=&quot;20300&quot; value=&quot;Slide 10 - &amp;quot;全年考核标准 (Cont.)&amp;quot;&quot;/&gt;&lt;property id=&quot;20307&quot; value=&quot;451&quot;/&gt;&lt;/object&gt;&lt;object type=&quot;3&quot; unique_id=&quot;10251&quot;&gt;&lt;property id=&quot;20148&quot; value=&quot;5&quot;/&gt;&lt;property id=&quot;20300&quot; value=&quot;Slide 8 - &amp;quot;全年考核标准&amp;quot;&quot;/&gt;&lt;property id=&quot;20307&quot; value=&quot;452&quot;/&gt;&lt;/object&gt;&lt;object type=&quot;3&quot; unique_id=&quot;10307&quot;&gt;&lt;property id=&quot;20148&quot; value=&quot;5&quot;/&gt;&lt;property id=&quot;20300&quot; value=&quot;Slide 11 - &amp;quot;全年考核标准 (Cont.)&amp;quot;&quot;/&gt;&lt;property id=&quot;20307&quot; value=&quot;453&quot;/&gt;&lt;/object&gt;&lt;object type=&quot;3&quot; unique_id=&quot;10320&quot;&gt;&lt;property id=&quot;20148&quot; value=&quot;5&quot;/&gt;&lt;property id=&quot;20300&quot; value=&quot;Slide 3 - &amp;quot;年度目标&amp;quot;&quot;/&gt;&lt;property id=&quot;20307&quot; value=&quot;45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淘宝PPT模版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淘宝PPT模版</Template>
  <TotalTime>24413</TotalTime>
  <Words>446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淘宝PPT模版</vt:lpstr>
      <vt:lpstr>1_默认设计模板</vt:lpstr>
      <vt:lpstr>淘宝数据库的选择 </vt:lpstr>
      <vt:lpstr>Slide 2</vt:lpstr>
      <vt:lpstr>商业解决方案优点</vt:lpstr>
      <vt:lpstr>商业解决方案缺点</vt:lpstr>
      <vt:lpstr>Slide 5</vt:lpstr>
      <vt:lpstr>适应变化</vt:lpstr>
      <vt:lpstr>MySQL发展</vt:lpstr>
      <vt:lpstr>MySQL服务器增长情况</vt:lpstr>
      <vt:lpstr>数据库产品比例</vt:lpstr>
      <vt:lpstr>MySQL遇到的挑战</vt:lpstr>
      <vt:lpstr>Slide 11</vt:lpstr>
      <vt:lpstr>指导原则</vt:lpstr>
      <vt:lpstr>MySQL路线图</vt:lpstr>
      <vt:lpstr>Slide 14</vt:lpstr>
    </vt:vector>
  </TitlesOfParts>
  <Manager/>
  <Company>淘宝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淘宝数据库的选择</dc:title>
  <dc:subject/>
  <dc:creator>褚霸</dc:creator>
  <cp:keywords/>
  <dc:description/>
  <cp:lastModifiedBy>Feng Yu</cp:lastModifiedBy>
  <cp:revision>183</cp:revision>
  <dcterms:created xsi:type="dcterms:W3CDTF">2012-07-16T15:13:02Z</dcterms:created>
  <dcterms:modified xsi:type="dcterms:W3CDTF">2012-07-16T15:21:05Z</dcterms:modified>
  <cp:category/>
</cp:coreProperties>
</file>