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Default Extension="rels" ContentType="application/vnd.openxmlformats-package.relationships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  <p:sldMasterId r:id="rId2"/>
  </p:sldMasterIdLst>
  <p:notesMasterIdLst>
    <p:notesMasterId r:id="rId15"/>
  </p:notesMasterIdLst>
  <p:sldIdLst>
    <p:sldId id="439" r:id="rId3"/>
    <p:sldId id="446" r:id="rId4"/>
    <p:sldId id="452" r:id="rId5"/>
    <p:sldId id="456" r:id="rId6"/>
    <p:sldId id="451" r:id="rId7"/>
    <p:sldId id="448" r:id="rId8"/>
    <p:sldId id="454" r:id="rId9"/>
    <p:sldId id="449" r:id="rId10"/>
    <p:sldId id="450" r:id="rId11"/>
    <p:sldId id="453" r:id="rId12"/>
    <p:sldId id="455" r:id="rId13"/>
    <p:sldId id="447" r:id="rId14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6600"/>
    <a:srgbClr val="99CC00"/>
    <a:srgbClr val="0033CC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34615" autoAdjust="0"/>
    <p:restoredTop sz="86379" autoAdjust="0"/>
  </p:normalViewPr>
  <p:slideViewPr>
    <p:cSldViewPr>
      <p:cViewPr>
        <p:scale>
          <a:sx n="60" d="100"/>
          <a:sy n="60" d="100"/>
        </p:scale>
        <p:origin x="-1024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2.xml"/><Relationship Id="rId20" Type="http://schemas.openxmlformats.org/officeDocument/2006/relationships/theme" Target="theme/theme1.xml"/><Relationship Id="rId4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19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9" Type="http://schemas.openxmlformats.org/officeDocument/2006/relationships/slide" Target="slides/slide7.xml"/><Relationship Id="rId3" Type="http://schemas.openxmlformats.org/officeDocument/2006/relationships/slide" Target="slides/slide1.xml"/><Relationship Id="rId1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12/24/11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3197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Flash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存储设备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/>
            </a:r>
            <a:br>
              <a:rPr lang="en-US" altLang="zh-CN" dirty="0" smtClean="0">
                <a:latin typeface="华文细黑"/>
                <a:ea typeface="华文细黑"/>
                <a:cs typeface="华文细黑"/>
              </a:rPr>
            </a:b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应用实践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核心系统数据库组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褚霸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http://blog.yufeng.info</a:t>
            </a:r>
          </a:p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2011-12-24</a:t>
            </a:r>
            <a:endParaRPr lang="zh-CN" altLang="en-US" dirty="0">
              <a:latin typeface="华文细黑"/>
              <a:ea typeface="华文细黑"/>
              <a:cs typeface="华文细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目前关注点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软件如何适应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设备带来的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巨大变</a:t>
            </a:r>
            <a:r>
              <a:rPr lang="zh-CN" altLang="en-US" dirty="0" smtClean="0"/>
              <a:t>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Flash</a:t>
            </a:r>
            <a:r>
              <a:rPr lang="zh-CN" altLang="en-US" dirty="0" smtClean="0"/>
              <a:t>设备在代替内存方面的努力。</a:t>
            </a:r>
            <a:endParaRPr lang="en-US" altLang="zh-CN" dirty="0" smtClean="0"/>
          </a:p>
          <a:p>
            <a:r>
              <a:rPr lang="zh-CN" altLang="en-US" dirty="0" smtClean="0"/>
              <a:t>精耕细作，进一步提高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设备效能。</a:t>
            </a:r>
            <a:endParaRPr lang="en-US" altLang="zh-CN" dirty="0" smtClean="0"/>
          </a:p>
          <a:p>
            <a:r>
              <a:rPr lang="zh-CN" altLang="en-US" dirty="0" smtClean="0"/>
              <a:t>下一代</a:t>
            </a:r>
            <a:r>
              <a:rPr lang="en-US" altLang="zh-CN" dirty="0" smtClean="0"/>
              <a:t>PCM</a:t>
            </a:r>
            <a:r>
              <a:rPr lang="zh-CN" altLang="en-US" dirty="0" smtClean="0"/>
              <a:t>存储介质的关注。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经验教训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方案经过</a:t>
            </a:r>
            <a:r>
              <a:rPr lang="en-US" altLang="zh-CN" dirty="0" smtClean="0"/>
              <a:t>1111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1212</a:t>
            </a:r>
            <a:r>
              <a:rPr lang="zh-CN" altLang="en-US" dirty="0" smtClean="0"/>
              <a:t>大促考验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可否</a:t>
            </a:r>
            <a:r>
              <a:rPr lang="zh-CN" altLang="en-US" dirty="0" smtClean="0"/>
              <a:t>证</a:t>
            </a:r>
            <a:r>
              <a:rPr lang="zh-CN" altLang="en-US" dirty="0" smtClean="0"/>
              <a:t>明成</a:t>
            </a:r>
            <a:r>
              <a:rPr lang="zh-CN" altLang="en-US" dirty="0" smtClean="0"/>
              <a:t>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单机性能过于强劲，失效对业务的影</a:t>
            </a:r>
            <a:r>
              <a:rPr lang="zh-CN" altLang="en-US" dirty="0" smtClean="0"/>
              <a:t>响。</a:t>
            </a:r>
            <a:endParaRPr lang="en-US" altLang="zh-CN" dirty="0" smtClean="0"/>
          </a:p>
          <a:p>
            <a:r>
              <a:rPr lang="zh-CN" altLang="en-US" dirty="0" smtClean="0"/>
              <a:t>寿命需要真正时间的考验。</a:t>
            </a:r>
            <a:endParaRPr lang="en-US" altLang="zh-CN" dirty="0" smtClean="0"/>
          </a:p>
          <a:p>
            <a:r>
              <a:rPr lang="en-US" altLang="zh-CN" dirty="0" smtClean="0"/>
              <a:t>IOPS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Latency</a:t>
            </a:r>
            <a:r>
              <a:rPr lang="zh-CN" altLang="en-US" dirty="0" smtClean="0"/>
              <a:t>不可兼得，如何取舍？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垃圾回收对性能的影响。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抖动如何克服？</a:t>
            </a:r>
            <a:endParaRPr lang="en-US" altLang="zh-CN" dirty="0" smtClean="0"/>
          </a:p>
          <a:p>
            <a:r>
              <a:rPr lang="zh-CN" altLang="en-US" dirty="0" smtClean="0"/>
              <a:t>驱动程序</a:t>
            </a:r>
            <a:r>
              <a:rPr lang="zh-CN" altLang="en-US" dirty="0" smtClean="0"/>
              <a:t>对主机的影响。</a:t>
            </a:r>
            <a:endParaRPr lang="en-US" altLang="zh-CN" dirty="0" smtClean="0"/>
          </a:p>
          <a:p>
            <a:r>
              <a:rPr lang="zh-CN" altLang="en-US" dirty="0" smtClean="0"/>
              <a:t>设备厂家选择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成本，性能，信誉等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endParaRPr lang="en-US" altLang="zh-CN" sz="4800" dirty="0" smtClean="0"/>
          </a:p>
          <a:p>
            <a:pPr algn="ctr">
              <a:buNone/>
            </a:pPr>
            <a:r>
              <a:rPr lang="zh-CN" altLang="en-US" sz="4800" dirty="0" smtClean="0"/>
              <a:t>提问</a:t>
            </a:r>
            <a:r>
              <a:rPr lang="zh-CN" altLang="en-US" sz="4800" dirty="0" smtClean="0"/>
              <a:t>时</a:t>
            </a:r>
            <a:r>
              <a:rPr lang="zh-CN" altLang="en-US" sz="4800" dirty="0" smtClean="0"/>
              <a:t>间～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zh-CN" altLang="en-US" dirty="0" smtClean="0"/>
              <a:t>历程</a:t>
            </a:r>
            <a:endParaRPr lang="en-US" altLang="zh-CN" dirty="0" smtClean="0"/>
          </a:p>
          <a:p>
            <a:r>
              <a:rPr lang="zh-CN" altLang="en-US" dirty="0" smtClean="0"/>
              <a:t>经验教训</a:t>
            </a:r>
            <a:endParaRPr lang="en-US" altLang="zh-CN" dirty="0" smtClean="0"/>
          </a:p>
          <a:p>
            <a:r>
              <a:rPr lang="zh-CN" altLang="en-US" dirty="0" smtClean="0"/>
              <a:t>提问</a:t>
            </a:r>
            <a:r>
              <a:rPr lang="zh-CN" altLang="en-US" dirty="0" smtClean="0"/>
              <a:t>时间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满足淘宝业务发展的需求。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避免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对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硬件厂商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各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类黑盒技术的依赖。</a:t>
            </a:r>
            <a:endParaRPr lang="en-US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软硬件结合持续优化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,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 大幅提高性能，</a:t>
            </a:r>
            <a:r>
              <a:rPr lang="zh-CN" altLang="en-US" dirty="0" smtClean="0">
                <a:latin typeface="宋体"/>
                <a:cs typeface="宋体"/>
              </a:rPr>
              <a:t>节省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机器成本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。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目前应用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的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领域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核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心数据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库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latin typeface="宋体"/>
                <a:ea typeface="宋体"/>
                <a:cs typeface="宋体"/>
              </a:rPr>
              <a:t>CDN</a:t>
            </a:r>
          </a:p>
          <a:p>
            <a:r>
              <a:rPr lang="en-US" altLang="zh-CN" dirty="0" smtClean="0">
                <a:latin typeface="宋体"/>
                <a:ea typeface="宋体"/>
                <a:cs typeface="宋体"/>
              </a:rPr>
              <a:t>NOSQL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数据库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搜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索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  <a:p>
            <a:r>
              <a:rPr lang="en-US" altLang="zh-CN" dirty="0" smtClean="0">
                <a:latin typeface="宋体"/>
                <a:ea typeface="宋体"/>
                <a:cs typeface="宋体"/>
              </a:rPr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 smtClean="0"/>
              <a:t>硬</a:t>
            </a:r>
            <a:r>
              <a:rPr lang="zh-CN" altLang="en-US" dirty="0" smtClean="0"/>
              <a:t>件选型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CN" sz="2800" dirty="0" smtClean="0">
                <a:latin typeface="华文细黑"/>
                <a:ea typeface="华文细黑"/>
                <a:cs typeface="华文细黑"/>
              </a:rPr>
              <a:t>2010</a:t>
            </a:r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年</a:t>
            </a:r>
            <a:r>
              <a:rPr lang="en-US" altLang="zh-CN" sz="2800" dirty="0" smtClean="0">
                <a:latin typeface="华文细黑"/>
                <a:ea typeface="华文细黑"/>
                <a:cs typeface="华文细黑"/>
              </a:rPr>
              <a:t>7</a:t>
            </a:r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月开始软硬件选型到方案成熟历时</a:t>
            </a:r>
            <a:r>
              <a:rPr lang="en-US" altLang="zh-CN" sz="2800" dirty="0" smtClean="0">
                <a:latin typeface="华文细黑"/>
                <a:ea typeface="华文细黑"/>
                <a:cs typeface="华文细黑"/>
              </a:rPr>
              <a:t>8</a:t>
            </a:r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个月</a:t>
            </a:r>
            <a:endParaRPr lang="en-US" altLang="zh-CN" sz="2800" dirty="0" smtClean="0">
              <a:latin typeface="华文细黑"/>
              <a:ea typeface="华文细黑"/>
              <a:cs typeface="华文细黑"/>
            </a:endParaRPr>
          </a:p>
          <a:p>
            <a:pPr marL="342900" lvl="2" indent="-342900"/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确定大内存</a:t>
            </a:r>
            <a:r>
              <a:rPr lang="en-US" altLang="zh-CN" sz="2800" dirty="0" smtClean="0">
                <a:latin typeface="华文细黑"/>
                <a:ea typeface="华文细黑"/>
                <a:cs typeface="华文细黑"/>
              </a:rPr>
              <a:t>PC</a:t>
            </a:r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服务器机型。</a:t>
            </a:r>
            <a:endParaRPr lang="en-US" altLang="zh-CN" sz="2800" dirty="0" smtClean="0">
              <a:latin typeface="华文细黑"/>
              <a:ea typeface="华文细黑"/>
              <a:cs typeface="华文细黑"/>
            </a:endParaRPr>
          </a:p>
          <a:p>
            <a:pPr marL="342900" lvl="2" indent="-342900"/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高强度测试了</a:t>
            </a:r>
            <a:r>
              <a:rPr lang="en-US" altLang="zh-CN" sz="2800" dirty="0" smtClean="0">
                <a:latin typeface="华文细黑"/>
                <a:ea typeface="华文细黑"/>
                <a:cs typeface="华文细黑"/>
              </a:rPr>
              <a:t>Intel SSD, SAS+RAID</a:t>
            </a:r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卡</a:t>
            </a:r>
            <a:r>
              <a:rPr lang="en-US" altLang="zh-CN" sz="2800" dirty="0" smtClean="0">
                <a:latin typeface="华文细黑"/>
                <a:ea typeface="华文细黑"/>
                <a:cs typeface="华文细黑"/>
              </a:rPr>
              <a:t>, Fusionio, Virident,</a:t>
            </a:r>
            <a:r>
              <a:rPr lang="zh-CN" altLang="en-US" sz="2800" dirty="0" smtClean="0">
                <a:latin typeface="华文细黑"/>
                <a:ea typeface="华文细黑"/>
                <a:cs typeface="华文细黑"/>
              </a:rPr>
              <a:t>华为等存储设备，包括性能和数据安全性方面的十几个指标。</a:t>
            </a:r>
            <a:endParaRPr lang="en-US" altLang="zh-CN" sz="2800" dirty="0" smtClean="0">
              <a:latin typeface="华文细黑"/>
              <a:ea typeface="华文细黑"/>
              <a:cs typeface="华文细黑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软件和系统优化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/>
            </a:r>
            <a:br>
              <a:rPr lang="en-US" altLang="zh-CN" dirty="0" smtClean="0">
                <a:latin typeface="宋体"/>
                <a:ea typeface="宋体"/>
                <a:cs typeface="宋体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优化了从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Raid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卡，块设备，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DM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层，文件系统，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InnoDB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引擎到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MySQL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数据库整个存储体系链的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Cache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和安全性。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引入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Flashcache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混合存储架构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,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稳定性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bugfix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和添加数据预热等关键特性。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Linux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操作系统当成数据库部件调优，解决大内存下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numa,swap,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缓存高效使用，资源预留等大量棘手问题。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/>
                <a:ea typeface="宋体"/>
                <a:cs typeface="宋体"/>
              </a:rPr>
              <a:t>2010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年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7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月商品库去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IOE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项目发布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/>
            </a:r>
            <a:br>
              <a:rPr lang="en-US" altLang="zh-CN" dirty="0" smtClean="0">
                <a:latin typeface="宋体"/>
                <a:ea typeface="宋体"/>
                <a:cs typeface="宋体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混合存储，容量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2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.xT,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读多写小。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性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能：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</a:t>
            </a:r>
          </a:p>
          <a:p>
            <a:pPr lvl="1"/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单机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QPS: 36000,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其中读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32800/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写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3200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。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	</a:t>
            </a:r>
          </a:p>
          <a:p>
            <a:pPr lvl="1"/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请求平均延时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: 260us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pPr lvl="1"/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IO util: Flash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存储卡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&lt;20%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，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磁盘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&lt;10%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跨入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PCIe Flash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存储卡时代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,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为后续同类项目打下坚实基础。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/>
                <a:ea typeface="宋体"/>
                <a:cs typeface="宋体"/>
              </a:rPr>
              <a:t>2010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年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7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月交易读库去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O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项目发布</a:t>
            </a:r>
            <a:endParaRPr lang="en-US" altLang="zh-CN" dirty="0" smtClean="0">
              <a:latin typeface="宋体"/>
              <a:ea typeface="宋体"/>
              <a:cs typeface="宋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纯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SSD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存储，容量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1.xT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，读为主。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Intel 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SSD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盘性能挖掘：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pPr lvl="1"/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H700+4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片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Intel 320=15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万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IOPS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（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4K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）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RAID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卡下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SSD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盘寿命测量。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标志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SSD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盘解决方案成熟。</a:t>
            </a:r>
            <a:endParaRPr lang="en-US" dirty="0">
              <a:latin typeface="华文细黑"/>
              <a:ea typeface="华文细黑"/>
              <a:cs typeface="华文细黑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宋体"/>
                <a:ea typeface="宋体"/>
                <a:cs typeface="宋体"/>
              </a:rPr>
              <a:t>2010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年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9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月交易主库去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IOE</a:t>
            </a:r>
            <a:r>
              <a:rPr lang="zh-CN" altLang="en-US" dirty="0" smtClean="0">
                <a:latin typeface="宋体"/>
                <a:ea typeface="宋体"/>
                <a:cs typeface="宋体"/>
              </a:rPr>
              <a:t>项目发布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/>
            </a:r>
            <a:br>
              <a:rPr lang="en-US" altLang="zh-CN" dirty="0" smtClean="0">
                <a:latin typeface="宋体"/>
                <a:ea typeface="宋体"/>
                <a:cs typeface="宋体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纯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PCIe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存储，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1.28T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，写多。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成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本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: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二千多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万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-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&gt;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三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百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万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。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 </a:t>
            </a: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性能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: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平均请求延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时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&lt;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1ms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，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2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倍余量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-&gt;10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倍余量。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扩展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: 4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台小机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-&gt;32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普通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PC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服务器。</a:t>
            </a:r>
            <a:endParaRPr lang="en-US" altLang="zh-CN" dirty="0" smtClean="0">
              <a:latin typeface="华文细黑"/>
              <a:ea typeface="华文细黑"/>
              <a:cs typeface="华文细黑"/>
            </a:endParaRPr>
          </a:p>
          <a:p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标志</a:t>
            </a:r>
            <a:r>
              <a:rPr lang="en-US" altLang="zh-CN" dirty="0" smtClean="0">
                <a:latin typeface="华文细黑"/>
                <a:ea typeface="华文细黑"/>
                <a:cs typeface="华文细黑"/>
              </a:rPr>
              <a:t>PCIe Flash</a:t>
            </a:r>
            <a:r>
              <a:rPr lang="zh-CN" altLang="en-US" dirty="0" smtClean="0">
                <a:latin typeface="华文细黑"/>
                <a:ea typeface="华文细黑"/>
                <a:cs typeface="华文细黑"/>
              </a:rPr>
              <a:t>存储卡技术全面成熟。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4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5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6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7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9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10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8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1 - &amp;quot;全年考核标准 (Cont.)&amp;quot;&quot;/&gt;&lt;property id=&quot;20307&quot; value=&quot;453&quot;/&gt;&lt;/object&gt;&lt;object type=&quot;3&quot; unique_id=&quot;10320&quot;&gt;&lt;property id=&quot;20148&quot; value=&quot;5&quot;/&gt;&lt;property id=&quot;20300&quot; value=&quot;Slide 3 - &amp;quot;年度目标&amp;quot;&quot;/&gt;&lt;property id=&quot;20307&quot; value=&quot;45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24320</TotalTime>
  <Words>785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淘宝PPT模版</vt:lpstr>
      <vt:lpstr>1_默认设计模板</vt:lpstr>
      <vt:lpstr>Flash存储设备 应用实践 </vt:lpstr>
      <vt:lpstr>提纲</vt:lpstr>
      <vt:lpstr>背景</vt:lpstr>
      <vt:lpstr>目前应用的领域</vt:lpstr>
      <vt:lpstr>数据库硬件选型</vt:lpstr>
      <vt:lpstr>软件和系统优化 </vt:lpstr>
      <vt:lpstr>2010年7月商品库去IOE项目发布 </vt:lpstr>
      <vt:lpstr>2010年7月交易读库去O项目发布</vt:lpstr>
      <vt:lpstr>2010年9月交易主库去IOE项目发布 </vt:lpstr>
      <vt:lpstr>目前关注点</vt:lpstr>
      <vt:lpstr>经验教训</vt:lpstr>
      <vt:lpstr>谢谢大家</vt:lpstr>
    </vt:vector>
  </TitlesOfParts>
  <Manager/>
  <Company>淘宝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PCIe卡在淘宝的应用实践</dc:title>
  <dc:subject/>
  <dc:creator>褚霸</dc:creator>
  <cp:keywords/>
  <dc:description/>
  <cp:lastModifiedBy>Feng Yu</cp:lastModifiedBy>
  <cp:revision>168</cp:revision>
  <dcterms:created xsi:type="dcterms:W3CDTF">2011-12-24T03:44:49Z</dcterms:created>
  <dcterms:modified xsi:type="dcterms:W3CDTF">2011-12-24T04:29:34Z</dcterms:modified>
  <cp:category/>
</cp:coreProperties>
</file>