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4" r:id="rId7"/>
    <p:sldId id="265" r:id="rId8"/>
    <p:sldId id="266" r:id="rId9"/>
    <p:sldId id="267" r:id="rId10"/>
    <p:sldId id="271" r:id="rId11"/>
    <p:sldId id="274" r:id="rId12"/>
    <p:sldId id="275" r:id="rId13"/>
    <p:sldId id="276" r:id="rId14"/>
    <p:sldId id="277" r:id="rId15"/>
    <p:sldId id="278" r:id="rId16"/>
    <p:sldId id="279" r:id="rId17"/>
    <p:sldId id="280" r:id="rId1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E01E-27AA-8241-9817-6FED76B8C3A6}" type="datetimeFigureOut">
              <a:rPr kumimoji="1" lang="zh-CN" altLang="en-US" smtClean="0"/>
              <a:t>14/12/12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66DE-51A5-5A4E-9E43-20C4116C4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952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E01E-27AA-8241-9817-6FED76B8C3A6}" type="datetimeFigureOut">
              <a:rPr kumimoji="1" lang="zh-CN" altLang="en-US" smtClean="0"/>
              <a:t>14/12/12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66DE-51A5-5A4E-9E43-20C4116C4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517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E01E-27AA-8241-9817-6FED76B8C3A6}" type="datetimeFigureOut">
              <a:rPr kumimoji="1" lang="zh-CN" altLang="en-US" smtClean="0"/>
              <a:t>14/12/12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66DE-51A5-5A4E-9E43-20C4116C4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26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E01E-27AA-8241-9817-6FED76B8C3A6}" type="datetimeFigureOut">
              <a:rPr kumimoji="1" lang="zh-CN" altLang="en-US" smtClean="0"/>
              <a:t>14/12/12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66DE-51A5-5A4E-9E43-20C4116C4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71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E01E-27AA-8241-9817-6FED76B8C3A6}" type="datetimeFigureOut">
              <a:rPr kumimoji="1" lang="zh-CN" altLang="en-US" smtClean="0"/>
              <a:t>14/12/12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66DE-51A5-5A4E-9E43-20C4116C4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977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E01E-27AA-8241-9817-6FED76B8C3A6}" type="datetimeFigureOut">
              <a:rPr kumimoji="1" lang="zh-CN" altLang="en-US" smtClean="0"/>
              <a:t>14/12/12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66DE-51A5-5A4E-9E43-20C4116C4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60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E01E-27AA-8241-9817-6FED76B8C3A6}" type="datetimeFigureOut">
              <a:rPr kumimoji="1" lang="zh-CN" altLang="en-US" smtClean="0"/>
              <a:t>14/12/12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66DE-51A5-5A4E-9E43-20C4116C4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18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E01E-27AA-8241-9817-6FED76B8C3A6}" type="datetimeFigureOut">
              <a:rPr kumimoji="1" lang="zh-CN" altLang="en-US" smtClean="0"/>
              <a:t>14/12/12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66DE-51A5-5A4E-9E43-20C4116C4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076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E01E-27AA-8241-9817-6FED76B8C3A6}" type="datetimeFigureOut">
              <a:rPr kumimoji="1" lang="zh-CN" altLang="en-US" smtClean="0"/>
              <a:t>14/12/12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66DE-51A5-5A4E-9E43-20C4116C4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65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E01E-27AA-8241-9817-6FED76B8C3A6}" type="datetimeFigureOut">
              <a:rPr kumimoji="1" lang="zh-CN" altLang="en-US" smtClean="0"/>
              <a:t>14/12/12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66DE-51A5-5A4E-9E43-20C4116C4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210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E01E-27AA-8241-9817-6FED76B8C3A6}" type="datetimeFigureOut">
              <a:rPr kumimoji="1" lang="zh-CN" altLang="en-US" smtClean="0"/>
              <a:t>14/12/12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66DE-51A5-5A4E-9E43-20C4116C4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64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6E01E-27AA-8241-9817-6FED76B8C3A6}" type="datetimeFigureOut">
              <a:rPr kumimoji="1" lang="zh-CN" altLang="en-US" smtClean="0"/>
              <a:t>14/12/12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66DE-51A5-5A4E-9E43-20C4116C4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968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" y="2130425"/>
            <a:ext cx="9144000" cy="1470025"/>
          </a:xfrm>
        </p:spPr>
        <p:txBody>
          <a:bodyPr/>
          <a:lstStyle/>
          <a:p>
            <a:r>
              <a:rPr kumimoji="1" lang="zh-CN" altLang="en-US" dirty="0" smtClean="0"/>
              <a:t>云巴基于</a:t>
            </a:r>
            <a:r>
              <a:rPr kumimoji="1" lang="en-US" altLang="zh-CN" dirty="0" err="1" smtClean="0"/>
              <a:t>Ansible</a:t>
            </a:r>
            <a:r>
              <a:rPr kumimoji="1" lang="zh-CN" altLang="en-US" dirty="0" smtClean="0"/>
              <a:t>的自动化运维实践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张虎</a:t>
            </a:r>
            <a:endParaRPr kumimoji="1" lang="en-US" altLang="zh-CN" dirty="0"/>
          </a:p>
          <a:p>
            <a:r>
              <a:rPr kumimoji="1" lang="en-US" altLang="zh-CN" dirty="0" err="1" smtClean="0"/>
              <a:t>Yunba.io</a:t>
            </a:r>
            <a:r>
              <a:rPr kumimoji="1" lang="en-US" altLang="zh-CN" dirty="0" smtClean="0"/>
              <a:t> CEO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016" y="1673225"/>
            <a:ext cx="3670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49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理想的部署方式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新机器只需支持</a:t>
            </a:r>
            <a:r>
              <a:rPr kumimoji="1" lang="en-US" altLang="zh-CN" dirty="0" smtClean="0"/>
              <a:t> SSH</a:t>
            </a:r>
          </a:p>
          <a:p>
            <a:pPr lvl="1"/>
            <a:r>
              <a:rPr kumimoji="1" lang="zh-CN" altLang="en-US" dirty="0" smtClean="0"/>
              <a:t>配置机器的</a:t>
            </a:r>
            <a:r>
              <a:rPr kumimoji="1" lang="en-US" altLang="zh-CN" dirty="0" smtClean="0"/>
              <a:t> SSH </a:t>
            </a:r>
            <a:r>
              <a:rPr kumimoji="1" lang="zh-CN" altLang="en-US" dirty="0" smtClean="0"/>
              <a:t>连接方式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运行一个部署命令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部署完成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不需要</a:t>
            </a:r>
            <a:r>
              <a:rPr kumimoji="1" lang="en-US" altLang="zh-CN" dirty="0" smtClean="0"/>
              <a:t> Master</a:t>
            </a:r>
            <a:r>
              <a:rPr kumimoji="1" lang="zh-CN" altLang="en-US" dirty="0" smtClean="0"/>
              <a:t>、不需要</a:t>
            </a:r>
            <a:r>
              <a:rPr kumimoji="1" lang="en-US" altLang="zh-CN" dirty="0" smtClean="0"/>
              <a:t> Agent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0" y="0"/>
            <a:ext cx="14351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7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Ansible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 Python/Jinja2/</a:t>
            </a:r>
            <a:r>
              <a:rPr kumimoji="1" lang="en-US" altLang="zh-CN" dirty="0" err="1" smtClean="0"/>
              <a:t>PyYAML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Paramiko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 SSH </a:t>
            </a:r>
            <a:r>
              <a:rPr kumimoji="1" lang="zh-CN" altLang="en-US" dirty="0" smtClean="0"/>
              <a:t>连接目标服务器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一个文件定义整个集群</a:t>
            </a:r>
            <a:r>
              <a:rPr kumimoji="1" lang="en-US" altLang="zh-CN" dirty="0" smtClean="0"/>
              <a:t> inventory</a:t>
            </a:r>
          </a:p>
          <a:p>
            <a:r>
              <a:rPr kumimoji="1" lang="zh-CN" altLang="en-US" dirty="0" smtClean="0"/>
              <a:t>若干个文件定义部署行为</a:t>
            </a:r>
            <a:r>
              <a:rPr kumimoji="1" lang="en-US" altLang="zh-CN" dirty="0" smtClean="0"/>
              <a:t> playbooks</a:t>
            </a:r>
          </a:p>
          <a:p>
            <a:pPr lvl="1"/>
            <a:r>
              <a:rPr kumimoji="1" lang="zh-CN" altLang="en-US" dirty="0" smtClean="0"/>
              <a:t>安装、配置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0" y="0"/>
            <a:ext cx="14351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0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Ansible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Inventory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[local]</a:t>
            </a:r>
          </a:p>
          <a:p>
            <a:pPr marL="0" indent="0">
              <a:buNone/>
            </a:pPr>
            <a:r>
              <a:rPr kumimoji="1" lang="en-US" altLang="zh-CN" dirty="0" smtClean="0"/>
              <a:t>127.0.0.1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[web-group]</a:t>
            </a:r>
          </a:p>
          <a:p>
            <a:pPr marL="0" indent="0">
              <a:buNone/>
            </a:pPr>
            <a:r>
              <a:rPr kumimoji="1" lang="en-US" altLang="zh-CN" dirty="0" err="1" smtClean="0"/>
              <a:t>www.yunba.io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www2.yunba.io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db</a:t>
            </a:r>
            <a:r>
              <a:rPr kumimoji="1" lang="en-US" altLang="zh-CN" dirty="0" smtClean="0"/>
              <a:t>-group]</a:t>
            </a:r>
          </a:p>
          <a:p>
            <a:pPr marL="0" indent="0">
              <a:buNone/>
            </a:pPr>
            <a:r>
              <a:rPr kumimoji="1" lang="en-US" altLang="zh-CN" dirty="0" err="1" smtClean="0"/>
              <a:t>db.yunba.io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db2.yunba.io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0" y="0"/>
            <a:ext cx="14351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9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Ansible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Playbooks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---</a:t>
            </a:r>
          </a:p>
          <a:p>
            <a:pPr marL="0" indent="0">
              <a:buNone/>
            </a:pPr>
            <a:r>
              <a:rPr kumimoji="1" lang="en-US" altLang="zh-CN" dirty="0" smtClean="0"/>
              <a:t>- name: add </a:t>
            </a:r>
            <a:r>
              <a:rPr kumimoji="1" lang="en-US" altLang="zh-CN" dirty="0" err="1" smtClean="0"/>
              <a:t>nginx</a:t>
            </a:r>
            <a:r>
              <a:rPr kumimoji="1" lang="en-US" altLang="zh-CN" dirty="0" smtClean="0"/>
              <a:t> repo</a:t>
            </a:r>
          </a:p>
          <a:p>
            <a:pPr marL="0" indent="0">
              <a:buNone/>
            </a:pP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: yes</a:t>
            </a:r>
          </a:p>
          <a:p>
            <a:pPr marL="0" indent="0">
              <a:buNone/>
            </a:pP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apt_repository</a:t>
            </a:r>
            <a:r>
              <a:rPr kumimoji="1" lang="en-US" altLang="zh-CN" dirty="0" smtClean="0"/>
              <a:t>: repo='</a:t>
            </a:r>
            <a:r>
              <a:rPr kumimoji="1" lang="en-US" altLang="zh-CN" dirty="0" err="1" smtClean="0"/>
              <a:t>ppa:nginx</a:t>
            </a:r>
            <a:r>
              <a:rPr kumimoji="1" lang="en-US" altLang="zh-CN" dirty="0" smtClean="0"/>
              <a:t>/stable'</a:t>
            </a:r>
          </a:p>
          <a:p>
            <a:pPr marL="0" indent="0">
              <a:buNone/>
            </a:pPr>
            <a:r>
              <a:rPr kumimoji="1" lang="en-US" altLang="zh-CN" dirty="0" smtClean="0"/>
              <a:t>  tags: </a:t>
            </a:r>
            <a:r>
              <a:rPr kumimoji="1" lang="en-US" altLang="zh-CN" dirty="0" err="1" smtClean="0"/>
              <a:t>nginx-ppa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- name: install latest </a:t>
            </a:r>
            <a:r>
              <a:rPr kumimoji="1" lang="en-US" altLang="zh-CN" dirty="0" err="1" smtClean="0"/>
              <a:t>nginx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: yes</a:t>
            </a:r>
          </a:p>
          <a:p>
            <a:pPr marL="0" indent="0">
              <a:buNone/>
            </a:pPr>
            <a:r>
              <a:rPr kumimoji="1" lang="en-US" altLang="zh-CN" dirty="0" smtClean="0"/>
              <a:t>  apt: </a:t>
            </a:r>
            <a:r>
              <a:rPr kumimoji="1" lang="en-US" altLang="zh-CN" dirty="0" err="1" smtClean="0"/>
              <a:t>pkg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nginx</a:t>
            </a:r>
            <a:r>
              <a:rPr kumimoji="1" lang="en-US" altLang="zh-CN" dirty="0" smtClean="0"/>
              <a:t> state=latest </a:t>
            </a:r>
            <a:r>
              <a:rPr kumimoji="1" lang="en-US" altLang="zh-CN" dirty="0" err="1" smtClean="0"/>
              <a:t>update_cache</a:t>
            </a:r>
            <a:r>
              <a:rPr kumimoji="1" lang="en-US" altLang="zh-CN" dirty="0" smtClean="0"/>
              <a:t>=yes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0" y="0"/>
            <a:ext cx="14351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84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Ansible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开发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zh-CN" altLang="en-US" dirty="0" smtClean="0">
                <a:solidFill>
                  <a:prstClr val="black"/>
                </a:solidFill>
              </a:rPr>
              <a:t>主要编写</a:t>
            </a:r>
            <a:r>
              <a:rPr kumimoji="1" lang="en-US" altLang="zh-CN" dirty="0" smtClean="0">
                <a:solidFill>
                  <a:prstClr val="black"/>
                </a:solidFill>
              </a:rPr>
              <a:t> Playbooks</a:t>
            </a:r>
          </a:p>
          <a:p>
            <a:pPr lvl="0"/>
            <a:r>
              <a:rPr kumimoji="1" lang="zh-CN" altLang="en-US" dirty="0" smtClean="0">
                <a:solidFill>
                  <a:prstClr val="black"/>
                </a:solidFill>
              </a:rPr>
              <a:t>不存在的模块用</a:t>
            </a:r>
            <a:r>
              <a:rPr kumimoji="1" lang="en-US" altLang="zh-CN" dirty="0" smtClean="0">
                <a:solidFill>
                  <a:prstClr val="black"/>
                </a:solidFill>
              </a:rPr>
              <a:t> Python </a:t>
            </a:r>
            <a:r>
              <a:rPr kumimoji="1" lang="zh-CN" altLang="en-US" dirty="0" smtClean="0">
                <a:solidFill>
                  <a:prstClr val="black"/>
                </a:solidFill>
              </a:rPr>
              <a:t>扩展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0" y="0"/>
            <a:ext cx="14351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9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Ansible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支持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kumimoji="1" lang="en-US" altLang="zh-CN" dirty="0" smtClean="0">
                <a:solidFill>
                  <a:prstClr val="black"/>
                </a:solidFill>
              </a:rPr>
              <a:t>251 </a:t>
            </a:r>
            <a:r>
              <a:rPr kumimoji="1" lang="zh-CN" altLang="en-US" dirty="0" smtClean="0">
                <a:solidFill>
                  <a:prstClr val="black"/>
                </a:solidFill>
              </a:rPr>
              <a:t>个模块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0"/>
            <a:r>
              <a:rPr kumimoji="1" lang="zh-CN" altLang="en-US" dirty="0" smtClean="0">
                <a:solidFill>
                  <a:prstClr val="black"/>
                </a:solidFill>
              </a:rPr>
              <a:t>云服务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1"/>
            <a:r>
              <a:rPr kumimoji="1" lang="en-US" altLang="zh-CN" dirty="0" smtClean="0">
                <a:solidFill>
                  <a:prstClr val="black"/>
                </a:solidFill>
              </a:rPr>
              <a:t>AWS/</a:t>
            </a:r>
            <a:r>
              <a:rPr kumimoji="1" lang="en-US" altLang="zh-CN" dirty="0" err="1" smtClean="0">
                <a:solidFill>
                  <a:prstClr val="black"/>
                </a:solidFill>
              </a:rPr>
              <a:t>OpenStack</a:t>
            </a:r>
            <a:r>
              <a:rPr kumimoji="1" lang="en-US" altLang="zh-CN" dirty="0" smtClean="0">
                <a:solidFill>
                  <a:prstClr val="black"/>
                </a:solidFill>
              </a:rPr>
              <a:t>/Rackspace/</a:t>
            </a:r>
            <a:r>
              <a:rPr kumimoji="1" lang="en-US" altLang="zh-CN" dirty="0" err="1" smtClean="0">
                <a:solidFill>
                  <a:prstClr val="black"/>
                </a:solidFill>
              </a:rPr>
              <a:t>Docker</a:t>
            </a:r>
            <a:r>
              <a:rPr kumimoji="1" lang="en-US" altLang="zh-CN" dirty="0" smtClean="0">
                <a:solidFill>
                  <a:prstClr val="black"/>
                </a:solidFill>
              </a:rPr>
              <a:t>…</a:t>
            </a:r>
          </a:p>
          <a:p>
            <a:r>
              <a:rPr kumimoji="1" lang="en-US" altLang="zh-CN" dirty="0" smtClean="0">
                <a:solidFill>
                  <a:prstClr val="black"/>
                </a:solidFill>
              </a:rPr>
              <a:t>Database</a:t>
            </a:r>
          </a:p>
          <a:p>
            <a:pPr lvl="1"/>
            <a:r>
              <a:rPr kumimoji="1" lang="en-US" altLang="zh-CN" dirty="0" err="1" smtClean="0">
                <a:solidFill>
                  <a:prstClr val="black"/>
                </a:solidFill>
              </a:rPr>
              <a:t>Mysql</a:t>
            </a:r>
            <a:r>
              <a:rPr kumimoji="1" lang="en-US" altLang="zh-CN" dirty="0" smtClean="0">
                <a:solidFill>
                  <a:prstClr val="black"/>
                </a:solidFill>
              </a:rPr>
              <a:t>/</a:t>
            </a:r>
            <a:r>
              <a:rPr kumimoji="1" lang="en-US" altLang="zh-CN" dirty="0" err="1" smtClean="0">
                <a:solidFill>
                  <a:prstClr val="black"/>
                </a:solidFill>
              </a:rPr>
              <a:t>Postgresql</a:t>
            </a:r>
            <a:r>
              <a:rPr kumimoji="1" lang="en-US" altLang="zh-CN" dirty="0" smtClean="0">
                <a:solidFill>
                  <a:prstClr val="black"/>
                </a:solidFill>
              </a:rPr>
              <a:t>/</a:t>
            </a:r>
            <a:r>
              <a:rPr kumimoji="1" lang="en-US" altLang="zh-CN" dirty="0" err="1" smtClean="0">
                <a:solidFill>
                  <a:prstClr val="black"/>
                </a:solidFill>
              </a:rPr>
              <a:t>mongodb</a:t>
            </a:r>
            <a:r>
              <a:rPr kumimoji="1" lang="en-US" altLang="zh-CN" dirty="0" smtClean="0">
                <a:solidFill>
                  <a:prstClr val="black"/>
                </a:solidFill>
              </a:rPr>
              <a:t>/</a:t>
            </a:r>
            <a:r>
              <a:rPr kumimoji="1" lang="en-US" altLang="zh-CN" dirty="0" err="1" smtClean="0">
                <a:solidFill>
                  <a:prstClr val="black"/>
                </a:solidFill>
              </a:rPr>
              <a:t>redis</a:t>
            </a:r>
            <a:r>
              <a:rPr kumimoji="1" lang="en-US" altLang="zh-CN" dirty="0" smtClean="0">
                <a:solidFill>
                  <a:prstClr val="black"/>
                </a:solidFill>
              </a:rPr>
              <a:t>…</a:t>
            </a:r>
          </a:p>
          <a:p>
            <a:r>
              <a:rPr kumimoji="1" lang="en-US" altLang="zh-CN" dirty="0">
                <a:solidFill>
                  <a:prstClr val="black"/>
                </a:solidFill>
              </a:rPr>
              <a:t>Web Infrastructure</a:t>
            </a:r>
          </a:p>
          <a:p>
            <a:pPr lvl="1"/>
            <a:r>
              <a:rPr kumimoji="1" lang="en-US" altLang="zh-CN" dirty="0" smtClean="0">
                <a:solidFill>
                  <a:prstClr val="black"/>
                </a:solidFill>
              </a:rPr>
              <a:t>Apache/</a:t>
            </a:r>
            <a:r>
              <a:rPr kumimoji="1" lang="en-US" altLang="zh-CN" dirty="0" err="1" smtClean="0">
                <a:solidFill>
                  <a:prstClr val="black"/>
                </a:solidFill>
              </a:rPr>
              <a:t>django</a:t>
            </a:r>
            <a:r>
              <a:rPr kumimoji="1" lang="en-US" altLang="zh-CN" dirty="0" smtClean="0">
                <a:solidFill>
                  <a:prstClr val="black"/>
                </a:solidFill>
              </a:rPr>
              <a:t>/</a:t>
            </a:r>
            <a:r>
              <a:rPr kumimoji="1" lang="en-US" altLang="zh-CN" dirty="0" err="1" smtClean="0">
                <a:solidFill>
                  <a:prstClr val="black"/>
                </a:solidFill>
              </a:rPr>
              <a:t>jboss</a:t>
            </a:r>
            <a:r>
              <a:rPr kumimoji="1" lang="en-US" altLang="zh-CN" dirty="0" smtClean="0">
                <a:solidFill>
                  <a:prstClr val="black"/>
                </a:solidFill>
              </a:rPr>
              <a:t>…</a:t>
            </a:r>
          </a:p>
          <a:p>
            <a:r>
              <a:rPr kumimoji="1" lang="en-US" altLang="zh-CN" dirty="0" smtClean="0">
                <a:solidFill>
                  <a:prstClr val="black"/>
                </a:solidFill>
              </a:rPr>
              <a:t>Monitoring</a:t>
            </a:r>
          </a:p>
          <a:p>
            <a:pPr lvl="1"/>
            <a:r>
              <a:rPr kumimoji="1" lang="en-US" altLang="zh-CN" dirty="0" err="1" smtClean="0">
                <a:solidFill>
                  <a:prstClr val="black"/>
                </a:solidFill>
              </a:rPr>
              <a:t>Nagios</a:t>
            </a:r>
            <a:r>
              <a:rPr kumimoji="1" lang="en-US" altLang="zh-CN" dirty="0" smtClean="0">
                <a:solidFill>
                  <a:prstClr val="black"/>
                </a:solidFill>
              </a:rPr>
              <a:t>/</a:t>
            </a:r>
            <a:r>
              <a:rPr kumimoji="1" lang="en-US" altLang="zh-CN" dirty="0" err="1" smtClean="0">
                <a:solidFill>
                  <a:prstClr val="black"/>
                </a:solidFill>
              </a:rPr>
              <a:t>zabbix</a:t>
            </a:r>
            <a:r>
              <a:rPr kumimoji="1" lang="en-US" altLang="zh-CN" dirty="0" smtClean="0">
                <a:solidFill>
                  <a:prstClr val="black"/>
                </a:solidFill>
              </a:rPr>
              <a:t>/</a:t>
            </a:r>
            <a:r>
              <a:rPr kumimoji="1" lang="en-US" altLang="zh-CN" dirty="0" err="1" smtClean="0">
                <a:solidFill>
                  <a:prstClr val="black"/>
                </a:solidFill>
              </a:rPr>
              <a:t>monit</a:t>
            </a:r>
            <a:r>
              <a:rPr kumimoji="1" lang="en-US" altLang="zh-CN" dirty="0" smtClean="0">
                <a:solidFill>
                  <a:prstClr val="black"/>
                </a:solidFill>
              </a:rPr>
              <a:t>…</a:t>
            </a:r>
          </a:p>
          <a:p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0" y="0"/>
            <a:ext cx="14351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92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4000"/>
            <a:ext cx="8229600" cy="58721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zh-CN" dirty="0" smtClean="0">
                <a:solidFill>
                  <a:prstClr val="black"/>
                </a:solidFill>
              </a:rPr>
              <a:t>Demo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algn="ctr"/>
            <a:endParaRPr kumimoji="1" lang="en-US" altLang="zh-CN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0" y="0"/>
            <a:ext cx="14351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5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95343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Thanks</a:t>
            </a:r>
            <a:br>
              <a:rPr kumimoji="1" lang="en-US" altLang="zh-CN" dirty="0" smtClean="0"/>
            </a:br>
            <a:r>
              <a:rPr kumimoji="1" lang="en-US" altLang="zh-CN" dirty="0" smtClean="0"/>
              <a:t>Q&amp;A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20250" y="39808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016" y="1033843"/>
            <a:ext cx="3670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32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张虎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连续创业者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云巴（</a:t>
            </a:r>
            <a:r>
              <a:rPr kumimoji="1" lang="en-US" altLang="zh-CN" dirty="0" err="1" smtClean="0"/>
              <a:t>Yunba.io</a:t>
            </a:r>
            <a:r>
              <a:rPr kumimoji="1" lang="zh-CN" altLang="en-US" dirty="0" smtClean="0"/>
              <a:t>）创始人，</a:t>
            </a:r>
            <a:r>
              <a:rPr kumimoji="1" lang="en-US" altLang="zh-CN" dirty="0" smtClean="0"/>
              <a:t>CEO</a:t>
            </a:r>
          </a:p>
          <a:p>
            <a:pPr lvl="1"/>
            <a:r>
              <a:rPr kumimoji="1" lang="zh-CN" altLang="en-US" dirty="0" smtClean="0"/>
              <a:t>极光推送（</a:t>
            </a:r>
            <a:r>
              <a:rPr kumimoji="1" lang="en-US" altLang="zh-CN" dirty="0" err="1" smtClean="0"/>
              <a:t>JPush</a:t>
            </a:r>
            <a:r>
              <a:rPr kumimoji="1" lang="zh-CN" altLang="en-US" dirty="0" smtClean="0"/>
              <a:t>）创始人，原</a:t>
            </a:r>
            <a:r>
              <a:rPr kumimoji="1" lang="en-US" altLang="zh-CN" dirty="0" smtClean="0"/>
              <a:t> CTO</a:t>
            </a:r>
          </a:p>
          <a:p>
            <a:pPr lvl="1"/>
            <a:r>
              <a:rPr kumimoji="1" lang="en-US" altLang="zh-CN" dirty="0" smtClean="0"/>
              <a:t>@Tiger_</a:t>
            </a:r>
            <a:r>
              <a:rPr kumimoji="1" lang="zh-CN" altLang="en-US" dirty="0" smtClean="0"/>
              <a:t>张虎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0" y="0"/>
            <a:ext cx="14351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50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关于云巴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云后端服务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MQTT as a Service</a:t>
            </a:r>
          </a:p>
          <a:p>
            <a:r>
              <a:rPr kumimoji="1" lang="zh-CN" altLang="en-US" dirty="0" smtClean="0"/>
              <a:t>实时</a:t>
            </a:r>
            <a:r>
              <a:rPr kumimoji="1" lang="en-US" altLang="zh-CN" dirty="0" smtClean="0"/>
              <a:t>pub/sub</a:t>
            </a:r>
            <a:r>
              <a:rPr kumimoji="1" lang="zh-CN" altLang="en-US" dirty="0" smtClean="0"/>
              <a:t>系统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0" y="0"/>
            <a:ext cx="14351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7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云时代的运维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云主机</a:t>
            </a:r>
            <a:endParaRPr kumimoji="1" lang="en-US" altLang="zh-CN" dirty="0" smtClean="0"/>
          </a:p>
          <a:p>
            <a:r>
              <a:rPr kumimoji="1" lang="zh-CN" altLang="en-US" dirty="0" smtClean="0"/>
              <a:t>弹性运算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弹性扩容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灰度上线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每天都可能需要部署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0" y="0"/>
            <a:ext cx="14351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4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典型的过程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增加一个新机房</a:t>
            </a:r>
            <a:endParaRPr kumimoji="1" lang="en-US" altLang="zh-CN" dirty="0" smtClean="0"/>
          </a:p>
          <a:p>
            <a:r>
              <a:rPr kumimoji="1" lang="zh-CN" altLang="en-US" dirty="0" smtClean="0"/>
              <a:t>扩容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申请机器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配置</a:t>
            </a:r>
            <a:r>
              <a:rPr kumimoji="1" lang="en-US" altLang="zh-CN" dirty="0" smtClean="0"/>
              <a:t> DNS</a:t>
            </a:r>
          </a:p>
          <a:p>
            <a:pPr lvl="1"/>
            <a:r>
              <a:rPr kumimoji="1" lang="zh-CN" altLang="en-US" dirty="0" smtClean="0"/>
              <a:t>部署应用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部署监控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自动测试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分配流量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0" y="0"/>
            <a:ext cx="14351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5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自动扩容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监控系统发现容量压力</a:t>
            </a:r>
            <a:endParaRPr kumimoji="1" lang="en-US" altLang="zh-CN" dirty="0" smtClean="0"/>
          </a:p>
          <a:p>
            <a:r>
              <a:rPr kumimoji="1" lang="zh-CN" altLang="en-US" dirty="0" smtClean="0"/>
              <a:t>触发扩容过程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0" y="0"/>
            <a:ext cx="14351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5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以前的做法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开发工程师写代码</a:t>
            </a:r>
            <a:endParaRPr kumimoji="1" lang="en-US" altLang="zh-CN" dirty="0" smtClean="0"/>
          </a:p>
          <a:p>
            <a:r>
              <a:rPr kumimoji="1" lang="zh-CN" altLang="en-US" dirty="0" smtClean="0"/>
              <a:t>测试工程师测试</a:t>
            </a:r>
            <a:endParaRPr kumimoji="1" lang="en-US" altLang="zh-CN" dirty="0" smtClean="0"/>
          </a:p>
          <a:p>
            <a:r>
              <a:rPr kumimoji="1" lang="zh-CN" altLang="en-US" dirty="0" smtClean="0"/>
              <a:t>运维部署维护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0" y="0"/>
            <a:ext cx="14351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1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开发更清楚应该测试什么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开发更清楚怎么部署维护</a:t>
            </a:r>
            <a:endParaRPr kumimoji="1" lang="en-US" altLang="zh-CN" dirty="0" smtClean="0"/>
          </a:p>
          <a:p>
            <a:r>
              <a:rPr kumimoji="1" lang="zh-CN" altLang="en-US" dirty="0" smtClean="0"/>
              <a:t>于是有了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DevOps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0" y="0"/>
            <a:ext cx="14351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5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实际做法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开发人员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开发应用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写测试用例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写部署维护脚本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0" y="0"/>
            <a:ext cx="14351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5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273</Words>
  <Application>Microsoft Macintosh PowerPoint</Application>
  <PresentationFormat>全屏显示(4:3)</PresentationFormat>
  <Paragraphs>93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云巴基于Ansible的自动化运维实践</vt:lpstr>
      <vt:lpstr>关于我</vt:lpstr>
      <vt:lpstr>关于云巴</vt:lpstr>
      <vt:lpstr>云时代的运维</vt:lpstr>
      <vt:lpstr>典型的过程</vt:lpstr>
      <vt:lpstr>自动扩容</vt:lpstr>
      <vt:lpstr>以前的做法</vt:lpstr>
      <vt:lpstr>问题</vt:lpstr>
      <vt:lpstr>实际做法</vt:lpstr>
      <vt:lpstr>理想的部署方式</vt:lpstr>
      <vt:lpstr>Ansible 概述</vt:lpstr>
      <vt:lpstr>Ansible Inventory</vt:lpstr>
      <vt:lpstr>Ansible Playbooks</vt:lpstr>
      <vt:lpstr>Ansible 开发</vt:lpstr>
      <vt:lpstr>Ansible 支持</vt:lpstr>
      <vt:lpstr>PowerPoint 演示文稿</vt:lpstr>
      <vt:lpstr>Thanks Q&amp;A</vt:lpstr>
    </vt:vector>
  </TitlesOfParts>
  <Company>kk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云巴基于Ansible的自动化部署实践</dc:title>
  <dc:creator>虎 张</dc:creator>
  <cp:lastModifiedBy>虎 张</cp:lastModifiedBy>
  <cp:revision>59</cp:revision>
  <dcterms:created xsi:type="dcterms:W3CDTF">2014-12-12T14:10:42Z</dcterms:created>
  <dcterms:modified xsi:type="dcterms:W3CDTF">2014-12-12T19:42:28Z</dcterms:modified>
</cp:coreProperties>
</file>