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82" r:id="rId3"/>
    <p:sldId id="402" r:id="rId4"/>
    <p:sldId id="403" r:id="rId5"/>
    <p:sldId id="404" r:id="rId6"/>
    <p:sldId id="405" r:id="rId7"/>
    <p:sldId id="406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="" xmlns:p15="http://schemas.microsoft.com/office/powerpoint/2012/main" userId="498be80cb24ee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66"/>
    <a:srgbClr val="17079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28" autoAdjust="0"/>
    <p:restoredTop sz="94662" autoAdjust="0"/>
  </p:normalViewPr>
  <p:slideViewPr>
    <p:cSldViewPr snapToGrid="0" snapToObjects="1">
      <p:cViewPr varScale="1">
        <p:scale>
          <a:sx n="87" d="100"/>
          <a:sy n="87" d="100"/>
        </p:scale>
        <p:origin x="-4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efeng" userId="498be80cb24eed17" providerId="LiveId" clId="{610A5D62-5D0B-48F2-BB6A-97A6AB0F864A}"/>
    <pc:docChg chg="undo custSel addSld delSld modSld sldOrd">
      <pc:chgData name="wang yuefeng" userId="498be80cb24eed17" providerId="LiveId" clId="{610A5D62-5D0B-48F2-BB6A-97A6AB0F864A}" dt="2020-02-20T08:49:54.382" v="4383"/>
      <pc:docMkLst>
        <pc:docMk/>
      </pc:docMkLst>
      <pc:sldChg chg="modSp mod">
        <pc:chgData name="wang yuefeng" userId="498be80cb24eed17" providerId="LiveId" clId="{610A5D62-5D0B-48F2-BB6A-97A6AB0F864A}" dt="2020-02-20T07:08:22.719" v="4280"/>
        <pc:sldMkLst>
          <pc:docMk/>
          <pc:sldMk cId="0" sldId="257"/>
        </pc:sldMkLst>
        <pc:spChg chg="mod">
          <ac:chgData name="wang yuefeng" userId="498be80cb24eed17" providerId="LiveId" clId="{610A5D62-5D0B-48F2-BB6A-97A6AB0F864A}" dt="2020-02-20T04:48:45.728" v="4087"/>
          <ac:spMkLst>
            <pc:docMk/>
            <pc:sldMk cId="0" sldId="257"/>
            <ac:spMk id="3073" creationId="{404B6497-AAF4-4F82-BCCA-09AAB88C20CC}"/>
          </ac:spMkLst>
        </pc:spChg>
        <pc:spChg chg="mod">
          <ac:chgData name="wang yuefeng" userId="498be80cb24eed17" providerId="LiveId" clId="{610A5D62-5D0B-48F2-BB6A-97A6AB0F864A}" dt="2020-02-20T07:08:22.719" v="4280"/>
          <ac:spMkLst>
            <pc:docMk/>
            <pc:sldMk cId="0" sldId="257"/>
            <ac:spMk id="3074" creationId="{4AE5077C-19BD-42DB-91B7-1B08192867C3}"/>
          </ac:spMkLst>
        </pc:spChg>
      </pc:sldChg>
      <pc:sldChg chg="del">
        <pc:chgData name="wang yuefeng" userId="498be80cb24eed17" providerId="LiveId" clId="{610A5D62-5D0B-48F2-BB6A-97A6AB0F864A}" dt="2020-02-20T02:53:22.369" v="6" actId="47"/>
        <pc:sldMkLst>
          <pc:docMk/>
          <pc:sldMk cId="0" sldId="330"/>
        </pc:sldMkLst>
      </pc:sldChg>
      <pc:sldChg chg="del">
        <pc:chgData name="wang yuefeng" userId="498be80cb24eed17" providerId="LiveId" clId="{610A5D62-5D0B-48F2-BB6A-97A6AB0F864A}" dt="2020-02-20T02:53:06.469" v="0" actId="47"/>
        <pc:sldMkLst>
          <pc:docMk/>
          <pc:sldMk cId="4252559173" sldId="331"/>
        </pc:sldMkLst>
      </pc:sldChg>
      <pc:sldChg chg="del">
        <pc:chgData name="wang yuefeng" userId="498be80cb24eed17" providerId="LiveId" clId="{610A5D62-5D0B-48F2-BB6A-97A6AB0F864A}" dt="2020-02-20T02:53:06.469" v="0" actId="47"/>
        <pc:sldMkLst>
          <pc:docMk/>
          <pc:sldMk cId="15908929" sldId="332"/>
        </pc:sldMkLst>
      </pc:sldChg>
      <pc:sldChg chg="del">
        <pc:chgData name="wang yuefeng" userId="498be80cb24eed17" providerId="LiveId" clId="{610A5D62-5D0B-48F2-BB6A-97A6AB0F864A}" dt="2020-02-20T02:53:06.469" v="0" actId="47"/>
        <pc:sldMkLst>
          <pc:docMk/>
          <pc:sldMk cId="557391323" sldId="333"/>
        </pc:sldMkLst>
      </pc:sldChg>
      <pc:sldChg chg="del">
        <pc:chgData name="wang yuefeng" userId="498be80cb24eed17" providerId="LiveId" clId="{610A5D62-5D0B-48F2-BB6A-97A6AB0F864A}" dt="2020-02-20T02:53:06.469" v="0" actId="47"/>
        <pc:sldMkLst>
          <pc:docMk/>
          <pc:sldMk cId="3492966204" sldId="335"/>
        </pc:sldMkLst>
      </pc:sldChg>
      <pc:sldChg chg="del">
        <pc:chgData name="wang yuefeng" userId="498be80cb24eed17" providerId="LiveId" clId="{610A5D62-5D0B-48F2-BB6A-97A6AB0F864A}" dt="2020-02-20T02:53:06.469" v="0" actId="47"/>
        <pc:sldMkLst>
          <pc:docMk/>
          <pc:sldMk cId="3199238253" sldId="337"/>
        </pc:sldMkLst>
      </pc:sldChg>
      <pc:sldChg chg="del">
        <pc:chgData name="wang yuefeng" userId="498be80cb24eed17" providerId="LiveId" clId="{610A5D62-5D0B-48F2-BB6A-97A6AB0F864A}" dt="2020-02-20T02:53:06.469" v="0" actId="47"/>
        <pc:sldMkLst>
          <pc:docMk/>
          <pc:sldMk cId="363702620" sldId="338"/>
        </pc:sldMkLst>
      </pc:sldChg>
      <pc:sldChg chg="addSp delSp modSp add del mod">
        <pc:chgData name="wang yuefeng" userId="498be80cb24eed17" providerId="LiveId" clId="{610A5D62-5D0B-48F2-BB6A-97A6AB0F864A}" dt="2020-02-20T03:05:32.547" v="873" actId="2696"/>
        <pc:sldMkLst>
          <pc:docMk/>
          <pc:sldMk cId="2641076507" sldId="339"/>
        </pc:sldMkLst>
        <pc:spChg chg="mod">
          <ac:chgData name="wang yuefeng" userId="498be80cb24eed17" providerId="LiveId" clId="{610A5D62-5D0B-48F2-BB6A-97A6AB0F864A}" dt="2020-02-20T03:05:09.897" v="869" actId="20577"/>
          <ac:spMkLst>
            <pc:docMk/>
            <pc:sldMk cId="2641076507" sldId="339"/>
            <ac:spMk id="6" creationId="{9B46B90E-7486-46E3-8498-B83C3E4645CE}"/>
          </ac:spMkLst>
        </pc:spChg>
        <pc:spChg chg="mod">
          <ac:chgData name="wang yuefeng" userId="498be80cb24eed17" providerId="LiveId" clId="{610A5D62-5D0B-48F2-BB6A-97A6AB0F864A}" dt="2020-02-20T02:55:25.657" v="42" actId="403"/>
          <ac:spMkLst>
            <pc:docMk/>
            <pc:sldMk cId="2641076507" sldId="339"/>
            <ac:spMk id="5121" creationId="{62A33CCF-051A-430C-A56C-1F8A04641815}"/>
          </ac:spMkLst>
        </pc:spChg>
        <pc:picChg chg="del">
          <ac:chgData name="wang yuefeng" userId="498be80cb24eed17" providerId="LiveId" clId="{610A5D62-5D0B-48F2-BB6A-97A6AB0F864A}" dt="2020-02-20T02:55:27.726" v="43" actId="478"/>
          <ac:picMkLst>
            <pc:docMk/>
            <pc:sldMk cId="2641076507" sldId="339"/>
            <ac:picMk id="2" creationId="{67C3ACAB-A219-4F83-8A2A-1A49ADC1F0FE}"/>
          </ac:picMkLst>
        </pc:picChg>
        <pc:picChg chg="add del">
          <ac:chgData name="wang yuefeng" userId="498be80cb24eed17" providerId="LiveId" clId="{610A5D62-5D0B-48F2-BB6A-97A6AB0F864A}" dt="2020-02-20T03:05:27.709" v="871"/>
          <ac:picMkLst>
            <pc:docMk/>
            <pc:sldMk cId="2641076507" sldId="339"/>
            <ac:picMk id="3" creationId="{69F72177-1BAA-42F7-A343-0AFB45938FC8}"/>
          </ac:picMkLst>
        </pc:picChg>
      </pc:sldChg>
      <pc:sldChg chg="del">
        <pc:chgData name="wang yuefeng" userId="498be80cb24eed17" providerId="LiveId" clId="{610A5D62-5D0B-48F2-BB6A-97A6AB0F864A}" dt="2020-02-20T02:53:10.355" v="1" actId="47"/>
        <pc:sldMkLst>
          <pc:docMk/>
          <pc:sldMk cId="2628954969" sldId="340"/>
        </pc:sldMkLst>
      </pc:sldChg>
      <pc:sldChg chg="del">
        <pc:chgData name="wang yuefeng" userId="498be80cb24eed17" providerId="LiveId" clId="{610A5D62-5D0B-48F2-BB6A-97A6AB0F864A}" dt="2020-02-20T02:53:10.355" v="1" actId="47"/>
        <pc:sldMkLst>
          <pc:docMk/>
          <pc:sldMk cId="977005830" sldId="341"/>
        </pc:sldMkLst>
      </pc:sldChg>
      <pc:sldChg chg="del">
        <pc:chgData name="wang yuefeng" userId="498be80cb24eed17" providerId="LiveId" clId="{610A5D62-5D0B-48F2-BB6A-97A6AB0F864A}" dt="2020-02-20T02:53:10.355" v="1" actId="47"/>
        <pc:sldMkLst>
          <pc:docMk/>
          <pc:sldMk cId="1858249002" sldId="342"/>
        </pc:sldMkLst>
      </pc:sldChg>
      <pc:sldChg chg="addSp delSp modSp add mod modAnim">
        <pc:chgData name="wang yuefeng" userId="498be80cb24eed17" providerId="LiveId" clId="{610A5D62-5D0B-48F2-BB6A-97A6AB0F864A}" dt="2020-02-20T03:29:16.157" v="958" actId="1036"/>
        <pc:sldMkLst>
          <pc:docMk/>
          <pc:sldMk cId="3058194391" sldId="344"/>
        </pc:sldMkLst>
        <pc:spChg chg="del mod">
          <ac:chgData name="wang yuefeng" userId="498be80cb24eed17" providerId="LiveId" clId="{610A5D62-5D0B-48F2-BB6A-97A6AB0F864A}" dt="2020-02-20T03:05:38.841" v="877"/>
          <ac:spMkLst>
            <pc:docMk/>
            <pc:sldMk cId="3058194391" sldId="344"/>
            <ac:spMk id="6" creationId="{9B46B90E-7486-46E3-8498-B83C3E4645CE}"/>
          </ac:spMkLst>
        </pc:spChg>
        <pc:spChg chg="add mod">
          <ac:chgData name="wang yuefeng" userId="498be80cb24eed17" providerId="LiveId" clId="{610A5D62-5D0B-48F2-BB6A-97A6AB0F864A}" dt="2020-02-20T03:27:11.097" v="926" actId="164"/>
          <ac:spMkLst>
            <pc:docMk/>
            <pc:sldMk cId="3058194391" sldId="344"/>
            <ac:spMk id="9" creationId="{0D927989-29C2-46B4-8C48-85424599E5A2}"/>
          </ac:spMkLst>
        </pc:spChg>
        <pc:grpChg chg="add mod ord">
          <ac:chgData name="wang yuefeng" userId="498be80cb24eed17" providerId="LiveId" clId="{610A5D62-5D0B-48F2-BB6A-97A6AB0F864A}" dt="2020-02-20T03:28:20.393" v="931" actId="171"/>
          <ac:grpSpMkLst>
            <pc:docMk/>
            <pc:sldMk cId="3058194391" sldId="344"/>
            <ac:grpSpMk id="10" creationId="{4B3D1E3D-FFCC-4E9E-BEDD-F439A529F166}"/>
          </ac:grpSpMkLst>
        </pc:grpChg>
        <pc:picChg chg="add del mod">
          <ac:chgData name="wang yuefeng" userId="498be80cb24eed17" providerId="LiveId" clId="{610A5D62-5D0B-48F2-BB6A-97A6AB0F864A}" dt="2020-02-20T03:05:55.819" v="882" actId="478"/>
          <ac:picMkLst>
            <pc:docMk/>
            <pc:sldMk cId="3058194391" sldId="344"/>
            <ac:picMk id="2" creationId="{535A757B-2DEF-457A-9B7D-FDA875E56260}"/>
          </ac:picMkLst>
        </pc:picChg>
        <pc:picChg chg="add del mod">
          <ac:chgData name="wang yuefeng" userId="498be80cb24eed17" providerId="LiveId" clId="{610A5D62-5D0B-48F2-BB6A-97A6AB0F864A}" dt="2020-02-20T03:06:15.798" v="886"/>
          <ac:picMkLst>
            <pc:docMk/>
            <pc:sldMk cId="3058194391" sldId="344"/>
            <ac:picMk id="3" creationId="{639ACCDB-1D97-4147-8B85-1B887E6BC8F4}"/>
          </ac:picMkLst>
        </pc:picChg>
        <pc:picChg chg="add mod">
          <ac:chgData name="wang yuefeng" userId="498be80cb24eed17" providerId="LiveId" clId="{610A5D62-5D0B-48F2-BB6A-97A6AB0F864A}" dt="2020-02-20T03:06:32.710" v="891" actId="1076"/>
          <ac:picMkLst>
            <pc:docMk/>
            <pc:sldMk cId="3058194391" sldId="344"/>
            <ac:picMk id="5" creationId="{905C118D-56C7-47EA-877D-503FF68A9B76}"/>
          </ac:picMkLst>
        </pc:picChg>
        <pc:picChg chg="add mod">
          <ac:chgData name="wang yuefeng" userId="498be80cb24eed17" providerId="LiveId" clId="{610A5D62-5D0B-48F2-BB6A-97A6AB0F864A}" dt="2020-02-20T03:29:16.157" v="958" actId="1036"/>
          <ac:picMkLst>
            <pc:docMk/>
            <pc:sldMk cId="3058194391" sldId="344"/>
            <ac:picMk id="7" creationId="{BDD45788-DB6E-4AB7-AB47-195C6EA1878F}"/>
          </ac:picMkLst>
        </pc:picChg>
        <pc:picChg chg="add mod">
          <ac:chgData name="wang yuefeng" userId="498be80cb24eed17" providerId="LiveId" clId="{610A5D62-5D0B-48F2-BB6A-97A6AB0F864A}" dt="2020-02-20T03:27:11.097" v="926" actId="164"/>
          <ac:picMkLst>
            <pc:docMk/>
            <pc:sldMk cId="3058194391" sldId="344"/>
            <ac:picMk id="8" creationId="{090B3C1F-C497-4EE5-8340-5F629490E665}"/>
          </ac:picMkLst>
        </pc:picChg>
      </pc:sldChg>
      <pc:sldChg chg="addSp delSp modSp add mod">
        <pc:chgData name="wang yuefeng" userId="498be80cb24eed17" providerId="LiveId" clId="{610A5D62-5D0B-48F2-BB6A-97A6AB0F864A}" dt="2020-02-20T07:53:53.978" v="4325" actId="207"/>
        <pc:sldMkLst>
          <pc:docMk/>
          <pc:sldMk cId="1473379794" sldId="345"/>
        </pc:sldMkLst>
        <pc:spChg chg="add mod">
          <ac:chgData name="wang yuefeng" userId="498be80cb24eed17" providerId="LiveId" clId="{610A5D62-5D0B-48F2-BB6A-97A6AB0F864A}" dt="2020-02-20T07:53:53.978" v="4325" actId="207"/>
          <ac:spMkLst>
            <pc:docMk/>
            <pc:sldMk cId="1473379794" sldId="345"/>
            <ac:spMk id="5" creationId="{91238B9E-4E7F-408A-9B7D-6DA86CDA5533}"/>
          </ac:spMkLst>
        </pc:spChg>
        <pc:spChg chg="del mod">
          <ac:chgData name="wang yuefeng" userId="498be80cb24eed17" providerId="LiveId" clId="{610A5D62-5D0B-48F2-BB6A-97A6AB0F864A}" dt="2020-02-20T03:30:56.879" v="1039"/>
          <ac:spMkLst>
            <pc:docMk/>
            <pc:sldMk cId="1473379794" sldId="345"/>
            <ac:spMk id="6" creationId="{9B46B90E-7486-46E3-8498-B83C3E4645CE}"/>
          </ac:spMkLst>
        </pc:spChg>
        <pc:spChg chg="mod">
          <ac:chgData name="wang yuefeng" userId="498be80cb24eed17" providerId="LiveId" clId="{610A5D62-5D0B-48F2-BB6A-97A6AB0F864A}" dt="2020-02-20T03:34:49.758" v="1385" actId="20577"/>
          <ac:spMkLst>
            <pc:docMk/>
            <pc:sldMk cId="1473379794" sldId="345"/>
            <ac:spMk id="5121" creationId="{62A33CCF-051A-430C-A56C-1F8A04641815}"/>
          </ac:spMkLst>
        </pc:spChg>
        <pc:picChg chg="add del mod">
          <ac:chgData name="wang yuefeng" userId="498be80cb24eed17" providerId="LiveId" clId="{610A5D62-5D0B-48F2-BB6A-97A6AB0F864A}" dt="2020-02-20T03:52:18.451" v="1621" actId="21"/>
          <ac:picMkLst>
            <pc:docMk/>
            <pc:sldMk cId="1473379794" sldId="345"/>
            <ac:picMk id="2" creationId="{3C38B451-81CD-42DE-B579-94534AE41312}"/>
          </ac:picMkLst>
        </pc:picChg>
        <pc:picChg chg="add mod">
          <ac:chgData name="wang yuefeng" userId="498be80cb24eed17" providerId="LiveId" clId="{610A5D62-5D0B-48F2-BB6A-97A6AB0F864A}" dt="2020-02-20T03:54:08.944" v="1657" actId="1036"/>
          <ac:picMkLst>
            <pc:docMk/>
            <pc:sldMk cId="1473379794" sldId="345"/>
            <ac:picMk id="3" creationId="{6A9DA4C3-ED74-4427-8349-3BD44CF1D9DE}"/>
          </ac:picMkLst>
        </pc:picChg>
        <pc:picChg chg="add mod">
          <ac:chgData name="wang yuefeng" userId="498be80cb24eed17" providerId="LiveId" clId="{610A5D62-5D0B-48F2-BB6A-97A6AB0F864A}" dt="2020-02-20T03:54:08.944" v="1657" actId="1036"/>
          <ac:picMkLst>
            <pc:docMk/>
            <pc:sldMk cId="1473379794" sldId="345"/>
            <ac:picMk id="7" creationId="{02F178C9-1C1F-4CA0-85C1-539CC06B8908}"/>
          </ac:picMkLst>
        </pc:picChg>
      </pc:sldChg>
      <pc:sldChg chg="addSp delSp modSp add mod">
        <pc:chgData name="wang yuefeng" userId="498be80cb24eed17" providerId="LiveId" clId="{610A5D62-5D0B-48F2-BB6A-97A6AB0F864A}" dt="2020-02-20T08:49:54.382" v="4383"/>
        <pc:sldMkLst>
          <pc:docMk/>
          <pc:sldMk cId="2825499491" sldId="346"/>
        </pc:sldMkLst>
        <pc:spChg chg="add mod">
          <ac:chgData name="wang yuefeng" userId="498be80cb24eed17" providerId="LiveId" clId="{610A5D62-5D0B-48F2-BB6A-97A6AB0F864A}" dt="2020-02-20T04:47:43.917" v="3969"/>
          <ac:spMkLst>
            <pc:docMk/>
            <pc:sldMk cId="2825499491" sldId="346"/>
            <ac:spMk id="2" creationId="{3E36B2C3-2D2E-4352-81EE-CED6F0078211}"/>
          </ac:spMkLst>
        </pc:spChg>
        <pc:spChg chg="mod">
          <ac:chgData name="wang yuefeng" userId="498be80cb24eed17" providerId="LiveId" clId="{610A5D62-5D0B-48F2-BB6A-97A6AB0F864A}" dt="2020-02-20T08:49:54.382" v="4383"/>
          <ac:spMkLst>
            <pc:docMk/>
            <pc:sldMk cId="2825499491" sldId="346"/>
            <ac:spMk id="5" creationId="{91238B9E-4E7F-408A-9B7D-6DA86CDA5533}"/>
          </ac:spMkLst>
        </pc:spChg>
        <pc:spChg chg="add mod">
          <ac:chgData name="wang yuefeng" userId="498be80cb24eed17" providerId="LiveId" clId="{610A5D62-5D0B-48F2-BB6A-97A6AB0F864A}" dt="2020-02-20T04:47:54.982" v="4028" actId="1035"/>
          <ac:spMkLst>
            <pc:docMk/>
            <pc:sldMk cId="2825499491" sldId="346"/>
            <ac:spMk id="8" creationId="{586DF1BA-9C2D-40A0-9352-D81189DD52A2}"/>
          </ac:spMkLst>
        </pc:spChg>
        <pc:spChg chg="mod">
          <ac:chgData name="wang yuefeng" userId="498be80cb24eed17" providerId="LiveId" clId="{610A5D62-5D0B-48F2-BB6A-97A6AB0F864A}" dt="2020-02-20T03:57:05.304" v="1796"/>
          <ac:spMkLst>
            <pc:docMk/>
            <pc:sldMk cId="2825499491" sldId="346"/>
            <ac:spMk id="5121" creationId="{62A33CCF-051A-430C-A56C-1F8A04641815}"/>
          </ac:spMkLst>
        </pc:spChg>
        <pc:picChg chg="del">
          <ac:chgData name="wang yuefeng" userId="498be80cb24eed17" providerId="LiveId" clId="{610A5D62-5D0B-48F2-BB6A-97A6AB0F864A}" dt="2020-02-20T03:52:37.068" v="1626" actId="478"/>
          <ac:picMkLst>
            <pc:docMk/>
            <pc:sldMk cId="2825499491" sldId="346"/>
            <ac:picMk id="7" creationId="{02F178C9-1C1F-4CA0-85C1-539CC06B8908}"/>
          </ac:picMkLst>
        </pc:picChg>
      </pc:sldChg>
      <pc:sldChg chg="addSp delSp modSp add del mod delAnim modAnim">
        <pc:chgData name="wang yuefeng" userId="498be80cb24eed17" providerId="LiveId" clId="{610A5D62-5D0B-48F2-BB6A-97A6AB0F864A}" dt="2020-02-20T04:47:58.631" v="4029" actId="47"/>
        <pc:sldMkLst>
          <pc:docMk/>
          <pc:sldMk cId="3089705764" sldId="347"/>
        </pc:sldMkLst>
        <pc:spChg chg="add del">
          <ac:chgData name="wang yuefeng" userId="498be80cb24eed17" providerId="LiveId" clId="{610A5D62-5D0B-48F2-BB6A-97A6AB0F864A}" dt="2020-02-20T03:59:13.280" v="1836"/>
          <ac:spMkLst>
            <pc:docMk/>
            <pc:sldMk cId="3089705764" sldId="347"/>
            <ac:spMk id="2" creationId="{9DAFE121-775C-4353-AF6F-3FA5280A8DA4}"/>
          </ac:spMkLst>
        </pc:spChg>
        <pc:spChg chg="add del mod">
          <ac:chgData name="wang yuefeng" userId="498be80cb24eed17" providerId="LiveId" clId="{610A5D62-5D0B-48F2-BB6A-97A6AB0F864A}" dt="2020-02-20T03:59:26.671" v="1908" actId="478"/>
          <ac:spMkLst>
            <pc:docMk/>
            <pc:sldMk cId="3089705764" sldId="347"/>
            <ac:spMk id="3" creationId="{6D491499-12D8-49F5-BAE5-42D2AE724961}"/>
          </ac:spMkLst>
        </pc:spChg>
        <pc:spChg chg="mod">
          <ac:chgData name="wang yuefeng" userId="498be80cb24eed17" providerId="LiveId" clId="{610A5D62-5D0B-48F2-BB6A-97A6AB0F864A}" dt="2020-02-20T04:35:59.050" v="2871"/>
          <ac:spMkLst>
            <pc:docMk/>
            <pc:sldMk cId="3089705764" sldId="347"/>
            <ac:spMk id="5" creationId="{91238B9E-4E7F-408A-9B7D-6DA86CDA5533}"/>
          </ac:spMkLst>
        </pc:spChg>
        <pc:spChg chg="add del mod">
          <ac:chgData name="wang yuefeng" userId="498be80cb24eed17" providerId="LiveId" clId="{610A5D62-5D0B-48F2-BB6A-97A6AB0F864A}" dt="2020-02-20T04:16:31.725" v="2675" actId="478"/>
          <ac:spMkLst>
            <pc:docMk/>
            <pc:sldMk cId="3089705764" sldId="347"/>
            <ac:spMk id="14" creationId="{069B24A9-3FAA-442F-9C57-5659DD4230D0}"/>
          </ac:spMkLst>
        </pc:spChg>
        <pc:spChg chg="add del mod">
          <ac:chgData name="wang yuefeng" userId="498be80cb24eed17" providerId="LiveId" clId="{610A5D62-5D0B-48F2-BB6A-97A6AB0F864A}" dt="2020-02-20T04:16:31.725" v="2675" actId="478"/>
          <ac:spMkLst>
            <pc:docMk/>
            <pc:sldMk cId="3089705764" sldId="347"/>
            <ac:spMk id="16" creationId="{1E0EC883-EDBA-4B52-B5ED-993884058DD1}"/>
          </ac:spMkLst>
        </pc:spChg>
        <pc:spChg chg="add del mod">
          <ac:chgData name="wang yuefeng" userId="498be80cb24eed17" providerId="LiveId" clId="{610A5D62-5D0B-48F2-BB6A-97A6AB0F864A}" dt="2020-02-20T04:06:08.982" v="2222" actId="478"/>
          <ac:spMkLst>
            <pc:docMk/>
            <pc:sldMk cId="3089705764" sldId="347"/>
            <ac:spMk id="19" creationId="{38C636DB-FACA-46CE-AF26-E783AF79D784}"/>
          </ac:spMkLst>
        </pc:spChg>
        <pc:spChg chg="add del mod">
          <ac:chgData name="wang yuefeng" userId="498be80cb24eed17" providerId="LiveId" clId="{610A5D62-5D0B-48F2-BB6A-97A6AB0F864A}" dt="2020-02-20T04:16:31.725" v="2675" actId="478"/>
          <ac:spMkLst>
            <pc:docMk/>
            <pc:sldMk cId="3089705764" sldId="347"/>
            <ac:spMk id="22" creationId="{361E75C6-DDE5-4AAF-B335-43998F92C2FC}"/>
          </ac:spMkLst>
        </pc:spChg>
        <pc:spChg chg="add del">
          <ac:chgData name="wang yuefeng" userId="498be80cb24eed17" providerId="LiveId" clId="{610A5D62-5D0B-48F2-BB6A-97A6AB0F864A}" dt="2020-02-20T04:07:20.433" v="2503"/>
          <ac:spMkLst>
            <pc:docMk/>
            <pc:sldMk cId="3089705764" sldId="347"/>
            <ac:spMk id="24" creationId="{24D3A4CF-F056-487A-8A6A-BA61E9F89321}"/>
          </ac:spMkLst>
        </pc:spChg>
        <pc:spChg chg="add del mod">
          <ac:chgData name="wang yuefeng" userId="498be80cb24eed17" providerId="LiveId" clId="{610A5D62-5D0B-48F2-BB6A-97A6AB0F864A}" dt="2020-02-20T04:16:31.725" v="2675" actId="478"/>
          <ac:spMkLst>
            <pc:docMk/>
            <pc:sldMk cId="3089705764" sldId="347"/>
            <ac:spMk id="26" creationId="{87246316-48C6-4B9C-9014-EDD21DDB7C58}"/>
          </ac:spMkLst>
        </pc:spChg>
        <pc:spChg chg="add del">
          <ac:chgData name="wang yuefeng" userId="498be80cb24eed17" providerId="LiveId" clId="{610A5D62-5D0B-48F2-BB6A-97A6AB0F864A}" dt="2020-02-20T04:21:59.878" v="2730"/>
          <ac:spMkLst>
            <pc:docMk/>
            <pc:sldMk cId="3089705764" sldId="347"/>
            <ac:spMk id="27" creationId="{98AD25C4-FCF2-4A12-A6CA-D6FC37722745}"/>
          </ac:spMkLst>
        </pc:spChg>
        <pc:spChg chg="add del">
          <ac:chgData name="wang yuefeng" userId="498be80cb24eed17" providerId="LiveId" clId="{610A5D62-5D0B-48F2-BB6A-97A6AB0F864A}" dt="2020-02-20T04:30:20.578" v="2782"/>
          <ac:spMkLst>
            <pc:docMk/>
            <pc:sldMk cId="3089705764" sldId="347"/>
            <ac:spMk id="28" creationId="{4E5D564C-A826-4B8A-B4E7-5C96AE90D762}"/>
          </ac:spMkLst>
        </pc:spChg>
        <pc:spChg chg="add del">
          <ac:chgData name="wang yuefeng" userId="498be80cb24eed17" providerId="LiveId" clId="{610A5D62-5D0B-48F2-BB6A-97A6AB0F864A}" dt="2020-02-20T04:31:50.548" v="2808"/>
          <ac:spMkLst>
            <pc:docMk/>
            <pc:sldMk cId="3089705764" sldId="347"/>
            <ac:spMk id="29" creationId="{98A17186-94E4-41E7-9B08-7B412EAE032C}"/>
          </ac:spMkLst>
        </pc:spChg>
        <pc:spChg chg="mod">
          <ac:chgData name="wang yuefeng" userId="498be80cb24eed17" providerId="LiveId" clId="{610A5D62-5D0B-48F2-BB6A-97A6AB0F864A}" dt="2020-02-20T04:47:37.323" v="3967" actId="21"/>
          <ac:spMkLst>
            <pc:docMk/>
            <pc:sldMk cId="3089705764" sldId="347"/>
            <ac:spMk id="5121" creationId="{62A33CCF-051A-430C-A56C-1F8A04641815}"/>
          </ac:spMkLst>
        </pc:spChg>
        <pc:picChg chg="add del mod">
          <ac:chgData name="wang yuefeng" userId="498be80cb24eed17" providerId="LiveId" clId="{610A5D62-5D0B-48F2-BB6A-97A6AB0F864A}" dt="2020-02-20T04:00:00.033" v="1910" actId="478"/>
          <ac:picMkLst>
            <pc:docMk/>
            <pc:sldMk cId="3089705764" sldId="347"/>
            <ac:picMk id="7" creationId="{20397ACE-86D8-4829-9339-0307207E0270}"/>
          </ac:picMkLst>
        </pc:picChg>
        <pc:picChg chg="add del mod">
          <ac:chgData name="wang yuefeng" userId="498be80cb24eed17" providerId="LiveId" clId="{610A5D62-5D0B-48F2-BB6A-97A6AB0F864A}" dt="2020-02-20T04:02:38.589" v="1912" actId="478"/>
          <ac:picMkLst>
            <pc:docMk/>
            <pc:sldMk cId="3089705764" sldId="347"/>
            <ac:picMk id="9" creationId="{595A9B28-AD3D-4683-94DA-C40A8A8ECA24}"/>
          </ac:picMkLst>
        </pc:picChg>
        <pc:picChg chg="add del mod">
          <ac:chgData name="wang yuefeng" userId="498be80cb24eed17" providerId="LiveId" clId="{610A5D62-5D0B-48F2-BB6A-97A6AB0F864A}" dt="2020-02-20T04:03:07.155" v="1914" actId="478"/>
          <ac:picMkLst>
            <pc:docMk/>
            <pc:sldMk cId="3089705764" sldId="347"/>
            <ac:picMk id="11" creationId="{A3825971-D75C-482A-924B-3FA7AED9DDF1}"/>
          </ac:picMkLst>
        </pc:picChg>
        <pc:picChg chg="add del mod">
          <ac:chgData name="wang yuefeng" userId="498be80cb24eed17" providerId="LiveId" clId="{610A5D62-5D0B-48F2-BB6A-97A6AB0F864A}" dt="2020-02-20T04:16:31.725" v="2675" actId="478"/>
          <ac:picMkLst>
            <pc:docMk/>
            <pc:sldMk cId="3089705764" sldId="347"/>
            <ac:picMk id="13" creationId="{C08E6E8B-D061-44BE-9E0E-8F07BC557D96}"/>
          </ac:picMkLst>
        </pc:picChg>
        <pc:picChg chg="add del mod">
          <ac:chgData name="wang yuefeng" userId="498be80cb24eed17" providerId="LiveId" clId="{610A5D62-5D0B-48F2-BB6A-97A6AB0F864A}" dt="2020-02-20T04:16:31.725" v="2675" actId="478"/>
          <ac:picMkLst>
            <pc:docMk/>
            <pc:sldMk cId="3089705764" sldId="347"/>
            <ac:picMk id="17" creationId="{8CBA1F61-4933-49B9-BA5E-3321EDBA1F8A}"/>
          </ac:picMkLst>
        </pc:picChg>
        <pc:picChg chg="add del mod">
          <ac:chgData name="wang yuefeng" userId="498be80cb24eed17" providerId="LiveId" clId="{610A5D62-5D0B-48F2-BB6A-97A6AB0F864A}" dt="2020-02-20T04:06:08.982" v="2222" actId="478"/>
          <ac:picMkLst>
            <pc:docMk/>
            <pc:sldMk cId="3089705764" sldId="347"/>
            <ac:picMk id="20" creationId="{75290938-67C8-41C4-AB21-70BFD25737DC}"/>
          </ac:picMkLst>
        </pc:picChg>
        <pc:picChg chg="add del mod">
          <ac:chgData name="wang yuefeng" userId="498be80cb24eed17" providerId="LiveId" clId="{610A5D62-5D0B-48F2-BB6A-97A6AB0F864A}" dt="2020-02-20T04:07:42.087" v="2515" actId="478"/>
          <ac:picMkLst>
            <pc:docMk/>
            <pc:sldMk cId="3089705764" sldId="347"/>
            <ac:picMk id="21" creationId="{D6E7A8A1-C757-4424-9624-C0A2C05D181B}"/>
          </ac:picMkLst>
        </pc:picChg>
        <pc:picChg chg="add del">
          <ac:chgData name="wang yuefeng" userId="498be80cb24eed17" providerId="LiveId" clId="{610A5D62-5D0B-48F2-BB6A-97A6AB0F864A}" dt="2020-02-20T04:07:20.433" v="2503"/>
          <ac:picMkLst>
            <pc:docMk/>
            <pc:sldMk cId="3089705764" sldId="347"/>
            <ac:picMk id="23" creationId="{7887D00F-226F-4931-8559-75A33369D5A6}"/>
          </ac:picMkLst>
        </pc:picChg>
        <pc:picChg chg="add del mod">
          <ac:chgData name="wang yuefeng" userId="498be80cb24eed17" providerId="LiveId" clId="{610A5D62-5D0B-48F2-BB6A-97A6AB0F864A}" dt="2020-02-20T04:16:31.725" v="2675" actId="478"/>
          <ac:picMkLst>
            <pc:docMk/>
            <pc:sldMk cId="3089705764" sldId="347"/>
            <ac:picMk id="25" creationId="{F61CA652-322A-4104-B375-C890D50C360B}"/>
          </ac:picMkLst>
        </pc:picChg>
      </pc:sldChg>
      <pc:sldChg chg="modSp add mod">
        <pc:chgData name="wang yuefeng" userId="498be80cb24eed17" providerId="LiveId" clId="{610A5D62-5D0B-48F2-BB6A-97A6AB0F864A}" dt="2020-02-20T07:54:17.145" v="4328"/>
        <pc:sldMkLst>
          <pc:docMk/>
          <pc:sldMk cId="838829238" sldId="348"/>
        </pc:sldMkLst>
        <pc:spChg chg="mod">
          <ac:chgData name="wang yuefeng" userId="498be80cb24eed17" providerId="LiveId" clId="{610A5D62-5D0B-48F2-BB6A-97A6AB0F864A}" dt="2020-02-20T07:54:17.145" v="4328"/>
          <ac:spMkLst>
            <pc:docMk/>
            <pc:sldMk cId="838829238" sldId="348"/>
            <ac:spMk id="5" creationId="{91238B9E-4E7F-408A-9B7D-6DA86CDA5533}"/>
          </ac:spMkLst>
        </pc:spChg>
        <pc:spChg chg="mod">
          <ac:chgData name="wang yuefeng" userId="498be80cb24eed17" providerId="LiveId" clId="{610A5D62-5D0B-48F2-BB6A-97A6AB0F864A}" dt="2020-02-20T04:41:24.077" v="3383" actId="20577"/>
          <ac:spMkLst>
            <pc:docMk/>
            <pc:sldMk cId="838829238" sldId="348"/>
            <ac:spMk id="26" creationId="{87246316-48C6-4B9C-9014-EDD21DDB7C58}"/>
          </ac:spMkLst>
        </pc:spChg>
      </pc:sldChg>
      <pc:sldChg chg="modSp add mod ord">
        <pc:chgData name="wang yuefeng" userId="498be80cb24eed17" providerId="LiveId" clId="{610A5D62-5D0B-48F2-BB6A-97A6AB0F864A}" dt="2020-02-20T04:49:53.190" v="4275"/>
        <pc:sldMkLst>
          <pc:docMk/>
          <pc:sldMk cId="2155139079" sldId="349"/>
        </pc:sldMkLst>
        <pc:spChg chg="mod">
          <ac:chgData name="wang yuefeng" userId="498be80cb24eed17" providerId="LiveId" clId="{610A5D62-5D0B-48F2-BB6A-97A6AB0F864A}" dt="2020-02-20T04:49:53.190" v="4275"/>
          <ac:spMkLst>
            <pc:docMk/>
            <pc:sldMk cId="2155139079" sldId="349"/>
            <ac:spMk id="5" creationId="{91238B9E-4E7F-408A-9B7D-6DA86CDA5533}"/>
          </ac:spMkLst>
        </pc:spChg>
        <pc:spChg chg="mod">
          <ac:chgData name="wang yuefeng" userId="498be80cb24eed17" providerId="LiveId" clId="{610A5D62-5D0B-48F2-BB6A-97A6AB0F864A}" dt="2020-02-20T04:42:33.554" v="3449"/>
          <ac:spMkLst>
            <pc:docMk/>
            <pc:sldMk cId="2155139079" sldId="349"/>
            <ac:spMk id="5121" creationId="{62A33CCF-051A-430C-A56C-1F8A0464181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title>
      <c:tx>
        <c:rich>
          <a:bodyPr/>
          <a:lstStyle/>
          <a:p>
            <a:pPr>
              <a:defRPr/>
            </a:pPr>
            <a:r>
              <a:rPr lang="zh-CN" dirty="0"/>
              <a:t>不同负载</a:t>
            </a:r>
            <a:r>
              <a:rPr lang="zh-CN" dirty="0" smtClean="0"/>
              <a:t>吞吐量</a:t>
            </a:r>
            <a:r>
              <a:rPr lang="en-US" dirty="0" smtClean="0"/>
              <a:t>(</a:t>
            </a:r>
            <a:r>
              <a:rPr lang="zh-CN" dirty="0"/>
              <a:t>单位 </a:t>
            </a:r>
            <a:r>
              <a:rPr lang="en-US" dirty="0"/>
              <a:t>KOP/S)</a:t>
            </a:r>
            <a:endParaRPr lang="zh-CN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吞吐量</c:v>
                </c:pt>
              </c:strCache>
            </c:strRef>
          </c:tx>
          <c:dLbls>
            <c:showVal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3079</c:v>
                </c:pt>
                <c:pt idx="1">
                  <c:v>2407</c:v>
                </c:pt>
                <c:pt idx="2">
                  <c:v>1918</c:v>
                </c:pt>
                <c:pt idx="3">
                  <c:v>1537</c:v>
                </c:pt>
                <c:pt idx="4">
                  <c:v>1574</c:v>
                </c:pt>
              </c:numCache>
            </c:numRef>
          </c:val>
        </c:ser>
        <c:axId val="167019264"/>
        <c:axId val="126921728"/>
      </c:barChart>
      <c:catAx>
        <c:axId val="167019264"/>
        <c:scaling>
          <c:orientation val="minMax"/>
        </c:scaling>
        <c:axPos val="b"/>
        <c:tickLblPos val="nextTo"/>
        <c:crossAx val="126921728"/>
        <c:crosses val="autoZero"/>
        <c:auto val="1"/>
        <c:lblAlgn val="ctr"/>
        <c:lblOffset val="100"/>
      </c:catAx>
      <c:valAx>
        <c:axId val="126921728"/>
        <c:scaling>
          <c:orientation val="minMax"/>
        </c:scaling>
        <c:axPos val="l"/>
        <c:majorGridlines/>
        <c:numFmt formatCode="General" sourceLinked="1"/>
        <c:tickLblPos val="nextTo"/>
        <c:crossAx val="1670192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0"/>
  <c:chart>
    <c:title>
      <c:tx>
        <c:rich>
          <a:bodyPr/>
          <a:lstStyle/>
          <a:p>
            <a:pPr>
              <a:defRPr/>
            </a:pPr>
            <a:r>
              <a:rPr lang="zh-CN" dirty="0"/>
              <a:t>不同线程</a:t>
            </a:r>
            <a:r>
              <a:rPr lang="zh-CN" dirty="0" smtClean="0"/>
              <a:t>数不同</a:t>
            </a:r>
            <a:r>
              <a:rPr lang="zh-CN" dirty="0"/>
              <a:t>负载吞吐量</a:t>
            </a:r>
            <a:r>
              <a:rPr lang="en-US" dirty="0"/>
              <a:t>(</a:t>
            </a:r>
            <a:r>
              <a:rPr lang="zh-CN" dirty="0"/>
              <a:t>单位 </a:t>
            </a:r>
            <a:r>
              <a:rPr lang="en-US" dirty="0"/>
              <a:t>KOP/S)</a:t>
            </a:r>
            <a:endParaRPr lang="zh-CN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1线程</c:v>
                </c:pt>
              </c:strCache>
            </c:strRef>
          </c:tx>
          <c:dLbls>
            <c:showVal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3179</c:v>
                </c:pt>
                <c:pt idx="1">
                  <c:v>2317</c:v>
                </c:pt>
                <c:pt idx="2">
                  <c:v>1918</c:v>
                </c:pt>
                <c:pt idx="3">
                  <c:v>1537</c:v>
                </c:pt>
                <c:pt idx="4">
                  <c:v>1574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4线程</c:v>
                </c:pt>
              </c:strCache>
            </c:strRef>
          </c:tx>
          <c:dLbls>
            <c:showVal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12896</c:v>
                </c:pt>
                <c:pt idx="1">
                  <c:v>8875</c:v>
                </c:pt>
                <c:pt idx="2">
                  <c:v>7041</c:v>
                </c:pt>
                <c:pt idx="3">
                  <c:v>5551</c:v>
                </c:pt>
                <c:pt idx="4">
                  <c:v>5801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8线程</c:v>
                </c:pt>
              </c:strCache>
            </c:strRef>
          </c:tx>
          <c:dLbls>
            <c:showVal val="1"/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25017</c:v>
                </c:pt>
                <c:pt idx="1">
                  <c:v>17340</c:v>
                </c:pt>
                <c:pt idx="2">
                  <c:v>11486</c:v>
                </c:pt>
                <c:pt idx="3">
                  <c:v>10592</c:v>
                </c:pt>
                <c:pt idx="4">
                  <c:v>10901</c:v>
                </c:pt>
              </c:numCache>
            </c:numRef>
          </c:val>
        </c:ser>
        <c:axId val="128883328"/>
        <c:axId val="128893312"/>
      </c:barChart>
      <c:catAx>
        <c:axId val="128883328"/>
        <c:scaling>
          <c:orientation val="minMax"/>
        </c:scaling>
        <c:axPos val="b"/>
        <c:tickLblPos val="nextTo"/>
        <c:crossAx val="128893312"/>
        <c:crosses val="autoZero"/>
        <c:auto val="1"/>
        <c:lblAlgn val="ctr"/>
        <c:lblOffset val="100"/>
      </c:catAx>
      <c:valAx>
        <c:axId val="128893312"/>
        <c:scaling>
          <c:orientation val="minMax"/>
        </c:scaling>
        <c:axPos val="l"/>
        <c:majorGridlines/>
        <c:numFmt formatCode="General" sourceLinked="1"/>
        <c:tickLblPos val="nextTo"/>
        <c:crossAx val="1288833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不同插槽数量下查询吞吐量</a:t>
            </a:r>
            <a:endParaRPr lang="zh-CN" alt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查询hit</c:v>
                </c:pt>
              </c:strCache>
            </c:strRef>
          </c:tx>
          <c:dLbls>
            <c:showVal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3246</c:v>
                </c:pt>
                <c:pt idx="1">
                  <c:v>2987</c:v>
                </c:pt>
                <c:pt idx="2">
                  <c:v>2678</c:v>
                </c:pt>
                <c:pt idx="3">
                  <c:v>2489</c:v>
                </c:pt>
                <c:pt idx="4">
                  <c:v>2128</c:v>
                </c:pt>
                <c:pt idx="5">
                  <c:v>1928</c:v>
                </c:pt>
                <c:pt idx="6">
                  <c:v>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查询不hit</c:v>
                </c:pt>
              </c:strCache>
            </c:strRef>
          </c:tx>
          <c:dLbls>
            <c:showVal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1169</c:v>
                </c:pt>
                <c:pt idx="1">
                  <c:v>751</c:v>
                </c:pt>
                <c:pt idx="2">
                  <c:v>544</c:v>
                </c:pt>
                <c:pt idx="3">
                  <c:v>373</c:v>
                </c:pt>
                <c:pt idx="4">
                  <c:v>323</c:v>
                </c:pt>
                <c:pt idx="5">
                  <c:v>277</c:v>
                </c:pt>
                <c:pt idx="6">
                  <c:v>165</c:v>
                </c:pt>
              </c:numCache>
            </c:numRef>
          </c:val>
        </c:ser>
        <c:gapWidth val="75"/>
        <c:overlap val="-25"/>
        <c:axId val="165717888"/>
        <c:axId val="165719424"/>
      </c:barChart>
      <c:catAx>
        <c:axId val="165717888"/>
        <c:scaling>
          <c:orientation val="minMax"/>
        </c:scaling>
        <c:axPos val="b"/>
        <c:numFmt formatCode="General" sourceLinked="1"/>
        <c:majorTickMark val="none"/>
        <c:tickLblPos val="nextTo"/>
        <c:crossAx val="165719424"/>
        <c:crosses val="autoZero"/>
        <c:auto val="1"/>
        <c:lblAlgn val="ctr"/>
        <c:lblOffset val="100"/>
      </c:catAx>
      <c:valAx>
        <c:axId val="1657194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6350">
            <a:noFill/>
          </a:ln>
        </c:spPr>
        <c:crossAx val="16571788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title>
      <c:tx>
        <c:rich>
          <a:bodyPr/>
          <a:lstStyle/>
          <a:p>
            <a:pPr>
              <a:defRPr/>
            </a:pPr>
            <a:r>
              <a:rPr lang="zh-CN"/>
              <a:t>插入耗时随负载因子变化情况</a:t>
            </a:r>
            <a:r>
              <a:rPr lang="en-US"/>
              <a:t> (10W</a:t>
            </a:r>
            <a:r>
              <a:rPr lang="zh-CN"/>
              <a:t>条</a:t>
            </a:r>
            <a:r>
              <a:rPr lang="en-US"/>
              <a:t>,</a:t>
            </a:r>
            <a:r>
              <a:rPr lang="zh-CN"/>
              <a:t>单位</a:t>
            </a:r>
            <a:r>
              <a:rPr lang="en-US"/>
              <a:t>ms)</a:t>
            </a:r>
            <a:endParaRPr lang="zh-CN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耗时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13.5</c:v>
                </c:pt>
                <c:pt idx="1">
                  <c:v>21.5</c:v>
                </c:pt>
                <c:pt idx="2">
                  <c:v>37.299999999999997</c:v>
                </c:pt>
                <c:pt idx="3">
                  <c:v>53.2</c:v>
                </c:pt>
                <c:pt idx="4">
                  <c:v>73</c:v>
                </c:pt>
                <c:pt idx="5">
                  <c:v>81</c:v>
                </c:pt>
                <c:pt idx="6">
                  <c:v>85</c:v>
                </c:pt>
                <c:pt idx="7">
                  <c:v>89</c:v>
                </c:pt>
                <c:pt idx="8">
                  <c:v>46.1</c:v>
                </c:pt>
                <c:pt idx="9">
                  <c:v>68.3</c:v>
                </c:pt>
                <c:pt idx="10">
                  <c:v>70.3</c:v>
                </c:pt>
                <c:pt idx="11">
                  <c:v>74</c:v>
                </c:pt>
                <c:pt idx="12">
                  <c:v>78.2</c:v>
                </c:pt>
                <c:pt idx="13">
                  <c:v>82</c:v>
                </c:pt>
                <c:pt idx="14">
                  <c:v>86</c:v>
                </c:pt>
                <c:pt idx="15">
                  <c:v>88</c:v>
                </c:pt>
                <c:pt idx="16">
                  <c:v>46.1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41</c:v>
                </c:pt>
                <c:pt idx="1">
                  <c:v>43</c:v>
                </c:pt>
                <c:pt idx="2">
                  <c:v>44</c:v>
                </c:pt>
                <c:pt idx="3">
                  <c:v>56</c:v>
                </c:pt>
                <c:pt idx="4">
                  <c:v>54</c:v>
                </c:pt>
                <c:pt idx="5">
                  <c:v>56</c:v>
                </c:pt>
                <c:pt idx="6">
                  <c:v>57</c:v>
                </c:pt>
                <c:pt idx="7">
                  <c:v>61</c:v>
                </c:pt>
                <c:pt idx="8">
                  <c:v>43</c:v>
                </c:pt>
                <c:pt idx="9">
                  <c:v>52</c:v>
                </c:pt>
                <c:pt idx="10">
                  <c:v>45</c:v>
                </c:pt>
                <c:pt idx="11">
                  <c:v>45</c:v>
                </c:pt>
                <c:pt idx="12">
                  <c:v>46</c:v>
                </c:pt>
                <c:pt idx="13">
                  <c:v>46.3</c:v>
                </c:pt>
                <c:pt idx="14">
                  <c:v>53</c:v>
                </c:pt>
                <c:pt idx="15">
                  <c:v>59.3</c:v>
                </c:pt>
                <c:pt idx="16">
                  <c:v>43</c:v>
                </c:pt>
              </c:numCache>
            </c:numRef>
          </c:val>
        </c:ser>
        <c:dLbls/>
        <c:marker val="1"/>
        <c:axId val="191632128"/>
        <c:axId val="191633664"/>
      </c:lineChart>
      <c:catAx>
        <c:axId val="191632128"/>
        <c:scaling>
          <c:orientation val="minMax"/>
        </c:scaling>
        <c:axPos val="b"/>
        <c:numFmt formatCode="General" sourceLinked="1"/>
        <c:majorTickMark val="none"/>
        <c:tickLblPos val="nextTo"/>
        <c:crossAx val="191633664"/>
        <c:crosses val="autoZero"/>
        <c:auto val="1"/>
        <c:lblAlgn val="ctr"/>
        <c:lblOffset val="100"/>
      </c:catAx>
      <c:valAx>
        <c:axId val="1916336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9163212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"/>
  <c:chart>
    <c:title>
      <c:layout/>
    </c:title>
    <c:plotArea>
      <c:layout>
        <c:manualLayout>
          <c:layoutTarget val="inner"/>
          <c:xMode val="edge"/>
          <c:yMode val="edge"/>
          <c:x val="0.18011200686796602"/>
          <c:y val="0.158454327070704"/>
          <c:w val="0.617162269111591"/>
          <c:h val="0.7096452917244823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移动次数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13.5</c:v>
                </c:pt>
                <c:pt idx="1">
                  <c:v>21.5</c:v>
                </c:pt>
                <c:pt idx="2">
                  <c:v>37.299999999999997</c:v>
                </c:pt>
                <c:pt idx="3">
                  <c:v>53.2</c:v>
                </c:pt>
                <c:pt idx="4">
                  <c:v>73</c:v>
                </c:pt>
                <c:pt idx="5">
                  <c:v>81</c:v>
                </c:pt>
                <c:pt idx="6">
                  <c:v>85</c:v>
                </c:pt>
                <c:pt idx="7">
                  <c:v>89</c:v>
                </c:pt>
                <c:pt idx="8">
                  <c:v>46.1</c:v>
                </c:pt>
                <c:pt idx="9">
                  <c:v>68.3</c:v>
                </c:pt>
                <c:pt idx="10">
                  <c:v>70.3</c:v>
                </c:pt>
                <c:pt idx="11">
                  <c:v>74</c:v>
                </c:pt>
                <c:pt idx="12">
                  <c:v>78.2</c:v>
                </c:pt>
                <c:pt idx="13">
                  <c:v>82</c:v>
                </c:pt>
                <c:pt idx="14">
                  <c:v>86</c:v>
                </c:pt>
                <c:pt idx="15">
                  <c:v>88</c:v>
                </c:pt>
                <c:pt idx="16">
                  <c:v>46.1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154</c:v>
                </c:pt>
                <c:pt idx="7">
                  <c:v>4956</c:v>
                </c:pt>
                <c:pt idx="8">
                  <c:v>0</c:v>
                </c:pt>
                <c:pt idx="9">
                  <c:v>3</c:v>
                </c:pt>
                <c:pt idx="10">
                  <c:v>21</c:v>
                </c:pt>
                <c:pt idx="11">
                  <c:v>193</c:v>
                </c:pt>
                <c:pt idx="12">
                  <c:v>1175</c:v>
                </c:pt>
                <c:pt idx="13">
                  <c:v>4635</c:v>
                </c:pt>
                <c:pt idx="14">
                  <c:v>13313</c:v>
                </c:pt>
                <c:pt idx="15">
                  <c:v>20998</c:v>
                </c:pt>
                <c:pt idx="16">
                  <c:v>0</c:v>
                </c:pt>
              </c:numCache>
            </c:numRef>
          </c:val>
        </c:ser>
        <c:dLbls/>
        <c:marker val="1"/>
        <c:axId val="127816448"/>
        <c:axId val="127824256"/>
      </c:lineChart>
      <c:catAx>
        <c:axId val="127816448"/>
        <c:scaling>
          <c:orientation val="minMax"/>
        </c:scaling>
        <c:axPos val="b"/>
        <c:numFmt formatCode="General" sourceLinked="1"/>
        <c:majorTickMark val="none"/>
        <c:tickLblPos val="nextTo"/>
        <c:crossAx val="127824256"/>
        <c:crosses val="autoZero"/>
        <c:auto val="1"/>
        <c:lblAlgn val="ctr"/>
        <c:lblOffset val="100"/>
      </c:catAx>
      <c:valAx>
        <c:axId val="127824256"/>
        <c:scaling>
          <c:orientation val="minMax"/>
        </c:scaling>
        <c:axPos val="l"/>
        <c:majorGridlines/>
        <c:title>
          <c:layout/>
        </c:title>
        <c:numFmt formatCode="General" sourceLinked="1"/>
        <c:majorTickMark val="none"/>
        <c:tickLblPos val="nextTo"/>
        <c:crossAx val="1278164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CCD86AB-2C84-4C66-A649-EC9A9C6BB8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63B141A-00E2-4BE3-84B1-7796F4C7D0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2020/12/27</a:t>
            </a:fld>
            <a:endParaRPr lang="zh-CN" alt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="" xmlns:a16="http://schemas.microsoft.com/office/drawing/2014/main" id="{948A60D0-BFE2-411C-A48A-83D7BF476FF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="" xmlns:a16="http://schemas.microsoft.com/office/drawing/2014/main" id="{8C823FB8-5218-4979-B776-8C89AB1DA0D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B1A1AA9-9675-48D1-8A78-3F1FE46FF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563FFF5-3B24-43CE-970A-A36E1307B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246F533A-5F05-4E33-BF93-9CCFE4B129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>
            <a:extLst>
              <a:ext uri="{FF2B5EF4-FFF2-40B4-BE49-F238E27FC236}">
                <a16:creationId xmlns="" xmlns:a16="http://schemas.microsoft.com/office/drawing/2014/main" id="{6FF4586C-D9D8-4ABC-85A1-71179E23BFD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文本占位符 2">
            <a:extLst>
              <a:ext uri="{FF2B5EF4-FFF2-40B4-BE49-F238E27FC236}">
                <a16:creationId xmlns="" xmlns:a16="http://schemas.microsoft.com/office/drawing/2014/main" id="{2D27208C-578B-49F6-8D1A-E6B7584984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abˈsisə</a:t>
            </a:r>
          </a:p>
        </p:txBody>
      </p:sp>
    </p:spTree>
    <p:extLst>
      <p:ext uri="{BB962C8B-B14F-4D97-AF65-F5344CB8AC3E}">
        <p14:creationId xmlns="" xmlns:p14="http://schemas.microsoft.com/office/powerpoint/2010/main" val="31182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D55C204-5CA2-4877-A4CD-09EF9C41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CCFB22-0CE4-47C4-A078-D3589F3F5AFB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22EEBB-96F9-40A9-BB92-C59E6554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C0C0AE6F-FF1B-4190-8D90-29608396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EEC66-20DB-4150-9E19-1E6BD2451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192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C876900-13D9-4FB4-B1D4-F54ECC17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932EA5-D0AD-4F25-9ED0-7341CBA13D6C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445AD5E-1B90-4055-ACA5-404B2D7D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5B37CA7F-5C55-4E4B-B4FF-00F5E0B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211C7-00A3-49B0-94C6-97987C798C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72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6B958AC-4013-40E5-B932-1DE19625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3DAA3-E0C4-4094-9777-AF4EAC658E25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07E0C39-46C1-4FAC-B942-1FD084C5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9D930D3B-BA4F-47C3-9B10-C8F969E2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BF963-322C-4287-8674-270FEC6075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84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69E1A3-AE02-4475-894B-598739C7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68997-7A52-463E-AC0D-62B1F78187DF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21D9BDD-BE77-44A4-A8AF-3B291284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9DDACCBE-ADDE-41A9-AE99-2FA538BD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4D29B-9039-4F66-98D3-7FA9158A29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08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F7C207-E703-4F62-9F7F-DE375631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D52D-DC7A-4BF6-8E50-11F18F850A91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C2355F-1CD8-422F-8FDC-5366D6B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92630745-6174-4C34-9213-78775738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48897-0D28-489D-A62D-9B9AFAC6E9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69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730A7477-9459-43A5-903F-CEA14E5C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5B616-ED2F-4299-9A4A-A0A822E74D4F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C060C105-E688-4072-910F-5168FDC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556C6B40-3B3B-46F0-BDB2-C4F7441C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6BFAF-A4D8-4D11-889D-1EFA63BE70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34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77E3C31B-FEEA-44F9-B690-1FDC37E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A5512-7A3B-4435-BD3E-04C52FEB8F0D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FAB4D82E-2173-48C6-BAC9-E4CAE258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="" xmlns:a16="http://schemas.microsoft.com/office/drawing/2014/main" id="{0F6A598E-D8E8-4875-B522-FE5970FC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4B1CF-54CE-44C0-8274-875D0A5C53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498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45386122-529F-4D0B-A893-542225DC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233CF4-6581-4E8C-B529-E65987DE5E64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9BE3C117-7A2D-4CBA-8F1F-F823DC82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="" xmlns:a16="http://schemas.microsoft.com/office/drawing/2014/main" id="{34DE8FC6-5868-4A26-8DEB-405B670F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29586-6A35-4E0D-89AF-1B06D25E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81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AD50EFB9-5914-4414-8866-873BC33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B1FC6C-508E-46B4-86B9-684D831F8444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16DCA4F1-2063-4E6A-8A32-B6B65F9A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="" xmlns:a16="http://schemas.microsoft.com/office/drawing/2014/main" id="{6A7F1731-A2A2-4351-B311-138055C8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746A5-DA7C-4538-9D75-D4F7696A2E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079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991A7542-7BEA-4C19-A623-1B5ABB31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D1917-92D0-4361-B805-C2C29A7BE0F8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80AC3B30-A9CA-4B31-88FC-786B844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82DFFAD6-1300-4E0E-9518-B99F1F1A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5C69D-6177-43BC-A334-4FF3025A57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3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F00B8099-70AF-4153-9B24-D9C1CF6C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3D653F-386E-4303-955A-5887DECF34BB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2062CEFC-79DA-4C2D-AE27-E1DCEA21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="" xmlns:a16="http://schemas.microsoft.com/office/drawing/2014/main" id="{A7BAB995-83ED-4151-A07E-B9398B44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75810-6E27-45BD-A646-4538250F0A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220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4B16FD65-C9A4-48B4-A83E-E05F05F76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461DB8AD-80A3-4392-8926-578C4BEF9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66BFDA-1D63-4948-B574-9104C4473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kumimoji="1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5389C14-2CA6-4F7B-BB75-BDEF8DFC0B5E}" type="datetime1">
              <a:rPr lang="zh-CN" altLang="en-US" smtClean="0"/>
              <a:pPr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ECF715-5DBD-47D7-8B63-9DE1AF78D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kumimoji="1"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="" xmlns:a16="http://schemas.microsoft.com/office/drawing/2014/main" id="{907A13CC-3DB9-48CC-85CA-9ECBA8DD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kumimoji="1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3B7531F-6E5A-4458-BBA0-BF495C82830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en-US" altLang="zh-CN" sz="2800" b="1" dirty="0" err="1" smtClean="0"/>
              <a:t>LevelHash</a:t>
            </a:r>
            <a:r>
              <a:rPr lang="zh-CN" altLang="en-US" sz="2800" b="1" dirty="0" smtClean="0"/>
              <a:t>结构图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780" y="4198938"/>
            <a:ext cx="957897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4496" y="1289050"/>
            <a:ext cx="6675437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en-US" altLang="zh-CN" sz="2800" b="1" dirty="0" smtClean="0"/>
              <a:t>YCSB </a:t>
            </a:r>
            <a:r>
              <a:rPr lang="zh-CN" altLang="en-US" sz="2800" b="1" dirty="0" smtClean="0"/>
              <a:t>工作负载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62837" y="1732085"/>
          <a:ext cx="9771510" cy="349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930"/>
                <a:gridCol w="1395930"/>
                <a:gridCol w="1395930"/>
                <a:gridCol w="1395930"/>
                <a:gridCol w="1395930"/>
                <a:gridCol w="1395930"/>
                <a:gridCol w="1395930"/>
              </a:tblGrid>
              <a:tr h="86001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Load</a:t>
                      </a:r>
                      <a:r>
                        <a:rPr lang="zh-CN" altLang="en-US" dirty="0" smtClean="0"/>
                        <a:t>（加载）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（只读）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（读多）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（平衡）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（写多）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（只写）</a:t>
                      </a:r>
                      <a:endParaRPr lang="zh-CN" altLang="en-US" dirty="0"/>
                    </a:p>
                  </a:txBody>
                  <a:tcPr/>
                </a:tc>
              </a:tr>
              <a:tr h="86001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写入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  <a:tr h="86001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读取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  <a:tr h="860018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248834" y="5682734"/>
            <a:ext cx="486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加载</a:t>
            </a:r>
            <a:r>
              <a:rPr lang="en-US" altLang="zh-CN" dirty="0" smtClean="0"/>
              <a:t>200W</a:t>
            </a:r>
            <a:r>
              <a:rPr lang="zh-CN" altLang="en-US" dirty="0" smtClean="0"/>
              <a:t>条数据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次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zh-CN" altLang="en-US" sz="2800" b="1" dirty="0" smtClean="0"/>
              <a:t>吞吐量测试结果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1976317" y="1204546"/>
          <a:ext cx="8507046" cy="477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/>
          <p:cNvSpPr/>
          <p:nvPr/>
        </p:nvSpPr>
        <p:spPr>
          <a:xfrm>
            <a:off x="1787771" y="5978281"/>
            <a:ext cx="8695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单线程，桶内插槽数量为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，其中加载</a:t>
            </a:r>
            <a:r>
              <a:rPr lang="en-US" altLang="zh-CN" dirty="0" smtClean="0"/>
              <a:t>200W</a:t>
            </a:r>
            <a:r>
              <a:rPr lang="zh-CN" altLang="en-US" dirty="0" smtClean="0"/>
              <a:t>条数据阶段用时约 </a:t>
            </a:r>
            <a:r>
              <a:rPr lang="en-US" altLang="zh-CN" dirty="0" smtClean="0"/>
              <a:t>1.1</a:t>
            </a:r>
            <a:r>
              <a:rPr lang="zh-CN" altLang="en-US" dirty="0" smtClean="0"/>
              <a:t>秒，对应吞吐量为</a:t>
            </a:r>
            <a:r>
              <a:rPr lang="en-US" altLang="zh-CN" dirty="0" smtClean="0"/>
              <a:t>1818 kop/s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zh-CN" altLang="en-US" sz="2800" b="1" dirty="0" smtClean="0"/>
              <a:t>吞吐量测试结果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1345224" y="1204546"/>
          <a:ext cx="10313376" cy="477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zh-CN" altLang="en-US" sz="2800" b="1" dirty="0" smtClean="0"/>
              <a:t>吞吐量测试结果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1285631" y="1151793"/>
          <a:ext cx="9864969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zh-CN" altLang="en-US" sz="2800" b="1" dirty="0" smtClean="0"/>
              <a:t>负载因子对插入耗时影响测试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2040792" y="1222131"/>
          <a:ext cx="7454900" cy="449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2040792" y="5716303"/>
            <a:ext cx="931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当负载因子接近 </a:t>
            </a:r>
            <a:r>
              <a:rPr lang="en-US" altLang="zh-CN" dirty="0" smtClean="0"/>
              <a:t>89%</a:t>
            </a:r>
            <a:r>
              <a:rPr lang="zh-CN" altLang="en-US" dirty="0" smtClean="0"/>
              <a:t>左右，会发生</a:t>
            </a:r>
            <a:r>
              <a:rPr lang="zh-CN" altLang="en-US" dirty="0" smtClean="0"/>
              <a:t>扩容操作，耗时为每</a:t>
            </a:r>
            <a:r>
              <a:rPr lang="en-US" altLang="zh-CN" dirty="0" smtClean="0"/>
              <a:t>10W</a:t>
            </a:r>
            <a:r>
              <a:rPr lang="zh-CN" altLang="en-US" dirty="0" smtClean="0"/>
              <a:t>次插入所需时间，单位为毫秒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="" xmlns:a16="http://schemas.microsoft.com/office/drawing/2014/main" id="{62A33CCF-051A-430C-A56C-1F8A04641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10515600" cy="9604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548235"/>
              </a:buClr>
            </a:pPr>
            <a:r>
              <a:rPr lang="zh-CN" altLang="en-US" sz="2800" b="1" dirty="0" smtClean="0"/>
              <a:t>数据</a:t>
            </a:r>
            <a:r>
              <a:rPr lang="zh-CN" altLang="en-US" sz="2800" b="1" dirty="0" smtClean="0"/>
              <a:t>移动次数测试</a:t>
            </a:r>
            <a:endParaRPr lang="zh-CN" altLang="en-US" sz="2800" b="1" dirty="0"/>
          </a:p>
        </p:txBody>
      </p:sp>
      <p:sp>
        <p:nvSpPr>
          <p:cNvPr id="4" name="减号 3">
            <a:extLst>
              <a:ext uri="{FF2B5EF4-FFF2-40B4-BE49-F238E27FC236}">
                <a16:creationId xmlns="" xmlns:a16="http://schemas.microsoft.com/office/drawing/2014/main" id="{D7C4204E-CC30-4DBE-9F0F-FD5D220DDA0B}"/>
              </a:ext>
            </a:extLst>
          </p:cNvPr>
          <p:cNvSpPr/>
          <p:nvPr/>
        </p:nvSpPr>
        <p:spPr>
          <a:xfrm>
            <a:off x="-1041400" y="854075"/>
            <a:ext cx="1330642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D29B-9039-4F66-98D3-7FA9158A2964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2137508" y="1035050"/>
          <a:ext cx="7454900" cy="449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1787771" y="5994203"/>
            <a:ext cx="8695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2000W</a:t>
            </a:r>
            <a:r>
              <a:rPr lang="zh-CN" altLang="en-US" dirty="0" smtClean="0"/>
              <a:t>次插入，一共发生了 </a:t>
            </a:r>
            <a:r>
              <a:rPr lang="en-US" altLang="zh-CN" dirty="0" smtClean="0"/>
              <a:t>202287</a:t>
            </a:r>
            <a:r>
              <a:rPr lang="zh-CN" altLang="en-US" dirty="0" smtClean="0"/>
              <a:t>次数据移动操作，占比  </a:t>
            </a:r>
            <a:r>
              <a:rPr lang="en-US" altLang="zh-CN" dirty="0" smtClean="0"/>
              <a:t>1.014%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7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227</Words>
  <Application>Microsoft Office PowerPoint</Application>
  <PresentationFormat>自定义</PresentationFormat>
  <Paragraphs>85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LevelHash结构图</vt:lpstr>
      <vt:lpstr>YCSB 工作负载</vt:lpstr>
      <vt:lpstr>吞吐量测试结果</vt:lpstr>
      <vt:lpstr>吞吐量测试结果</vt:lpstr>
      <vt:lpstr>吞吐量测试结果</vt:lpstr>
      <vt:lpstr>负载因子对插入耗时影响测试</vt:lpstr>
      <vt:lpstr>数据移动次数测试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LIRS: Enabling efficient machine learning on NVM-based storage via a lightweight implementation of random shuffling</dc:title>
  <dc:creator>Microsoft Office 用户</dc:creator>
  <cp:lastModifiedBy>jiang</cp:lastModifiedBy>
  <cp:revision>1656</cp:revision>
  <dcterms:created xsi:type="dcterms:W3CDTF">2019-11-14T06:57:00Z</dcterms:created>
  <dcterms:modified xsi:type="dcterms:W3CDTF">2020-12-27T13:49:05Z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