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85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image" Target="../media/image14.jpeg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image" Target="../media/image13.jpeg"/><Relationship Id="rId2" Type="http://schemas.openxmlformats.org/officeDocument/2006/relationships/tags" Target="../tags/tag348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1.xml"/><Relationship Id="rId10" Type="http://schemas.openxmlformats.org/officeDocument/2006/relationships/tags" Target="../tags/tag354.xml"/><Relationship Id="rId1" Type="http://schemas.openxmlformats.org/officeDocument/2006/relationships/tags" Target="../tags/tag34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65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image" Target="../media/image15.jpeg"/><Relationship Id="rId12" Type="http://schemas.openxmlformats.org/officeDocument/2006/relationships/slideLayout" Target="../slideLayouts/slideLayout33.xml"/><Relationship Id="rId11" Type="http://schemas.openxmlformats.org/officeDocument/2006/relationships/tags" Target="../tags/tag367.xml"/><Relationship Id="rId10" Type="http://schemas.openxmlformats.org/officeDocument/2006/relationships/tags" Target="../tags/tag366.xml"/><Relationship Id="rId1" Type="http://schemas.openxmlformats.org/officeDocument/2006/relationships/tags" Target="../tags/tag35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image" Target="../media/image17.jpeg"/><Relationship Id="rId7" Type="http://schemas.openxmlformats.org/officeDocument/2006/relationships/tags" Target="../tags/tag373.xml"/><Relationship Id="rId6" Type="http://schemas.openxmlformats.org/officeDocument/2006/relationships/image" Target="../media/image16.jpeg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image" Target="../media/image18.jpeg"/><Relationship Id="rId1" Type="http://schemas.openxmlformats.org/officeDocument/2006/relationships/tags" Target="../tags/tag36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281.xml"/><Relationship Id="rId19" Type="http://schemas.openxmlformats.org/officeDocument/2006/relationships/slideLayout" Target="../slideLayouts/slideLayout23.xml"/><Relationship Id="rId18" Type="http://schemas.openxmlformats.org/officeDocument/2006/relationships/tags" Target="../tags/tag297.xml"/><Relationship Id="rId17" Type="http://schemas.openxmlformats.org/officeDocument/2006/relationships/tags" Target="../tags/tag296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tags" Target="../tags/tag307.xml"/><Relationship Id="rId7" Type="http://schemas.openxmlformats.org/officeDocument/2006/relationships/tags" Target="../tags/tag306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image" Target="../media/image8.jpe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tags" Target="../tags/tag3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0.xml"/><Relationship Id="rId8" Type="http://schemas.openxmlformats.org/officeDocument/2006/relationships/image" Target="../media/image10.jpeg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image" Target="../media/image9.jpeg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27.xml"/><Relationship Id="rId16" Type="http://schemas.openxmlformats.org/officeDocument/2006/relationships/tags" Target="../tags/tag326.xml"/><Relationship Id="rId15" Type="http://schemas.openxmlformats.org/officeDocument/2006/relationships/tags" Target="../tags/tag325.xml"/><Relationship Id="rId14" Type="http://schemas.openxmlformats.org/officeDocument/2006/relationships/tags" Target="../tags/tag324.xml"/><Relationship Id="rId13" Type="http://schemas.openxmlformats.org/officeDocument/2006/relationships/image" Target="../media/image11.jpeg"/><Relationship Id="rId12" Type="http://schemas.openxmlformats.org/officeDocument/2006/relationships/tags" Target="../tags/tag323.xml"/><Relationship Id="rId11" Type="http://schemas.openxmlformats.org/officeDocument/2006/relationships/tags" Target="../tags/tag322.xml"/><Relationship Id="rId10" Type="http://schemas.openxmlformats.org/officeDocument/2006/relationships/tags" Target="../tags/tag321.xml"/><Relationship Id="rId1" Type="http://schemas.openxmlformats.org/officeDocument/2006/relationships/tags" Target="../tags/tag3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tags" Target="../tags/tag3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image" Target="../media/image12.jpeg"/><Relationship Id="rId2" Type="http://schemas.openxmlformats.org/officeDocument/2006/relationships/tags" Target="../tags/tag332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43.xml"/><Relationship Id="rId13" Type="http://schemas.openxmlformats.org/officeDocument/2006/relationships/tags" Target="../tags/tag342.xml"/><Relationship Id="rId12" Type="http://schemas.openxmlformats.org/officeDocument/2006/relationships/tags" Target="../tags/tag341.xml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汇报人: 語讠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AI编程的应用与趋势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7500"/>
          </a:bodyPr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Demo演示</a:t>
            </a:r>
            <a:endParaRPr lang="zh-CN" altLang="en-US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2274927" y="1799464"/>
            <a:ext cx="2627340" cy="2805145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506596" y="5331885"/>
            <a:ext cx="4162325" cy="11048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AI编程Demo演示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2085702" y="4831517"/>
            <a:ext cx="3004748" cy="4622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核心内容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12507" r="12507"/>
          <a:stretch>
            <a:fillRect/>
          </a:stretch>
        </p:blipFill>
        <p:spPr>
          <a:xfrm>
            <a:off x="7285592" y="1799464"/>
            <a:ext cx="2627340" cy="2805145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6518531" y="5331885"/>
            <a:ext cx="4162325" cy="11048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通过实际案例展示AI编程的应用效果，包括但不限于图像识别、自然语言处理等。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7097637" y="4831517"/>
            <a:ext cx="3004748" cy="4622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详细描述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05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AI编程的挑战与前景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525270" y="3378835"/>
            <a:ext cx="9474200" cy="720090"/>
          </a:xfrm>
        </p:spPr>
        <p:txBody>
          <a:bodyPr anchor="ctr" anchorCtr="0"/>
          <a:lstStyle/>
          <a:p>
            <a:r>
              <a:rPr lang="zh-CN" altLang="en-US">
                <a:solidFill>
                  <a:srgbClr val="000000"/>
                </a:solidFill>
              </a:rPr>
              <a:t>局限性分析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527175" y="4785361"/>
            <a:ext cx="264795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AI编程高度依赖于大量高质量数据，数据不足或偏差会影响模型性能。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527175" y="4325621"/>
            <a:ext cx="264795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数据依赖性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8353425" y="4785361"/>
            <a:ext cx="264795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训练复杂的AI模型需要大量的计算资源，这可能限制了其广泛应用。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8353425" y="4325621"/>
            <a:ext cx="264795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计算资源消耗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940300" y="4785361"/>
            <a:ext cx="264795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AI决策过程缺乏透明性，导致难以解释和理解模型的决策逻辑。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4940300" y="4325621"/>
            <a:ext cx="264795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算法透明度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未来趋势展望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自动化机器学习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自动化机器学习（AutoML）将简化AI模型的开发流程，降低技术门槛。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</a:rPr>
              <a:t>跨领域应用拓展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AI编程将更多地应用于医疗、金融等跨领域，推动行业智能化升级。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伦理与法规发展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随着AI技术的普及，将出现更多关于AI伦理和法规的讨论和制定。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汇报人: 語讠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AI编程的优势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AI编程的开发模式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AI编程的工具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AI编程的实践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序号"/>
          <p:cNvSpPr txBox="1"/>
          <p:nvPr>
            <p:custDataLst>
              <p:tags r:id="rId14"/>
            </p:custDataLst>
          </p:nvPr>
        </p:nvSpPr>
        <p:spPr>
          <a:xfrm>
            <a:off x="6695440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05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7" name="标题"/>
          <p:cNvSpPr txBox="1"/>
          <p:nvPr>
            <p:custDataLst>
              <p:tags r:id="rId15"/>
            </p:custDataLst>
          </p:nvPr>
        </p:nvSpPr>
        <p:spPr>
          <a:xfrm>
            <a:off x="6695440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AI编程的挑战与前景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8" name="直接连接符 107"/>
          <p:cNvCxnSpPr/>
          <p:nvPr>
            <p:custDataLst>
              <p:tags r:id="rId16"/>
            </p:custDataLst>
          </p:nvPr>
        </p:nvCxnSpPr>
        <p:spPr>
          <a:xfrm>
            <a:off x="6800533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7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AI编程的优势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/data/temp/c9e278d2-49d9-11f0-858f-aac1907f0569.jpgc9e278d2-49d9-11f0-858f-aac1907f056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10" b="210"/>
          <a:stretch>
            <a:fillRect/>
          </a:stretch>
        </p:blipFill>
        <p:spPr>
          <a:xfrm>
            <a:off x="5447761" y="1235247"/>
            <a:ext cx="6047199" cy="2923200"/>
          </a:xfrm>
          <a:custGeom>
            <a:avLst/>
            <a:gdLst>
              <a:gd name="connsiteX0" fmla="*/ 0 w 6884130"/>
              <a:gd name="connsiteY0" fmla="*/ 0 h 2935140"/>
              <a:gd name="connsiteX1" fmla="*/ 6884130 w 6884130"/>
              <a:gd name="connsiteY1" fmla="*/ 0 h 2935140"/>
              <a:gd name="connsiteX2" fmla="*/ 6884130 w 6884130"/>
              <a:gd name="connsiteY2" fmla="*/ 2935140 h 2935140"/>
              <a:gd name="connsiteX3" fmla="*/ 0 w 6884130"/>
              <a:gd name="connsiteY3" fmla="*/ 2935140 h 293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4130" h="2935140">
                <a:moveTo>
                  <a:pt x="0" y="0"/>
                </a:moveTo>
                <a:lnTo>
                  <a:pt x="6884130" y="0"/>
                </a:lnTo>
                <a:lnTo>
                  <a:pt x="6884130" y="2935140"/>
                </a:lnTo>
                <a:lnTo>
                  <a:pt x="0" y="2935140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rPr>
              <a:t>为何选择AI编程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696961" y="5093085"/>
            <a:ext cx="2872890" cy="73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AI编程通过自动化处理复杂任务，大幅提高开发效率。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96961" y="4428366"/>
            <a:ext cx="2872890" cy="6437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效率提升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4659246" y="5093085"/>
            <a:ext cx="2872890" cy="73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AI编程能够处理大量数据，为决策提供智能支持。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659246" y="4428366"/>
            <a:ext cx="2872890" cy="6437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智能决策支持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8622166" y="5093085"/>
            <a:ext cx="2872890" cy="7301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AI编程推动了新技术和应用的创新，拓宽了行业边界。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8622166" y="4428366"/>
            <a:ext cx="2872890" cy="6437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创新应用拓展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AI编程的开发模式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开发方法概述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AI编程的开发方式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AI编程的开发方式包括数据驱动和模型驱动两种方法，数据驱动依赖大量数据进行训练，模型驱动则侧重于算法和模型的设计。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3760" y="1663021"/>
            <a:ext cx="1747525" cy="27149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6891" y="1663021"/>
            <a:ext cx="1747525" cy="27149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AI编程工具的使用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AI编程工具的选择和使用对开发效率和效果有重要影响，合适的工具可以提高开发效率，降低开发难度。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60022" y="1666833"/>
            <a:ext cx="1747525" cy="27149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AI编程实践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通过实际的AI编程Demo演示，可以更直观地理解AI编程的开发方法和过程，加深对AI编程的理解。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AI编程的工具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03313" y="1165300"/>
            <a:ext cx="4989512" cy="122357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zh-CN" altLang="en-US" dirty="0"/>
              <a:t>工具介绍</a:t>
            </a:r>
            <a:endParaRPr lang="zh-CN" altLang="en-US" dirty="0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116326" y="346370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选择适合AI开发的语言，如Python、Java。</a:t>
            </a:r>
            <a:endParaRPr lang="zh-CN" altLang="en-US" sz="11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116326" y="276647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编程语言选择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48451" y="346370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使用TensorFlow、PyTorch等框架，以及scikit-learn等库。</a:t>
            </a:r>
            <a:endParaRPr lang="zh-CN" altLang="en-US" sz="11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48451" y="276647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开发框架与库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116326" y="5102640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利用IDE如Jupyter Notebook，提高开发效率。</a:t>
            </a:r>
            <a:endParaRPr lang="zh-CN" altLang="en-US" sz="11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116326" y="440541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集成开发环境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48451" y="5102640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1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使用AWS、Google Cloud等云服务进行AI模型训练和部署。</a:t>
            </a:r>
            <a:endParaRPr lang="zh-CN" altLang="en-US" sz="11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48451" y="440541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云服务平台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AI编程的实践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01_1*b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单击此处添加副标题"/>
  <p:tag name="KSO_WM_UNIT_TEXT_TYPE" val="1"/>
</p:tagLst>
</file>

<file path=ppt/tags/tag279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5_1"/>
  <p:tag name="KSO_WM_UNIT_ID" val="custom20230301_5*l_h_i*1_5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5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5_1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5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5_2"/>
  <p:tag name="KSO_WM_DIAGRAM_VERSION" val="3"/>
  <p:tag name="KSO_WM_DIAGRAM_MAX_ITEMCNT" val="8"/>
  <p:tag name="KSO_WM_DIAGRAM_MIN_ITEMCNT" val="2"/>
  <p:tag name="KSO_WM_DIAGRAM_VIRTUALLY_FRAME" val="{&quot;height&quot;:380.4820556640625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7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01.xml><?xml version="1.0" encoding="utf-8"?>
<p:tagLst xmlns:p="http://schemas.openxmlformats.org/presentationml/2006/main">
  <p:tag name="KSO_WM_UNIT_VALUE" val="811*16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70_1*d*1"/>
  <p:tag name="KSO_WM_TEMPLATE_CATEGORY" val="custom"/>
  <p:tag name="KSO_WM_TEMPLATE_INDEX" val="20233270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&quot;}*auto_qingqiu_ai_v2.1.2_ONLINE*1749986010672_830ae2_5debddf33083-slide-3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09.82921600341797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09.82921600341797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09.82921600341797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09.82921600341797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09.82921600341797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09.82921600341797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1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13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5772705078125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5772705078125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7.xml><?xml version="1.0" encoding="utf-8"?>
<p:tagLst xmlns:p="http://schemas.openxmlformats.org/presentationml/2006/main">
  <p:tag name="KSO_WM_DIAGRAM_VIRTUALLY_FRAME" val="{&quot;height&quot;:387.85772705078125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8.xml><?xml version="1.0" encoding="utf-8"?>
<p:tagLst xmlns:p="http://schemas.openxmlformats.org/presentationml/2006/main">
  <p:tag name="KSO_WM_DIAGRAM_VIRTUALLY_FRAME" val="{&quot;height&quot;:387.85772705078125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9.xml><?xml version="1.0" encoding="utf-8"?>
<p:tagLst xmlns:p="http://schemas.openxmlformats.org/presentationml/2006/main">
  <p:tag name="KSO_WM_DIAGRAM_VIRTUALLY_FRAME" val="{&quot;height&quot;:387.85772705078125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DIAGRAM_VIRTUALLY_FRAME" val="{&quot;height&quot;:387.85772705078125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5772705078125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5772705078125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23.xml><?xml version="1.0" encoding="utf-8"?>
<p:tagLst xmlns:p="http://schemas.openxmlformats.org/presentationml/2006/main">
  <p:tag name="KSO_WM_DIAGRAM_VIRTUALLY_FRAME" val="{&quot;height&quot;:387.85772705078125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24.xml><?xml version="1.0" encoding="utf-8"?>
<p:tagLst xmlns:p="http://schemas.openxmlformats.org/presentationml/2006/main">
  <p:tag name="KSO_WM_DIAGRAM_VIRTUALLY_FRAME" val="{&quot;height&quot;:387.85772705078125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5772705078125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2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5772705078125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27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32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241.4499969482422,&quot;width&quot;:408.0499877929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4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4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5.14126586914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5.14126586914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5.14126586914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5.14126586914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5.14126586914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5.14126586914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7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8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2484_1*a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USESOURCEFORMAT_APPLY" val="1"/>
  <p:tag name="KSO_WM_UNIT_PRESET_TEXT" val="单击此处添加标题"/>
  <p:tag name="KSO_WM_UNIT_TEXT_TYPE" val="1"/>
</p:tagLst>
</file>

<file path=ppt/tags/tag3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4999389648438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4999389648438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2476_3*l_h_f*1_3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4999389648438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2476_3*l_h_a*1_3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4999389648438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4999389648438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14999389648438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7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81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84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85.xml><?xml version="1.0" encoding="utf-8"?>
<p:tagLst xmlns:p="http://schemas.openxmlformats.org/presentationml/2006/main">
  <p:tag name="KSO_WM_PRESENTATION_SOURCE" val="WPPAIGeneratePPT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WPS 演示</Application>
  <PresentationFormat>宽屏</PresentationFormat>
  <Paragraphs>142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</vt:lpstr>
      <vt:lpstr>MiSans Bold</vt:lpstr>
      <vt:lpstr>Segoe Print</vt:lpstr>
      <vt:lpstr>MiSans Normal</vt:lpstr>
      <vt:lpstr>WPS</vt:lpstr>
      <vt:lpstr>Office 主题</vt:lpstr>
      <vt:lpstr>AI编程的应用与趋势</vt:lpstr>
      <vt:lpstr>目录</vt:lpstr>
      <vt:lpstr>AI编程的优势</vt:lpstr>
      <vt:lpstr>为何选择AI编程</vt:lpstr>
      <vt:lpstr>AI编程的开发模式</vt:lpstr>
      <vt:lpstr>开发方法概述</vt:lpstr>
      <vt:lpstr>AI编程的工具</vt:lpstr>
      <vt:lpstr>工具介绍</vt:lpstr>
      <vt:lpstr>AI编程的实践</vt:lpstr>
      <vt:lpstr>Demo演示</vt:lpstr>
      <vt:lpstr>AI编程的挑战与前景</vt:lpstr>
      <vt:lpstr>局限性分析</vt:lpstr>
      <vt:lpstr>未来趋势展望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155</cp:revision>
  <dcterms:created xsi:type="dcterms:W3CDTF">2019-06-19T02:08:00Z</dcterms:created>
  <dcterms:modified xsi:type="dcterms:W3CDTF">2025-06-15T11:14:13Z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2714BC2042754196817988410A36725A</vt:lpwstr>
  </property>
</Properties>
</file>