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74" r:id="rId16"/>
    <p:sldId id="265" r:id="rId17"/>
    <p:sldId id="268" r:id="rId18"/>
    <p:sldId id="270" r:id="rId19"/>
    <p:sldId id="269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96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image" Target="../media/image12.jpeg"/><Relationship Id="rId2" Type="http://schemas.openxmlformats.org/officeDocument/2006/relationships/tags" Target="../tags/tag3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image" Target="../media/image13.jpeg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image" Target="../media/image14.jpeg"/><Relationship Id="rId1" Type="http://schemas.openxmlformats.org/officeDocument/2006/relationships/tags" Target="../tags/tag3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image" Target="../media/image16.jpeg"/><Relationship Id="rId7" Type="http://schemas.openxmlformats.org/officeDocument/2006/relationships/tags" Target="../tags/tag373.xml"/><Relationship Id="rId6" Type="http://schemas.openxmlformats.org/officeDocument/2006/relationships/image" Target="../media/image15.jpeg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image" Target="../media/image17.jpeg"/><Relationship Id="rId1" Type="http://schemas.openxmlformats.org/officeDocument/2006/relationships/tags" Target="../tags/tag36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image" Target="../media/image10.jpeg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image" Target="../media/image9.jpe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5.xml"/><Relationship Id="rId16" Type="http://schemas.openxmlformats.org/officeDocument/2006/relationships/tags" Target="../tags/tag394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image" Target="../media/image18.jpeg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image" Target="../media/image9.jpe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image" Target="../media/image10.jpe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image" Target="../media/image11.jpeg"/><Relationship Id="rId2" Type="http://schemas.openxmlformats.org/officeDocument/2006/relationships/tags" Target="../tags/tag325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anose="02010600030101010101" pitchFamily="2" charset="-122"/>
              </a:rPr>
              <a:t>（上下文选项）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ea typeface="宋体" panose="02010600030101010101" pitchFamily="2" charset="-122"/>
              </a:rPr>
              <a:t>使用结论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503680" y="2072005"/>
            <a:ext cx="6087745" cy="12865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、精确；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、层次感；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、涉及范围不要太广；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1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：提问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03680" y="4288155"/>
            <a:ext cx="6087745" cy="1014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先要会用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，然后加合适的提问，才能得出相对准确的结果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503680" y="3676015"/>
            <a:ext cx="6087110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2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：看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使用文档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038985" y="4146144"/>
            <a:ext cx="3452043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、一次性提供的信息范围太广，信息量太多，效果就不会太理想；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、涉及到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AI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无法触及的资源，效果也不会太好；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038985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1074" y="4146145"/>
            <a:ext cx="2652971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可支持接收的信息会越来越复杂，结果会越来越准确；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、我们的角色转变，会从编码人变成设计者、指挥调控者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1074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吸引力（特点）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AI</a:t>
            </a:r>
            <a:r>
              <a:rPr>
                <a:sym typeface="+mn-ea"/>
              </a:rPr>
              <a:t>吸引力（特点）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ym typeface="+mn-ea"/>
              </a:rPr>
              <a:t>AI</a:t>
            </a:r>
            <a:r>
              <a:rPr dirty="0">
                <a:sym typeface="+mn-ea"/>
              </a:rPr>
              <a:t>吸引力（特点）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865370" y="5114290"/>
            <a:ext cx="313753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综合目前优势，效率还是比人工高很多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865278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9461604" y="5114199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9461604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0" name="图片 9" descr="处理图片文字"/>
          <p:cNvPicPr>
            <a:picLocks noChangeAspect="1"/>
          </p:cNvPicPr>
          <p:nvPr/>
        </p:nvPicPr>
        <p:blipFill>
          <a:blip r:embed="rId9"/>
          <a:srcRect r="9093"/>
          <a:stretch>
            <a:fillRect/>
          </a:stretch>
        </p:blipFill>
        <p:spPr>
          <a:xfrm>
            <a:off x="5447665" y="1228725"/>
            <a:ext cx="5822315" cy="29349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anose="02010600030101010101" pitchFamily="2" charset="-122"/>
              </a:rPr>
              <a:t>、利用独立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工具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IDE </a:t>
            </a:r>
            <a:r>
              <a:rPr>
                <a:ea typeface="宋体" panose="02010600030101010101" pitchFamily="2" charset="-122"/>
              </a:rPr>
              <a:t>集成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插件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Claude code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anose="02010600030101010101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anose="02010600030101010101" pitchFamily="2" charset="-122"/>
              </a:rPr>
              <a:t>能力特点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2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8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3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5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7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8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4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7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1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91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9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6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演示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MiSans</vt:lpstr>
      <vt:lpstr>微软雅黑</vt:lpstr>
      <vt:lpstr>MiSans Normal</vt:lpstr>
      <vt:lpstr>MiSans Bold</vt:lpstr>
      <vt:lpstr>Segoe Print</vt:lpstr>
      <vt:lpstr>Arial Unicode MS</vt:lpstr>
      <vt:lpstr>Calibri</vt:lpstr>
      <vt:lpstr>MiSans</vt:lpstr>
      <vt:lpstr>WPS</vt:lpstr>
      <vt:lpstr>Office 主题</vt:lpstr>
      <vt:lpstr>AI编程分享</vt:lpstr>
      <vt:lpstr>目录</vt:lpstr>
      <vt:lpstr>AI具有吸引力的特点</vt:lpstr>
      <vt:lpstr>AI具有吸引力的特点</vt:lpstr>
      <vt:lpstr>AI编程的开发方式</vt:lpstr>
      <vt:lpstr>1、利用独立 AI 工具</vt:lpstr>
      <vt:lpstr>2、IDE 集成 AI 插件</vt:lpstr>
      <vt:lpstr>AI编程实践（Cursor核心能力探索）</vt:lpstr>
      <vt:lpstr>Cursor 能力特点</vt:lpstr>
      <vt:lpstr>Cursor 核心能力1(tab 和 chat)</vt:lpstr>
      <vt:lpstr>Cursor 核心能力2（上下文选项）</vt:lpstr>
      <vt:lpstr>使用结论</vt:lpstr>
      <vt:lpstr>AI的局限与趋势</vt:lpstr>
      <vt:lpstr>PowerPoint 演示文稿</vt:lpstr>
      <vt:lpstr>谢谢</vt:lpstr>
      <vt:lpstr>xxxxxx</vt:lpstr>
      <vt:lpstr>xxxxxx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246</cp:revision>
  <dcterms:created xsi:type="dcterms:W3CDTF">2019-06-19T02:08:00Z</dcterms:created>
  <dcterms:modified xsi:type="dcterms:W3CDTF">2025-07-02T14:09:23Z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2714BC2042754196817988410A36725A</vt:lpwstr>
  </property>
</Properties>
</file>