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media/image3.svg" ContentType="image/svg+xml"/>
  <Override PartName="/ppt/media/image7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5"/>
  </p:notesMasterIdLst>
  <p:sldIdLst>
    <p:sldId id="257" r:id="rId4"/>
    <p:sldId id="258" r:id="rId6"/>
    <p:sldId id="259" r:id="rId7"/>
    <p:sldId id="260" r:id="rId8"/>
    <p:sldId id="261" r:id="rId9"/>
    <p:sldId id="262" r:id="rId10"/>
    <p:sldId id="272" r:id="rId11"/>
    <p:sldId id="263" r:id="rId12"/>
    <p:sldId id="264" r:id="rId13"/>
    <p:sldId id="266" r:id="rId14"/>
    <p:sldId id="273" r:id="rId15"/>
    <p:sldId id="274" r:id="rId16"/>
    <p:sldId id="265" r:id="rId17"/>
    <p:sldId id="268" r:id="rId18"/>
    <p:sldId id="270" r:id="rId19"/>
    <p:sldId id="269" r:id="rId20"/>
    <p:sldId id="271" r:id="rId21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幸全" initials="幸全" lastIdx="1" clrIdx="0"/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6" Type="http://schemas.openxmlformats.org/officeDocument/2006/relationships/tags" Target="tags/tag396.xml"/><Relationship Id="rId25" Type="http://schemas.openxmlformats.org/officeDocument/2006/relationships/commentAuthors" Target="commentAuthors.xml"/><Relationship Id="rId24" Type="http://schemas.openxmlformats.org/officeDocument/2006/relationships/tableStyles" Target="tableStyles.xml"/><Relationship Id="rId23" Type="http://schemas.openxmlformats.org/officeDocument/2006/relationships/viewProps" Target="viewProps.xml"/><Relationship Id="rId22" Type="http://schemas.openxmlformats.org/officeDocument/2006/relationships/presProps" Target="presProps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481013" y="1279525"/>
            <a:ext cx="6140450" cy="34544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7.xml"/><Relationship Id="rId8" Type="http://schemas.openxmlformats.org/officeDocument/2006/relationships/image" Target="../media/image3.svg"/><Relationship Id="rId7" Type="http://schemas.openxmlformats.org/officeDocument/2006/relationships/image" Target="../media/image2.png"/><Relationship Id="rId6" Type="http://schemas.openxmlformats.org/officeDocument/2006/relationships/tags" Target="../tags/tag66.xml"/><Relationship Id="rId5" Type="http://schemas.openxmlformats.org/officeDocument/2006/relationships/tags" Target="../tags/tag65.xml"/><Relationship Id="rId4" Type="http://schemas.openxmlformats.org/officeDocument/2006/relationships/tags" Target="../tags/tag64.xml"/><Relationship Id="rId3" Type="http://schemas.openxmlformats.org/officeDocument/2006/relationships/image" Target="../media/image1.png"/><Relationship Id="rId2" Type="http://schemas.openxmlformats.org/officeDocument/2006/relationships/tags" Target="../tags/tag63.xml"/><Relationship Id="rId16" Type="http://schemas.openxmlformats.org/officeDocument/2006/relationships/tags" Target="../tags/tag74.xml"/><Relationship Id="rId15" Type="http://schemas.openxmlformats.org/officeDocument/2006/relationships/tags" Target="../tags/tag73.xml"/><Relationship Id="rId14" Type="http://schemas.openxmlformats.org/officeDocument/2006/relationships/tags" Target="../tags/tag72.xml"/><Relationship Id="rId13" Type="http://schemas.openxmlformats.org/officeDocument/2006/relationships/tags" Target="../tags/tag71.xml"/><Relationship Id="rId12" Type="http://schemas.openxmlformats.org/officeDocument/2006/relationships/tags" Target="../tags/tag70.xml"/><Relationship Id="rId11" Type="http://schemas.openxmlformats.org/officeDocument/2006/relationships/tags" Target="../tags/tag69.xml"/><Relationship Id="rId10" Type="http://schemas.openxmlformats.org/officeDocument/2006/relationships/tags" Target="../tags/tag68.xml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svg"/><Relationship Id="rId8" Type="http://schemas.openxmlformats.org/officeDocument/2006/relationships/image" Target="../media/image2.png"/><Relationship Id="rId7" Type="http://schemas.openxmlformats.org/officeDocument/2006/relationships/tags" Target="../tags/tag86.xml"/><Relationship Id="rId6" Type="http://schemas.openxmlformats.org/officeDocument/2006/relationships/tags" Target="../tags/tag85.xml"/><Relationship Id="rId5" Type="http://schemas.openxmlformats.org/officeDocument/2006/relationships/tags" Target="../tags/tag84.xml"/><Relationship Id="rId4" Type="http://schemas.openxmlformats.org/officeDocument/2006/relationships/tags" Target="../tags/tag83.xml"/><Relationship Id="rId3" Type="http://schemas.openxmlformats.org/officeDocument/2006/relationships/image" Target="../media/image4.png"/><Relationship Id="rId2" Type="http://schemas.openxmlformats.org/officeDocument/2006/relationships/tags" Target="../tags/tag82.xml"/><Relationship Id="rId13" Type="http://schemas.openxmlformats.org/officeDocument/2006/relationships/tags" Target="../tags/tag90.xml"/><Relationship Id="rId12" Type="http://schemas.openxmlformats.org/officeDocument/2006/relationships/tags" Target="../tags/tag89.xml"/><Relationship Id="rId11" Type="http://schemas.openxmlformats.org/officeDocument/2006/relationships/tags" Target="../tags/tag88.xml"/><Relationship Id="rId10" Type="http://schemas.openxmlformats.org/officeDocument/2006/relationships/tags" Target="../tags/tag87.xml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9" Type="http://schemas.openxmlformats.org/officeDocument/2006/relationships/tags" Target="../tags/tag95.xml"/><Relationship Id="rId8" Type="http://schemas.openxmlformats.org/officeDocument/2006/relationships/tags" Target="../tags/tag94.xml"/><Relationship Id="rId7" Type="http://schemas.openxmlformats.org/officeDocument/2006/relationships/image" Target="../media/image3.svg"/><Relationship Id="rId6" Type="http://schemas.openxmlformats.org/officeDocument/2006/relationships/image" Target="../media/image2.png"/><Relationship Id="rId5" Type="http://schemas.openxmlformats.org/officeDocument/2006/relationships/tags" Target="../tags/tag93.xml"/><Relationship Id="rId4" Type="http://schemas.openxmlformats.org/officeDocument/2006/relationships/tags" Target="../tags/tag92.xml"/><Relationship Id="rId3" Type="http://schemas.openxmlformats.org/officeDocument/2006/relationships/image" Target="../media/image4.png"/><Relationship Id="rId2" Type="http://schemas.openxmlformats.org/officeDocument/2006/relationships/tags" Target="../tags/tag91.xml"/><Relationship Id="rId15" Type="http://schemas.openxmlformats.org/officeDocument/2006/relationships/tags" Target="../tags/tag101.xml"/><Relationship Id="rId14" Type="http://schemas.openxmlformats.org/officeDocument/2006/relationships/tags" Target="../tags/tag100.xml"/><Relationship Id="rId13" Type="http://schemas.openxmlformats.org/officeDocument/2006/relationships/tags" Target="../tags/tag99.xml"/><Relationship Id="rId12" Type="http://schemas.openxmlformats.org/officeDocument/2006/relationships/tags" Target="../tags/tag98.xml"/><Relationship Id="rId11" Type="http://schemas.openxmlformats.org/officeDocument/2006/relationships/tags" Target="../tags/tag97.xml"/><Relationship Id="rId10" Type="http://schemas.openxmlformats.org/officeDocument/2006/relationships/tags" Target="../tags/tag96.xml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9" Type="http://schemas.openxmlformats.org/officeDocument/2006/relationships/tags" Target="../tags/tag109.xml"/><Relationship Id="rId8" Type="http://schemas.openxmlformats.org/officeDocument/2006/relationships/tags" Target="../tags/tag108.xml"/><Relationship Id="rId7" Type="http://schemas.openxmlformats.org/officeDocument/2006/relationships/tags" Target="../tags/tag107.xml"/><Relationship Id="rId6" Type="http://schemas.openxmlformats.org/officeDocument/2006/relationships/tags" Target="../tags/tag106.xml"/><Relationship Id="rId5" Type="http://schemas.openxmlformats.org/officeDocument/2006/relationships/tags" Target="../tags/tag105.xml"/><Relationship Id="rId4" Type="http://schemas.openxmlformats.org/officeDocument/2006/relationships/tags" Target="../tags/tag104.xml"/><Relationship Id="rId3" Type="http://schemas.openxmlformats.org/officeDocument/2006/relationships/tags" Target="../tags/tag103.xml"/><Relationship Id="rId2" Type="http://schemas.openxmlformats.org/officeDocument/2006/relationships/tags" Target="../tags/tag102.xm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9" Type="http://schemas.openxmlformats.org/officeDocument/2006/relationships/tags" Target="../tags/tag117.xml"/><Relationship Id="rId8" Type="http://schemas.openxmlformats.org/officeDocument/2006/relationships/tags" Target="../tags/tag116.xml"/><Relationship Id="rId7" Type="http://schemas.openxmlformats.org/officeDocument/2006/relationships/tags" Target="../tags/tag115.xml"/><Relationship Id="rId6" Type="http://schemas.openxmlformats.org/officeDocument/2006/relationships/tags" Target="../tags/tag114.xml"/><Relationship Id="rId5" Type="http://schemas.openxmlformats.org/officeDocument/2006/relationships/tags" Target="../tags/tag113.xml"/><Relationship Id="rId4" Type="http://schemas.openxmlformats.org/officeDocument/2006/relationships/tags" Target="../tags/tag112.xml"/><Relationship Id="rId3" Type="http://schemas.openxmlformats.org/officeDocument/2006/relationships/tags" Target="../tags/tag111.xml"/><Relationship Id="rId2" Type="http://schemas.openxmlformats.org/officeDocument/2006/relationships/tags" Target="../tags/tag110.xml"/><Relationship Id="rId11" Type="http://schemas.openxmlformats.org/officeDocument/2006/relationships/tags" Target="../tags/tag119.xml"/><Relationship Id="rId10" Type="http://schemas.openxmlformats.org/officeDocument/2006/relationships/tags" Target="../tags/tag118.xm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7" Type="http://schemas.openxmlformats.org/officeDocument/2006/relationships/tags" Target="../tags/tag125.xml"/><Relationship Id="rId6" Type="http://schemas.openxmlformats.org/officeDocument/2006/relationships/tags" Target="../tags/tag124.xml"/><Relationship Id="rId5" Type="http://schemas.openxmlformats.org/officeDocument/2006/relationships/tags" Target="../tags/tag123.xml"/><Relationship Id="rId4" Type="http://schemas.openxmlformats.org/officeDocument/2006/relationships/tags" Target="../tags/tag122.xml"/><Relationship Id="rId3" Type="http://schemas.openxmlformats.org/officeDocument/2006/relationships/tags" Target="../tags/tag121.xml"/><Relationship Id="rId2" Type="http://schemas.openxmlformats.org/officeDocument/2006/relationships/tags" Target="../tags/tag120.xml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tags" Target="../tags/tag127.xml"/><Relationship Id="rId2" Type="http://schemas.openxmlformats.org/officeDocument/2006/relationships/tags" Target="../tags/tag126.xml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7" Type="http://schemas.openxmlformats.org/officeDocument/2006/relationships/tags" Target="../tags/tag136.xml"/><Relationship Id="rId6" Type="http://schemas.openxmlformats.org/officeDocument/2006/relationships/tags" Target="../tags/tag135.xml"/><Relationship Id="rId5" Type="http://schemas.openxmlformats.org/officeDocument/2006/relationships/tags" Target="../tags/tag134.xml"/><Relationship Id="rId4" Type="http://schemas.openxmlformats.org/officeDocument/2006/relationships/tags" Target="../tags/tag133.xml"/><Relationship Id="rId3" Type="http://schemas.openxmlformats.org/officeDocument/2006/relationships/tags" Target="../tags/tag132.xml"/><Relationship Id="rId2" Type="http://schemas.openxmlformats.org/officeDocument/2006/relationships/tags" Target="../tags/tag131.xml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8" Type="http://schemas.openxmlformats.org/officeDocument/2006/relationships/tags" Target="../tags/tag143.xml"/><Relationship Id="rId7" Type="http://schemas.openxmlformats.org/officeDocument/2006/relationships/tags" Target="../tags/tag142.xml"/><Relationship Id="rId6" Type="http://schemas.openxmlformats.org/officeDocument/2006/relationships/tags" Target="../tags/tag141.xml"/><Relationship Id="rId5" Type="http://schemas.openxmlformats.org/officeDocument/2006/relationships/tags" Target="../tags/tag140.xml"/><Relationship Id="rId4" Type="http://schemas.openxmlformats.org/officeDocument/2006/relationships/tags" Target="../tags/tag139.xml"/><Relationship Id="rId3" Type="http://schemas.openxmlformats.org/officeDocument/2006/relationships/tags" Target="../tags/tag138.xml"/><Relationship Id="rId2" Type="http://schemas.openxmlformats.org/officeDocument/2006/relationships/tags" Target="../tags/tag137.xml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9" Type="http://schemas.openxmlformats.org/officeDocument/2006/relationships/tags" Target="../tags/tag149.xml"/><Relationship Id="rId8" Type="http://schemas.openxmlformats.org/officeDocument/2006/relationships/tags" Target="../tags/tag148.xml"/><Relationship Id="rId7" Type="http://schemas.openxmlformats.org/officeDocument/2006/relationships/image" Target="../media/image5.png"/><Relationship Id="rId6" Type="http://schemas.openxmlformats.org/officeDocument/2006/relationships/tags" Target="../tags/tag147.xml"/><Relationship Id="rId5" Type="http://schemas.openxmlformats.org/officeDocument/2006/relationships/tags" Target="../tags/tag146.xml"/><Relationship Id="rId4" Type="http://schemas.openxmlformats.org/officeDocument/2006/relationships/tags" Target="../tags/tag145.xml"/><Relationship Id="rId3" Type="http://schemas.openxmlformats.org/officeDocument/2006/relationships/image" Target="../media/image1.png"/><Relationship Id="rId2" Type="http://schemas.openxmlformats.org/officeDocument/2006/relationships/tags" Target="../tags/tag144.xml"/><Relationship Id="rId14" Type="http://schemas.openxmlformats.org/officeDocument/2006/relationships/tags" Target="../tags/tag154.xml"/><Relationship Id="rId13" Type="http://schemas.openxmlformats.org/officeDocument/2006/relationships/tags" Target="../tags/tag153.xml"/><Relationship Id="rId12" Type="http://schemas.openxmlformats.org/officeDocument/2006/relationships/tags" Target="../tags/tag152.xml"/><Relationship Id="rId11" Type="http://schemas.openxmlformats.org/officeDocument/2006/relationships/tags" Target="../tags/tag151.xml"/><Relationship Id="rId10" Type="http://schemas.openxmlformats.org/officeDocument/2006/relationships/tags" Target="../tags/tag150.xml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6.png"/><Relationship Id="rId7" Type="http://schemas.openxmlformats.org/officeDocument/2006/relationships/tags" Target="../tags/tag159.xml"/><Relationship Id="rId6" Type="http://schemas.openxmlformats.org/officeDocument/2006/relationships/tags" Target="../tags/tag158.xml"/><Relationship Id="rId5" Type="http://schemas.openxmlformats.org/officeDocument/2006/relationships/tags" Target="../tags/tag157.xml"/><Relationship Id="rId4" Type="http://schemas.openxmlformats.org/officeDocument/2006/relationships/tags" Target="../tags/tag156.xml"/><Relationship Id="rId3" Type="http://schemas.openxmlformats.org/officeDocument/2006/relationships/image" Target="../media/image4.png"/><Relationship Id="rId2" Type="http://schemas.openxmlformats.org/officeDocument/2006/relationships/tags" Target="../tags/tag155.xml"/><Relationship Id="rId13" Type="http://schemas.openxmlformats.org/officeDocument/2006/relationships/tags" Target="../tags/tag163.xml"/><Relationship Id="rId12" Type="http://schemas.openxmlformats.org/officeDocument/2006/relationships/tags" Target="../tags/tag162.xml"/><Relationship Id="rId11" Type="http://schemas.openxmlformats.org/officeDocument/2006/relationships/tags" Target="../tags/tag161.xml"/><Relationship Id="rId10" Type="http://schemas.openxmlformats.org/officeDocument/2006/relationships/tags" Target="../tags/tag160.xml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9" Type="http://schemas.openxmlformats.org/officeDocument/2006/relationships/tags" Target="../tags/tag168.xml"/><Relationship Id="rId8" Type="http://schemas.openxmlformats.org/officeDocument/2006/relationships/tags" Target="../tags/tag167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66.xml"/><Relationship Id="rId4" Type="http://schemas.openxmlformats.org/officeDocument/2006/relationships/tags" Target="../tags/tag165.xml"/><Relationship Id="rId3" Type="http://schemas.openxmlformats.org/officeDocument/2006/relationships/image" Target="../media/image4.png"/><Relationship Id="rId2" Type="http://schemas.openxmlformats.org/officeDocument/2006/relationships/tags" Target="../tags/tag164.xml"/><Relationship Id="rId15" Type="http://schemas.openxmlformats.org/officeDocument/2006/relationships/tags" Target="../tags/tag174.xml"/><Relationship Id="rId14" Type="http://schemas.openxmlformats.org/officeDocument/2006/relationships/tags" Target="../tags/tag173.xml"/><Relationship Id="rId13" Type="http://schemas.openxmlformats.org/officeDocument/2006/relationships/tags" Target="../tags/tag172.xml"/><Relationship Id="rId12" Type="http://schemas.openxmlformats.org/officeDocument/2006/relationships/tags" Target="../tags/tag171.xml"/><Relationship Id="rId11" Type="http://schemas.openxmlformats.org/officeDocument/2006/relationships/tags" Target="../tags/tag170.xml"/><Relationship Id="rId10" Type="http://schemas.openxmlformats.org/officeDocument/2006/relationships/tags" Target="../tags/tag169.xml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7" Type="http://schemas.openxmlformats.org/officeDocument/2006/relationships/tags" Target="../tags/tag180.xml"/><Relationship Id="rId6" Type="http://schemas.openxmlformats.org/officeDocument/2006/relationships/tags" Target="../tags/tag179.xml"/><Relationship Id="rId5" Type="http://schemas.openxmlformats.org/officeDocument/2006/relationships/tags" Target="../tags/tag178.xml"/><Relationship Id="rId4" Type="http://schemas.openxmlformats.org/officeDocument/2006/relationships/tags" Target="../tags/tag177.xml"/><Relationship Id="rId3" Type="http://schemas.openxmlformats.org/officeDocument/2006/relationships/tags" Target="../tags/tag176.xml"/><Relationship Id="rId2" Type="http://schemas.openxmlformats.org/officeDocument/2006/relationships/tags" Target="../tags/tag175.xml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9" Type="http://schemas.openxmlformats.org/officeDocument/2006/relationships/tags" Target="../tags/tag185.xml"/><Relationship Id="rId8" Type="http://schemas.openxmlformats.org/officeDocument/2006/relationships/tags" Target="../tags/tag184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183.xml"/><Relationship Id="rId4" Type="http://schemas.openxmlformats.org/officeDocument/2006/relationships/tags" Target="../tags/tag182.xml"/><Relationship Id="rId3" Type="http://schemas.openxmlformats.org/officeDocument/2006/relationships/image" Target="../media/image4.png"/><Relationship Id="rId2" Type="http://schemas.openxmlformats.org/officeDocument/2006/relationships/tags" Target="../tags/tag181.xml"/><Relationship Id="rId15" Type="http://schemas.openxmlformats.org/officeDocument/2006/relationships/tags" Target="../tags/tag191.xml"/><Relationship Id="rId14" Type="http://schemas.openxmlformats.org/officeDocument/2006/relationships/tags" Target="../tags/tag190.xml"/><Relationship Id="rId13" Type="http://schemas.openxmlformats.org/officeDocument/2006/relationships/tags" Target="../tags/tag189.xml"/><Relationship Id="rId12" Type="http://schemas.openxmlformats.org/officeDocument/2006/relationships/tags" Target="../tags/tag188.xml"/><Relationship Id="rId11" Type="http://schemas.openxmlformats.org/officeDocument/2006/relationships/tags" Target="../tags/tag187.xml"/><Relationship Id="rId10" Type="http://schemas.openxmlformats.org/officeDocument/2006/relationships/tags" Target="../tags/tag186.xml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7" Type="http://schemas.openxmlformats.org/officeDocument/2006/relationships/tags" Target="../tags/tag197.xml"/><Relationship Id="rId6" Type="http://schemas.openxmlformats.org/officeDocument/2006/relationships/tags" Target="../tags/tag196.xml"/><Relationship Id="rId5" Type="http://schemas.openxmlformats.org/officeDocument/2006/relationships/tags" Target="../tags/tag195.xml"/><Relationship Id="rId4" Type="http://schemas.openxmlformats.org/officeDocument/2006/relationships/tags" Target="../tags/tag194.xml"/><Relationship Id="rId3" Type="http://schemas.openxmlformats.org/officeDocument/2006/relationships/tags" Target="../tags/tag193.xml"/><Relationship Id="rId2" Type="http://schemas.openxmlformats.org/officeDocument/2006/relationships/tags" Target="../tags/tag192.xml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9" Type="http://schemas.openxmlformats.org/officeDocument/2006/relationships/tags" Target="../tags/tag202.xml"/><Relationship Id="rId8" Type="http://schemas.openxmlformats.org/officeDocument/2006/relationships/tags" Target="../tags/tag201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00.xml"/><Relationship Id="rId4" Type="http://schemas.openxmlformats.org/officeDocument/2006/relationships/tags" Target="../tags/tag199.xml"/><Relationship Id="rId3" Type="http://schemas.openxmlformats.org/officeDocument/2006/relationships/image" Target="../media/image4.png"/><Relationship Id="rId2" Type="http://schemas.openxmlformats.org/officeDocument/2006/relationships/tags" Target="../tags/tag198.xml"/><Relationship Id="rId15" Type="http://schemas.openxmlformats.org/officeDocument/2006/relationships/tags" Target="../tags/tag208.xml"/><Relationship Id="rId14" Type="http://schemas.openxmlformats.org/officeDocument/2006/relationships/tags" Target="../tags/tag207.xml"/><Relationship Id="rId13" Type="http://schemas.openxmlformats.org/officeDocument/2006/relationships/tags" Target="../tags/tag206.xml"/><Relationship Id="rId12" Type="http://schemas.openxmlformats.org/officeDocument/2006/relationships/tags" Target="../tags/tag205.xml"/><Relationship Id="rId11" Type="http://schemas.openxmlformats.org/officeDocument/2006/relationships/tags" Target="../tags/tag204.xml"/><Relationship Id="rId10" Type="http://schemas.openxmlformats.org/officeDocument/2006/relationships/tags" Target="../tags/tag203.xml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7" Type="http://schemas.openxmlformats.org/officeDocument/2006/relationships/tags" Target="../tags/tag214.xml"/><Relationship Id="rId6" Type="http://schemas.openxmlformats.org/officeDocument/2006/relationships/tags" Target="../tags/tag213.xml"/><Relationship Id="rId5" Type="http://schemas.openxmlformats.org/officeDocument/2006/relationships/tags" Target="../tags/tag212.xml"/><Relationship Id="rId4" Type="http://schemas.openxmlformats.org/officeDocument/2006/relationships/tags" Target="../tags/tag211.xml"/><Relationship Id="rId3" Type="http://schemas.openxmlformats.org/officeDocument/2006/relationships/tags" Target="../tags/tag210.xml"/><Relationship Id="rId2" Type="http://schemas.openxmlformats.org/officeDocument/2006/relationships/tags" Target="../tags/tag209.xml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9" Type="http://schemas.openxmlformats.org/officeDocument/2006/relationships/tags" Target="../tags/tag219.xml"/><Relationship Id="rId8" Type="http://schemas.openxmlformats.org/officeDocument/2006/relationships/tags" Target="../tags/tag218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17.xml"/><Relationship Id="rId4" Type="http://schemas.openxmlformats.org/officeDocument/2006/relationships/tags" Target="../tags/tag216.xml"/><Relationship Id="rId3" Type="http://schemas.openxmlformats.org/officeDocument/2006/relationships/image" Target="../media/image4.png"/><Relationship Id="rId2" Type="http://schemas.openxmlformats.org/officeDocument/2006/relationships/tags" Target="../tags/tag215.xml"/><Relationship Id="rId15" Type="http://schemas.openxmlformats.org/officeDocument/2006/relationships/tags" Target="../tags/tag225.xml"/><Relationship Id="rId14" Type="http://schemas.openxmlformats.org/officeDocument/2006/relationships/tags" Target="../tags/tag224.xml"/><Relationship Id="rId13" Type="http://schemas.openxmlformats.org/officeDocument/2006/relationships/tags" Target="../tags/tag223.xml"/><Relationship Id="rId12" Type="http://schemas.openxmlformats.org/officeDocument/2006/relationships/tags" Target="../tags/tag222.xml"/><Relationship Id="rId11" Type="http://schemas.openxmlformats.org/officeDocument/2006/relationships/tags" Target="../tags/tag221.xml"/><Relationship Id="rId10" Type="http://schemas.openxmlformats.org/officeDocument/2006/relationships/tags" Target="../tags/tag220.xml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7" Type="http://schemas.openxmlformats.org/officeDocument/2006/relationships/tags" Target="../tags/tag231.xml"/><Relationship Id="rId6" Type="http://schemas.openxmlformats.org/officeDocument/2006/relationships/tags" Target="../tags/tag230.xml"/><Relationship Id="rId5" Type="http://schemas.openxmlformats.org/officeDocument/2006/relationships/tags" Target="../tags/tag229.xml"/><Relationship Id="rId4" Type="http://schemas.openxmlformats.org/officeDocument/2006/relationships/tags" Target="../tags/tag228.xml"/><Relationship Id="rId3" Type="http://schemas.openxmlformats.org/officeDocument/2006/relationships/tags" Target="../tags/tag227.xml"/><Relationship Id="rId2" Type="http://schemas.openxmlformats.org/officeDocument/2006/relationships/tags" Target="../tags/tag226.xml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9" Type="http://schemas.openxmlformats.org/officeDocument/2006/relationships/tags" Target="../tags/tag236.xml"/><Relationship Id="rId8" Type="http://schemas.openxmlformats.org/officeDocument/2006/relationships/tags" Target="../tags/tag235.xml"/><Relationship Id="rId7" Type="http://schemas.openxmlformats.org/officeDocument/2006/relationships/image" Target="../media/image7.svg"/><Relationship Id="rId6" Type="http://schemas.openxmlformats.org/officeDocument/2006/relationships/image" Target="../media/image6.png"/><Relationship Id="rId5" Type="http://schemas.openxmlformats.org/officeDocument/2006/relationships/tags" Target="../tags/tag234.xml"/><Relationship Id="rId4" Type="http://schemas.openxmlformats.org/officeDocument/2006/relationships/tags" Target="../tags/tag233.xml"/><Relationship Id="rId3" Type="http://schemas.openxmlformats.org/officeDocument/2006/relationships/image" Target="../media/image4.png"/><Relationship Id="rId2" Type="http://schemas.openxmlformats.org/officeDocument/2006/relationships/tags" Target="../tags/tag232.xml"/><Relationship Id="rId15" Type="http://schemas.openxmlformats.org/officeDocument/2006/relationships/tags" Target="../tags/tag242.xml"/><Relationship Id="rId14" Type="http://schemas.openxmlformats.org/officeDocument/2006/relationships/tags" Target="../tags/tag241.xml"/><Relationship Id="rId13" Type="http://schemas.openxmlformats.org/officeDocument/2006/relationships/tags" Target="../tags/tag240.xml"/><Relationship Id="rId12" Type="http://schemas.openxmlformats.org/officeDocument/2006/relationships/tags" Target="../tags/tag239.xml"/><Relationship Id="rId11" Type="http://schemas.openxmlformats.org/officeDocument/2006/relationships/tags" Target="../tags/tag238.xml"/><Relationship Id="rId10" Type="http://schemas.openxmlformats.org/officeDocument/2006/relationships/tags" Target="../tags/tag237.xml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7" Type="http://schemas.openxmlformats.org/officeDocument/2006/relationships/tags" Target="../tags/tag248.xml"/><Relationship Id="rId6" Type="http://schemas.openxmlformats.org/officeDocument/2006/relationships/tags" Target="../tags/tag247.xml"/><Relationship Id="rId5" Type="http://schemas.openxmlformats.org/officeDocument/2006/relationships/tags" Target="../tags/tag246.xml"/><Relationship Id="rId4" Type="http://schemas.openxmlformats.org/officeDocument/2006/relationships/tags" Target="../tags/tag245.xml"/><Relationship Id="rId3" Type="http://schemas.openxmlformats.org/officeDocument/2006/relationships/tags" Target="../tags/tag244.xml"/><Relationship Id="rId2" Type="http://schemas.openxmlformats.org/officeDocument/2006/relationships/tags" Target="../tags/tag243.xml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7" Type="http://schemas.openxmlformats.org/officeDocument/2006/relationships/tags" Target="../tags/tag254.xml"/><Relationship Id="rId6" Type="http://schemas.openxmlformats.org/officeDocument/2006/relationships/tags" Target="../tags/tag253.xml"/><Relationship Id="rId5" Type="http://schemas.openxmlformats.org/officeDocument/2006/relationships/tags" Target="../tags/tag252.xml"/><Relationship Id="rId4" Type="http://schemas.openxmlformats.org/officeDocument/2006/relationships/tags" Target="../tags/tag251.xml"/><Relationship Id="rId3" Type="http://schemas.openxmlformats.org/officeDocument/2006/relationships/tags" Target="../tags/tag250.xml"/><Relationship Id="rId2" Type="http://schemas.openxmlformats.org/officeDocument/2006/relationships/tags" Target="../tags/tag249.xml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9" Type="http://schemas.openxmlformats.org/officeDocument/2006/relationships/tags" Target="../tags/tag260.xml"/><Relationship Id="rId8" Type="http://schemas.openxmlformats.org/officeDocument/2006/relationships/tags" Target="../tags/tag259.xml"/><Relationship Id="rId7" Type="http://schemas.openxmlformats.org/officeDocument/2006/relationships/image" Target="../media/image5.png"/><Relationship Id="rId6" Type="http://schemas.openxmlformats.org/officeDocument/2006/relationships/tags" Target="../tags/tag258.xml"/><Relationship Id="rId5" Type="http://schemas.openxmlformats.org/officeDocument/2006/relationships/tags" Target="../tags/tag257.xml"/><Relationship Id="rId4" Type="http://schemas.openxmlformats.org/officeDocument/2006/relationships/tags" Target="../tags/tag256.xml"/><Relationship Id="rId3" Type="http://schemas.openxmlformats.org/officeDocument/2006/relationships/image" Target="../media/image1.png"/><Relationship Id="rId2" Type="http://schemas.openxmlformats.org/officeDocument/2006/relationships/tags" Target="../tags/tag255.xml"/><Relationship Id="rId14" Type="http://schemas.openxmlformats.org/officeDocument/2006/relationships/tags" Target="../tags/tag265.xml"/><Relationship Id="rId13" Type="http://schemas.openxmlformats.org/officeDocument/2006/relationships/tags" Target="../tags/tag264.xml"/><Relationship Id="rId12" Type="http://schemas.openxmlformats.org/officeDocument/2006/relationships/tags" Target="../tags/tag263.xml"/><Relationship Id="rId11" Type="http://schemas.openxmlformats.org/officeDocument/2006/relationships/tags" Target="../tags/tag262.xml"/><Relationship Id="rId10" Type="http://schemas.openxmlformats.org/officeDocument/2006/relationships/tags" Target="../tags/tag261.xml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图片 9" descr="演示文稿2_01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>
            <p:custDataLst>
              <p:tags r:id="rId9"/>
            </p:custDataLst>
          </p:nvPr>
        </p:nvSpPr>
        <p:spPr>
          <a:xfrm>
            <a:off x="951015" y="5405625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9" name="署名"/>
          <p:cNvSpPr txBox="1">
            <a:spLocks noGrp="1"/>
          </p:cNvSpPr>
          <p:nvPr>
            <p:ph type="body" idx="3" hasCustomPrompt="1"/>
            <p:custDataLst>
              <p:tags r:id="rId11"/>
            </p:custDataLst>
          </p:nvPr>
        </p:nvSpPr>
        <p:spPr>
          <a:xfrm>
            <a:off x="513715" y="5615940"/>
            <a:ext cx="3417570" cy="449580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 hasCustomPrompt="1"/>
            <p:custDataLst>
              <p:tags r:id="rId12"/>
            </p:custDataLst>
          </p:nvPr>
        </p:nvSpPr>
        <p:spPr>
          <a:xfrm>
            <a:off x="513715" y="2824480"/>
            <a:ext cx="8317865" cy="1525905"/>
          </a:xfrm>
          <a:prstGeom prst="rect">
            <a:avLst/>
          </a:prstGeom>
          <a:noFill/>
          <a:ln>
            <a:noFill/>
          </a:ln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1" hasCustomPrompt="1"/>
            <p:custDataLst>
              <p:tags r:id="rId13"/>
            </p:custDataLst>
          </p:nvPr>
        </p:nvSpPr>
        <p:spPr>
          <a:xfrm>
            <a:off x="521970" y="2364105"/>
            <a:ext cx="8310245" cy="460375"/>
          </a:xfrm>
          <a:prstGeom prst="rect">
            <a:avLst/>
          </a:prstGeom>
          <a:noFill/>
          <a:ln>
            <a:noFill/>
          </a:ln>
        </p:spPr>
        <p:txBody>
          <a:bodyPr wrap="square" lIns="10795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0" i="1" u="none" strike="noStrike" kern="1200" cap="none" spc="1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>
              <a:buClrTx/>
              <a:buSzTx/>
              <a:buFontTx/>
            </a:pPr>
            <a:r>
              <a:rPr dirty="0">
                <a:sym typeface="+mn-ea"/>
              </a:rPr>
              <a:t>单击此处编辑母版副标题样式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400" y="1281659"/>
            <a:ext cx="10969200" cy="4967941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正文"/>
          <p:cNvSpPr txBox="1">
            <a:spLocks noGrp="1"/>
          </p:cNvSpPr>
          <p:nvPr>
            <p:ph idx="5"/>
            <p:custDataLst>
              <p:tags r:id="rId2"/>
            </p:custDataLst>
          </p:nvPr>
        </p:nvSpPr>
        <p:spPr>
          <a:xfrm>
            <a:off x="6400805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4"/>
            <p:custDataLst>
              <p:tags r:id="rId3"/>
            </p:custDataLst>
          </p:nvPr>
        </p:nvSpPr>
        <p:spPr>
          <a:xfrm>
            <a:off x="608400" y="1490357"/>
            <a:ext cx="5176800" cy="4759236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4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5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9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正文"/>
          <p:cNvSpPr txBox="1">
            <a:spLocks noGrp="1"/>
          </p:cNvSpPr>
          <p:nvPr>
            <p:ph idx="7"/>
            <p:custDataLst>
              <p:tags r:id="rId2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5" name="标题"/>
          <p:cNvSpPr txBox="1">
            <a:spLocks noGrp="1"/>
          </p:cNvSpPr>
          <p:nvPr>
            <p:ph type="title" idx="6"/>
            <p:custDataLst>
              <p:tags r:id="rId3"/>
            </p:custDataLst>
          </p:nvPr>
        </p:nvSpPr>
        <p:spPr>
          <a:xfrm>
            <a:off x="6235065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4" name="正文"/>
          <p:cNvSpPr txBox="1">
            <a:spLocks noGrp="1"/>
          </p:cNvSpPr>
          <p:nvPr>
            <p:ph idx="5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5"/>
            </p:custDataLst>
          </p:nvPr>
        </p:nvSpPr>
        <p:spPr>
          <a:xfrm>
            <a:off x="608330" y="1384300"/>
            <a:ext cx="5342255" cy="44513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矩形 11"/>
          <p:cNvSpPr/>
          <p:nvPr>
            <p:custDataLst>
              <p:tags r:id="rId6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7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8"/>
            </p:custDataLst>
          </p:nvPr>
        </p:nvSpPr>
        <p:spPr>
          <a:xfrm>
            <a:off x="69480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200" b="0" i="0" u="none" strike="noStrike" kern="1200" cap="none" spc="30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9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10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1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矩形 8"/>
          <p:cNvSpPr/>
          <p:nvPr>
            <p:custDataLst>
              <p:tags r:id="rId3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8" name="矩形 7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正文"/>
          <p:cNvSpPr txBox="1">
            <a:spLocks noGrp="1"/>
          </p:cNvSpPr>
          <p:nvPr>
            <p:ph idx="1"/>
            <p:custDataLst>
              <p:tags r:id="rId4"/>
            </p:custDataLst>
          </p:nvPr>
        </p:nvSpPr>
        <p:spPr>
          <a:xfrm>
            <a:off x="695960" y="360045"/>
            <a:ext cx="10801985" cy="581787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9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rgbClr val="FFFFFF"/>
                </a:solidFill>
                <a:uFillTx/>
                <a:latin typeface="+mn-ea"/>
                <a:ea typeface="+mn-ea"/>
                <a:cs typeface="MiSans" panose="00000500000000000000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90204" pitchFamily="34" charset="0"/>
              <a:buChar char="●"/>
              <a:defRPr kumimoji="0" sz="16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90204" pitchFamily="34" charset="0"/>
              <a:buChar char="•"/>
              <a:defRPr kumimoji="0" sz="1400" b="0" i="0" u="none" strike="noStrike" cap="none" spc="150" normalizeH="0" baseline="0">
                <a:solidFill>
                  <a:srgbClr val="FFFFFF"/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9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4"/>
            </p:custDataLst>
          </p:nvPr>
        </p:nvSpPr>
        <p:spPr>
          <a:xfrm>
            <a:off x="695960" y="1301750"/>
            <a:ext cx="10799088" cy="405553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rgbClr val="FFFFFF"/>
                </a:solidFill>
                <a:latin typeface="+mn-ea"/>
                <a:ea typeface="+mn-ea"/>
                <a:cs typeface="MiSans" panose="00000500000000000000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8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1_目录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660401" y="1038860"/>
            <a:ext cx="3183812" cy="32385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直角三角形 7"/>
          <p:cNvSpPr/>
          <p:nvPr userDrawn="1">
            <p:custDataLst>
              <p:tags r:id="rId6"/>
            </p:custDataLst>
          </p:nvPr>
        </p:nvSpPr>
        <p:spPr>
          <a:xfrm flipH="1">
            <a:off x="3581400" y="1133402"/>
            <a:ext cx="145473" cy="145473"/>
          </a:xfrm>
          <a:prstGeom prst="rtTriangl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7"/>
            </p:custDataLst>
          </p:nvPr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t="74764"/>
          <a:stretch>
            <a:fillRect/>
          </a:stretch>
        </p:blipFill>
        <p:spPr>
          <a:xfrm flipH="1">
            <a:off x="7261315" y="1039154"/>
            <a:ext cx="4315279" cy="246221"/>
          </a:xfrm>
          <a:prstGeom prst="rect">
            <a:avLst/>
          </a:prstGeom>
        </p:spPr>
      </p:pic>
      <p:sp>
        <p:nvSpPr>
          <p:cNvPr id="6" name="标题"/>
          <p:cNvSpPr txBox="1">
            <a:spLocks noGrp="1"/>
          </p:cNvSpPr>
          <p:nvPr>
            <p:ph type="title" idx="1" hasCustomPrompt="1"/>
            <p:custDataLst>
              <p:tags r:id="rId10"/>
            </p:custDataLst>
          </p:nvPr>
        </p:nvSpPr>
        <p:spPr>
          <a:xfrm>
            <a:off x="731526" y="628260"/>
            <a:ext cx="1432223" cy="737333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lstStyle>
            <a:lvl1pPr marL="0" marR="0" lvl="0" algn="dist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54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dist">
              <a:buClrTx/>
              <a:buSzTx/>
              <a:buFontTx/>
            </a:pPr>
            <a:r>
              <a:rPr dirty="0">
                <a:sym typeface="+mn-ea"/>
              </a:rPr>
              <a:t>标题</a:t>
            </a:r>
            <a:endParaRPr dirty="0"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11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12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3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1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2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3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4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5_节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2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그래픽 14"/>
          <p:cNvPicPr>
            <a:picLocks noChangeAspect="1"/>
          </p:cNvPicPr>
          <p:nvPr userDrawn="1">
            <p:custDataLst>
              <p:tags r:id="rId5"/>
            </p:custDataLst>
          </p:nvPr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74764"/>
          <a:stretch>
            <a:fillRect/>
          </a:stretch>
        </p:blipFill>
        <p:spPr>
          <a:xfrm>
            <a:off x="1070700" y="891834"/>
            <a:ext cx="4315279" cy="246221"/>
          </a:xfrm>
          <a:prstGeom prst="rect">
            <a:avLst/>
          </a:prstGeom>
        </p:spPr>
      </p:pic>
      <p:sp>
        <p:nvSpPr>
          <p:cNvPr id="29" name="矩形 28"/>
          <p:cNvSpPr/>
          <p:nvPr userDrawn="1">
            <p:custDataLst>
              <p:tags r:id="rId8"/>
            </p:custDataLst>
          </p:nvPr>
        </p:nvSpPr>
        <p:spPr>
          <a:xfrm>
            <a:off x="919661" y="584267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30" name="矩形 29"/>
          <p:cNvSpPr/>
          <p:nvPr userDrawn="1">
            <p:custDataLst>
              <p:tags r:id="rId9"/>
            </p:custDataLst>
          </p:nvPr>
        </p:nvSpPr>
        <p:spPr>
          <a:xfrm>
            <a:off x="1174592" y="574156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7" name="矩形 26"/>
          <p:cNvSpPr/>
          <p:nvPr userDrawn="1">
            <p:custDataLst>
              <p:tags r:id="rId10"/>
            </p:custDataLst>
          </p:nvPr>
        </p:nvSpPr>
        <p:spPr>
          <a:xfrm>
            <a:off x="6912610" y="4759960"/>
            <a:ext cx="4297680" cy="245745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节编号"/>
          <p:cNvSpPr txBox="1">
            <a:spLocks noGrp="1"/>
          </p:cNvSpPr>
          <p:nvPr>
            <p:ph type="body" idx="2" hasCustomPrompt="1"/>
            <p:custDataLst>
              <p:tags r:id="rId11"/>
            </p:custDataLst>
          </p:nvPr>
        </p:nvSpPr>
        <p:spPr>
          <a:xfrm>
            <a:off x="4753204" y="1138056"/>
            <a:ext cx="6457086" cy="2855404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14000" b="0" i="1" u="none" strike="noStrike" kern="1200" cap="none" spc="0" normalizeH="0" baseline="0" noProof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 err="1">
                <a:sym typeface="+mn-ea"/>
              </a:rPr>
              <a:t>节编号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2"/>
            </p:custDataLst>
          </p:nvPr>
        </p:nvSpPr>
        <p:spPr>
          <a:xfrm>
            <a:off x="4753204" y="3889320"/>
            <a:ext cx="6457086" cy="1417825"/>
          </a:xfrm>
          <a:prstGeom prst="rect">
            <a:avLst/>
          </a:prstGeom>
          <a:noFill/>
        </p:spPr>
        <p:txBody>
          <a:bodyPr wrap="square" lIns="0" tIns="0" rIns="72000" bIns="0" rtlCol="0" anchor="ctr" anchorCtr="0">
            <a:normAutofit/>
          </a:bodyPr>
          <a:lstStyle>
            <a:lvl1pPr marL="0" marR="0" algn="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66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</a:defRPr>
            </a:lvl1pPr>
          </a:lstStyle>
          <a:p>
            <a:pPr lvl="0" algn="r"/>
            <a:r>
              <a:rPr dirty="0">
                <a:sym typeface="+mn-ea"/>
              </a:rPr>
              <a:t>单击编辑标题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仅标题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 11"/>
          <p:cNvSpPr/>
          <p:nvPr>
            <p:custDataLst>
              <p:tags r:id="rId2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1_末尾幻灯片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 descr="演示文稿2_01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lum bright="12000" contrast="24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矩形 1"/>
          <p:cNvSpPr/>
          <p:nvPr userDrawn="1">
            <p:custDataLst>
              <p:tags r:id="rId4"/>
            </p:custData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矩形 26"/>
          <p:cNvSpPr/>
          <p:nvPr userDrawn="1">
            <p:custDataLst>
              <p:tags r:id="rId5"/>
            </p:custDataLst>
          </p:nvPr>
        </p:nvSpPr>
        <p:spPr>
          <a:xfrm>
            <a:off x="527685" y="3729990"/>
            <a:ext cx="6919595" cy="368300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5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pic>
        <p:nvPicPr>
          <p:cNvPr id="20" name="그래픽 14"/>
          <p:cNvPicPr>
            <a:picLocks noChangeAspect="1"/>
          </p:cNvPicPr>
          <p:nvPr userDrawn="1">
            <p:custDataLst>
              <p:tags r:id="rId6"/>
            </p:custDataLst>
          </p:nvPr>
        </p:nvPicPr>
        <p:blipFill rotWithShape="1">
          <a:blip r:embed="rId7"/>
          <a:srcRect t="74764"/>
          <a:stretch>
            <a:fillRect/>
          </a:stretch>
        </p:blipFill>
        <p:spPr>
          <a:xfrm>
            <a:off x="527775" y="574969"/>
            <a:ext cx="4315279" cy="246221"/>
          </a:xfrm>
          <a:prstGeom prst="rect">
            <a:avLst/>
          </a:prstGeom>
        </p:spPr>
      </p:pic>
      <p:sp>
        <p:nvSpPr>
          <p:cNvPr id="21" name="矩形 20"/>
          <p:cNvSpPr/>
          <p:nvPr userDrawn="1">
            <p:custDataLst>
              <p:tags r:id="rId8"/>
            </p:custDataLst>
          </p:nvPr>
        </p:nvSpPr>
        <p:spPr>
          <a:xfrm>
            <a:off x="951015" y="5405858"/>
            <a:ext cx="98288" cy="98288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23" name="矩形 22"/>
          <p:cNvSpPr/>
          <p:nvPr userDrawn="1">
            <p:custDataLst>
              <p:tags r:id="rId9"/>
            </p:custDataLst>
          </p:nvPr>
        </p:nvSpPr>
        <p:spPr>
          <a:xfrm>
            <a:off x="852574" y="5405625"/>
            <a:ext cx="98288" cy="9828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kumimoji="1" lang="zh-CN" altLang="en-US">
              <a:cs typeface="MiSans" panose="00000500000000000000" charset="-122"/>
            </a:endParaRPr>
          </a:p>
        </p:txBody>
      </p:sp>
      <p:sp>
        <p:nvSpPr>
          <p:cNvPr id="8" name="署名"/>
          <p:cNvSpPr txBox="1">
            <a:spLocks noGrp="1"/>
          </p:cNvSpPr>
          <p:nvPr>
            <p:ph type="body" idx="2" hasCustomPrompt="1"/>
            <p:custDataLst>
              <p:tags r:id="rId10"/>
            </p:custDataLst>
          </p:nvPr>
        </p:nvSpPr>
        <p:spPr>
          <a:xfrm>
            <a:off x="513715" y="5615940"/>
            <a:ext cx="1908810" cy="449580"/>
          </a:xfrm>
          <a:prstGeom prst="rect">
            <a:avLst/>
          </a:prstGeom>
          <a:noFill/>
        </p:spPr>
        <p:txBody>
          <a:bodyPr wrap="square" lIns="91440" tIns="45720" rIns="91440" bIns="45720" rtlCol="0" anchor="ctr" anchorCtr="0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1400" b="0" i="0" u="none" strike="noStrike" kern="1200" cap="none" spc="0" normalizeH="0" baseline="0" noProof="1" dirty="0">
                <a:solidFill>
                  <a:srgbClr val="FFFFFF"/>
                </a:solidFill>
                <a:latin typeface="+mn-lt"/>
                <a:ea typeface="+mn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lang="zh-CN" altLang="en-US" dirty="0">
                <a:sym typeface="+mn-ea"/>
              </a:rPr>
              <a:t>署名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1"/>
            </p:custDataLst>
          </p:nvPr>
        </p:nvSpPr>
        <p:spPr>
          <a:xfrm>
            <a:off x="513715" y="2824480"/>
            <a:ext cx="7420610" cy="152590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norm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8800" b="0" i="1" u="none" strike="noStrike" kern="1200" cap="none" spc="0" normalizeH="0" baseline="0" noProof="1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defRPr>
            </a:lvl1pPr>
          </a:lstStyle>
          <a:p>
            <a:pPr lvl="0" algn="l">
              <a:buClrTx/>
              <a:buSzTx/>
              <a:buFontTx/>
            </a:pPr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6" Type="http://schemas.openxmlformats.org/officeDocument/2006/relationships/theme" Target="../theme/theme2.xml"/><Relationship Id="rId35" Type="http://schemas.openxmlformats.org/officeDocument/2006/relationships/tags" Target="../tags/tag275.xml"/><Relationship Id="rId34" Type="http://schemas.openxmlformats.org/officeDocument/2006/relationships/tags" Target="../tags/tag274.xml"/><Relationship Id="rId33" Type="http://schemas.openxmlformats.org/officeDocument/2006/relationships/tags" Target="../tags/tag273.xml"/><Relationship Id="rId32" Type="http://schemas.openxmlformats.org/officeDocument/2006/relationships/tags" Target="../tags/tag272.xml"/><Relationship Id="rId31" Type="http://schemas.openxmlformats.org/officeDocument/2006/relationships/tags" Target="../tags/tag271.xml"/><Relationship Id="rId30" Type="http://schemas.openxmlformats.org/officeDocument/2006/relationships/tags" Target="../tags/tag270.xml"/><Relationship Id="rId3" Type="http://schemas.openxmlformats.org/officeDocument/2006/relationships/slideLayout" Target="../slideLayouts/slideLayout14.xml"/><Relationship Id="rId29" Type="http://schemas.openxmlformats.org/officeDocument/2006/relationships/tags" Target="../tags/tag269.xml"/><Relationship Id="rId28" Type="http://schemas.openxmlformats.org/officeDocument/2006/relationships/tags" Target="../tags/tag268.xml"/><Relationship Id="rId27" Type="http://schemas.openxmlformats.org/officeDocument/2006/relationships/tags" Target="../tags/tag267.xml"/><Relationship Id="rId26" Type="http://schemas.openxmlformats.org/officeDocument/2006/relationships/image" Target="../media/image4.png"/><Relationship Id="rId25" Type="http://schemas.openxmlformats.org/officeDocument/2006/relationships/tags" Target="../tags/tag266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0" Type="http://schemas.openxmlformats.org/officeDocument/2006/relationships/slideLayout" Target="../slideLayouts/slideLayout31.xml"/><Relationship Id="rId2" Type="http://schemas.openxmlformats.org/officeDocument/2006/relationships/slideLayout" Target="../slideLayouts/slideLayout13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9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9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9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演示文稿2_02"/>
          <p:cNvPicPr>
            <a:picLocks noChangeAspect="1"/>
          </p:cNvPicPr>
          <p:nvPr userDrawn="1">
            <p:custDataLst>
              <p:tags r:id="rId25"/>
            </p:custDataLst>
          </p:nvPr>
        </p:nvPicPr>
        <p:blipFill>
          <a:blip r:embed="rId26">
            <a:duotone>
              <a:prstClr val="black"/>
              <a:schemeClr val="accent1">
                <a:tint val="45000"/>
                <a:satMod val="400000"/>
              </a:schemeClr>
            </a:duotone>
            <a:lum contrast="12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矩形 4"/>
          <p:cNvSpPr/>
          <p:nvPr userDrawn="1">
            <p:custDataLst>
              <p:tags r:id="rId27"/>
            </p:custDataLst>
          </p:nvPr>
        </p:nvSpPr>
        <p:spPr>
          <a:xfrm flipH="1"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chemeClr val="accent1">
                  <a:alpha val="30000"/>
                </a:schemeClr>
              </a:gs>
              <a:gs pos="0">
                <a:schemeClr val="accent1">
                  <a:alpha val="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 userDrawn="1">
            <p:custDataLst>
              <p:tags r:id="rId28"/>
            </p:custDataLst>
          </p:nvPr>
        </p:nvSpPr>
        <p:spPr>
          <a:xfrm>
            <a:off x="375151" y="578683"/>
            <a:ext cx="254931" cy="25493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13" name="矩形 12"/>
          <p:cNvSpPr/>
          <p:nvPr userDrawn="1">
            <p:custDataLst>
              <p:tags r:id="rId29"/>
            </p:custDataLst>
          </p:nvPr>
        </p:nvSpPr>
        <p:spPr>
          <a:xfrm>
            <a:off x="630082" y="477572"/>
            <a:ext cx="98985" cy="9898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solidFill>
                <a:schemeClr val="bg1"/>
              </a:solidFill>
              <a:cs typeface="MiSans" panose="00000500000000000000" charset="-122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0"/>
            <p:custDataLst>
              <p:tags r:id="rId30"/>
            </p:custDataLst>
          </p:nvPr>
        </p:nvSpPr>
        <p:spPr>
          <a:xfrm>
            <a:off x="69596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0" name="页脚占位符 9"/>
          <p:cNvSpPr>
            <a:spLocks noGrp="1"/>
          </p:cNvSpPr>
          <p:nvPr>
            <p:ph type="ftr" sz="quarter" idx="11"/>
            <p:custDataLst>
              <p:tags r:id="rId31"/>
            </p:custDataLst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  <p:custDataLst>
              <p:tags r:id="rId32"/>
            </p:custDataLst>
          </p:nvPr>
        </p:nvSpPr>
        <p:spPr>
          <a:xfrm>
            <a:off x="8753983" y="635635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cs typeface="MiSans" panose="00000500000000000000" charset="-122"/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33"/>
            </p:custDataLst>
          </p:nvPr>
        </p:nvSpPr>
        <p:spPr>
          <a:xfrm>
            <a:off x="695960" y="360000"/>
            <a:ext cx="10800000" cy="7200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b">
            <a:noAutofit/>
          </a:bodyPr>
          <a:lstStyle/>
          <a:p>
            <a:pPr marL="0" marR="0" lvl="0" fontAlgn="auto">
              <a:lnSpc>
                <a:spcPct val="100000"/>
              </a:lnSpc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idx="1"/>
            <p:custDataLst>
              <p:tags r:id="rId34"/>
            </p:custDataLst>
          </p:nvPr>
        </p:nvSpPr>
        <p:spPr>
          <a:xfrm>
            <a:off x="695960" y="1301749"/>
            <a:ext cx="10800000" cy="48736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 fontAlgn="auto">
              <a:lnSpc>
                <a:spcPct val="13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Tx/>
              <a:buChar char="●"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Char char="●"/>
            </a:pPr>
            <a:r>
              <a:rPr lang="zh-CN" altLang="en-US" dirty="0"/>
              <a:t>三级</a:t>
            </a:r>
            <a:endParaRPr lang="zh-CN" altLang="en-US" dirty="0"/>
          </a:p>
          <a:p>
            <a:pPr marR="0" lvl="3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Font typeface="Wingdings" panose="05000000000000000000" charset="0"/>
              <a:buChar char=""/>
            </a:pPr>
            <a:r>
              <a:rPr lang="zh-CN" altLang="en-US" dirty="0"/>
              <a:t>四级</a:t>
            </a:r>
            <a:endParaRPr lang="zh-CN" altLang="en-US" dirty="0"/>
          </a:p>
          <a:p>
            <a:pPr marR="0" lvl="4" fontAlgn="auto">
              <a:lnSpc>
                <a:spcPct val="120000"/>
              </a:lnSpc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</a:pPr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6" name="KSO_TEMPLATE" hidden="1"/>
          <p:cNvSpPr/>
          <p:nvPr userDrawn="1">
            <p:custDataLst>
              <p:tags r:id="rId35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0" lang="zh-CN" altLang="en-US" sz="3200" b="0" i="0" u="none" strike="noStrike" kern="1200" cap="none" spc="300" normalizeH="0" baseline="0" smtClean="0">
          <a:ln>
            <a:noFill/>
            <a:prstDash val="sysDot"/>
          </a:ln>
          <a:solidFill>
            <a:srgbClr val="FFFFFF"/>
          </a:solidFill>
          <a:latin typeface="+mj-ea"/>
          <a:ea typeface="+mj-ea"/>
          <a:cs typeface="MiSans" panose="00000500000000000000" charset="-122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kumimoji="0" lang="zh-CN" altLang="en-US" sz="1800" b="0" i="0" u="none" strike="noStrike" kern="1200" cap="none" spc="150" normalizeH="0" baseline="0" dirty="0" smtClean="0">
          <a:ln>
            <a:noFill/>
            <a:prstDash val="sysDot"/>
          </a:ln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6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kumimoji="0" lang="zh-CN" altLang="en-US" sz="1400" b="0" i="0" u="none" strike="noStrike" kern="1200" cap="none" spc="150" normalizeH="0" baseline="0" dirty="0" smtClean="0">
          <a:solidFill>
            <a:srgbClr val="FFFFFF"/>
          </a:solidFill>
          <a:uFillTx/>
          <a:latin typeface="+mn-ea"/>
          <a:ea typeface="+mn-ea"/>
          <a:cs typeface="MiSans" panose="00000500000000000000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2.xml"/><Relationship Id="rId3" Type="http://schemas.openxmlformats.org/officeDocument/2006/relationships/tags" Target="../tags/tag278.xml"/><Relationship Id="rId2" Type="http://schemas.openxmlformats.org/officeDocument/2006/relationships/tags" Target="../tags/tag277.xml"/><Relationship Id="rId1" Type="http://schemas.openxmlformats.org/officeDocument/2006/relationships/tags" Target="../tags/tag276.xml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1.xml"/><Relationship Id="rId8" Type="http://schemas.openxmlformats.org/officeDocument/2006/relationships/tags" Target="../tags/tag343.xml"/><Relationship Id="rId7" Type="http://schemas.openxmlformats.org/officeDocument/2006/relationships/tags" Target="../tags/tag342.xml"/><Relationship Id="rId6" Type="http://schemas.openxmlformats.org/officeDocument/2006/relationships/tags" Target="../tags/tag341.xml"/><Relationship Id="rId5" Type="http://schemas.openxmlformats.org/officeDocument/2006/relationships/tags" Target="../tags/tag340.xml"/><Relationship Id="rId4" Type="http://schemas.openxmlformats.org/officeDocument/2006/relationships/tags" Target="../tags/tag339.xml"/><Relationship Id="rId3" Type="http://schemas.openxmlformats.org/officeDocument/2006/relationships/image" Target="../media/image12.jpeg"/><Relationship Id="rId2" Type="http://schemas.openxmlformats.org/officeDocument/2006/relationships/tags" Target="../tags/tag338.xml"/><Relationship Id="rId10" Type="http://schemas.openxmlformats.org/officeDocument/2006/relationships/notesSlide" Target="../notesSlides/notesSlide7.xml"/><Relationship Id="rId1" Type="http://schemas.openxmlformats.org/officeDocument/2006/relationships/tags" Target="../tags/tag337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8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48.xml"/><Relationship Id="rId5" Type="http://schemas.openxmlformats.org/officeDocument/2006/relationships/tags" Target="../tags/tag347.xml"/><Relationship Id="rId4" Type="http://schemas.openxmlformats.org/officeDocument/2006/relationships/tags" Target="../tags/tag346.xml"/><Relationship Id="rId3" Type="http://schemas.openxmlformats.org/officeDocument/2006/relationships/image" Target="../media/image13.jpeg"/><Relationship Id="rId2" Type="http://schemas.openxmlformats.org/officeDocument/2006/relationships/tags" Target="../tags/tag345.xml"/><Relationship Id="rId1" Type="http://schemas.openxmlformats.org/officeDocument/2006/relationships/tags" Target="../tags/tag344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9.xml"/><Relationship Id="rId7" Type="http://schemas.openxmlformats.org/officeDocument/2006/relationships/slideLayout" Target="../slideLayouts/slideLayout31.xml"/><Relationship Id="rId6" Type="http://schemas.openxmlformats.org/officeDocument/2006/relationships/tags" Target="../tags/tag354.xml"/><Relationship Id="rId5" Type="http://schemas.openxmlformats.org/officeDocument/2006/relationships/tags" Target="../tags/tag353.xml"/><Relationship Id="rId4" Type="http://schemas.openxmlformats.org/officeDocument/2006/relationships/tags" Target="../tags/tag352.xml"/><Relationship Id="rId3" Type="http://schemas.openxmlformats.org/officeDocument/2006/relationships/tags" Target="../tags/tag351.xml"/><Relationship Id="rId2" Type="http://schemas.openxmlformats.org/officeDocument/2006/relationships/tags" Target="../tags/tag350.xml"/><Relationship Id="rId1" Type="http://schemas.openxmlformats.org/officeDocument/2006/relationships/tags" Target="../tags/tag349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30.xml"/><Relationship Id="rId3" Type="http://schemas.openxmlformats.org/officeDocument/2006/relationships/tags" Target="../tags/tag357.xml"/><Relationship Id="rId2" Type="http://schemas.openxmlformats.org/officeDocument/2006/relationships/tags" Target="../tags/tag356.xml"/><Relationship Id="rId1" Type="http://schemas.openxmlformats.org/officeDocument/2006/relationships/tags" Target="../tags/tag355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3.xml"/><Relationship Id="rId8" Type="http://schemas.openxmlformats.org/officeDocument/2006/relationships/tags" Target="../tags/tag364.xml"/><Relationship Id="rId7" Type="http://schemas.openxmlformats.org/officeDocument/2006/relationships/tags" Target="../tags/tag363.xml"/><Relationship Id="rId6" Type="http://schemas.openxmlformats.org/officeDocument/2006/relationships/tags" Target="../tags/tag362.xml"/><Relationship Id="rId5" Type="http://schemas.openxmlformats.org/officeDocument/2006/relationships/tags" Target="../tags/tag361.xml"/><Relationship Id="rId4" Type="http://schemas.openxmlformats.org/officeDocument/2006/relationships/tags" Target="../tags/tag360.xml"/><Relationship Id="rId3" Type="http://schemas.openxmlformats.org/officeDocument/2006/relationships/tags" Target="../tags/tag359.xml"/><Relationship Id="rId2" Type="http://schemas.openxmlformats.org/officeDocument/2006/relationships/image" Target="../media/image14.jpeg"/><Relationship Id="rId1" Type="http://schemas.openxmlformats.org/officeDocument/2006/relationships/tags" Target="../tags/tag358.xml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0.xml"/><Relationship Id="rId4" Type="http://schemas.openxmlformats.org/officeDocument/2006/relationships/slideLayout" Target="../slideLayouts/slideLayout35.xml"/><Relationship Id="rId3" Type="http://schemas.openxmlformats.org/officeDocument/2006/relationships/tags" Target="../tags/tag367.xml"/><Relationship Id="rId2" Type="http://schemas.openxmlformats.org/officeDocument/2006/relationships/tags" Target="../tags/tag366.xml"/><Relationship Id="rId1" Type="http://schemas.openxmlformats.org/officeDocument/2006/relationships/tags" Target="../tags/tag365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374.xml"/><Relationship Id="rId8" Type="http://schemas.openxmlformats.org/officeDocument/2006/relationships/image" Target="../media/image16.jpeg"/><Relationship Id="rId7" Type="http://schemas.openxmlformats.org/officeDocument/2006/relationships/tags" Target="../tags/tag373.xml"/><Relationship Id="rId6" Type="http://schemas.openxmlformats.org/officeDocument/2006/relationships/image" Target="../media/image15.jpeg"/><Relationship Id="rId5" Type="http://schemas.openxmlformats.org/officeDocument/2006/relationships/tags" Target="../tags/tag372.xml"/><Relationship Id="rId4" Type="http://schemas.openxmlformats.org/officeDocument/2006/relationships/tags" Target="../tags/tag371.xml"/><Relationship Id="rId3" Type="http://schemas.openxmlformats.org/officeDocument/2006/relationships/tags" Target="../tags/tag370.xml"/><Relationship Id="rId2" Type="http://schemas.openxmlformats.org/officeDocument/2006/relationships/tags" Target="../tags/tag369.xml"/><Relationship Id="rId18" Type="http://schemas.openxmlformats.org/officeDocument/2006/relationships/slideLayout" Target="../slideLayouts/slideLayout34.xml"/><Relationship Id="rId17" Type="http://schemas.openxmlformats.org/officeDocument/2006/relationships/tags" Target="../tags/tag381.xml"/><Relationship Id="rId16" Type="http://schemas.openxmlformats.org/officeDocument/2006/relationships/tags" Target="../tags/tag380.xml"/><Relationship Id="rId15" Type="http://schemas.openxmlformats.org/officeDocument/2006/relationships/tags" Target="../tags/tag379.xml"/><Relationship Id="rId14" Type="http://schemas.openxmlformats.org/officeDocument/2006/relationships/tags" Target="../tags/tag378.xml"/><Relationship Id="rId13" Type="http://schemas.openxmlformats.org/officeDocument/2006/relationships/tags" Target="../tags/tag377.xml"/><Relationship Id="rId12" Type="http://schemas.openxmlformats.org/officeDocument/2006/relationships/tags" Target="../tags/tag376.xml"/><Relationship Id="rId11" Type="http://schemas.openxmlformats.org/officeDocument/2006/relationships/tags" Target="../tags/tag375.xml"/><Relationship Id="rId10" Type="http://schemas.openxmlformats.org/officeDocument/2006/relationships/image" Target="../media/image17.jpeg"/><Relationship Id="rId1" Type="http://schemas.openxmlformats.org/officeDocument/2006/relationships/tags" Target="../tags/tag368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388.xml"/><Relationship Id="rId8" Type="http://schemas.openxmlformats.org/officeDocument/2006/relationships/image" Target="../media/image10.jpeg"/><Relationship Id="rId7" Type="http://schemas.openxmlformats.org/officeDocument/2006/relationships/tags" Target="../tags/tag387.xml"/><Relationship Id="rId6" Type="http://schemas.openxmlformats.org/officeDocument/2006/relationships/tags" Target="../tags/tag386.xml"/><Relationship Id="rId5" Type="http://schemas.openxmlformats.org/officeDocument/2006/relationships/image" Target="../media/image9.jpeg"/><Relationship Id="rId4" Type="http://schemas.openxmlformats.org/officeDocument/2006/relationships/tags" Target="../tags/tag385.xml"/><Relationship Id="rId3" Type="http://schemas.openxmlformats.org/officeDocument/2006/relationships/tags" Target="../tags/tag384.xml"/><Relationship Id="rId2" Type="http://schemas.openxmlformats.org/officeDocument/2006/relationships/tags" Target="../tags/tag383.xml"/><Relationship Id="rId19" Type="http://schemas.openxmlformats.org/officeDocument/2006/relationships/notesSlide" Target="../notesSlides/notesSlide11.xml"/><Relationship Id="rId18" Type="http://schemas.openxmlformats.org/officeDocument/2006/relationships/slideLayout" Target="../slideLayouts/slideLayout27.xml"/><Relationship Id="rId17" Type="http://schemas.openxmlformats.org/officeDocument/2006/relationships/tags" Target="../tags/tag395.xml"/><Relationship Id="rId16" Type="http://schemas.openxmlformats.org/officeDocument/2006/relationships/tags" Target="../tags/tag394.xml"/><Relationship Id="rId15" Type="http://schemas.openxmlformats.org/officeDocument/2006/relationships/tags" Target="../tags/tag393.xml"/><Relationship Id="rId14" Type="http://schemas.openxmlformats.org/officeDocument/2006/relationships/tags" Target="../tags/tag392.xml"/><Relationship Id="rId13" Type="http://schemas.openxmlformats.org/officeDocument/2006/relationships/image" Target="../media/image18.jpeg"/><Relationship Id="rId12" Type="http://schemas.openxmlformats.org/officeDocument/2006/relationships/tags" Target="../tags/tag391.xml"/><Relationship Id="rId11" Type="http://schemas.openxmlformats.org/officeDocument/2006/relationships/tags" Target="../tags/tag390.xml"/><Relationship Id="rId10" Type="http://schemas.openxmlformats.org/officeDocument/2006/relationships/tags" Target="../tags/tag389.xml"/><Relationship Id="rId1" Type="http://schemas.openxmlformats.org/officeDocument/2006/relationships/tags" Target="../tags/tag382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287.xml"/><Relationship Id="rId8" Type="http://schemas.openxmlformats.org/officeDocument/2006/relationships/tags" Target="../tags/tag286.xml"/><Relationship Id="rId7" Type="http://schemas.openxmlformats.org/officeDocument/2006/relationships/tags" Target="../tags/tag285.xml"/><Relationship Id="rId6" Type="http://schemas.openxmlformats.org/officeDocument/2006/relationships/tags" Target="../tags/tag284.xml"/><Relationship Id="rId5" Type="http://schemas.openxmlformats.org/officeDocument/2006/relationships/tags" Target="../tags/tag283.xml"/><Relationship Id="rId4" Type="http://schemas.openxmlformats.org/officeDocument/2006/relationships/tags" Target="../tags/tag282.xml"/><Relationship Id="rId3" Type="http://schemas.openxmlformats.org/officeDocument/2006/relationships/tags" Target="../tags/tag281.xml"/><Relationship Id="rId2" Type="http://schemas.openxmlformats.org/officeDocument/2006/relationships/tags" Target="../tags/tag280.xml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23.xml"/><Relationship Id="rId15" Type="http://schemas.openxmlformats.org/officeDocument/2006/relationships/tags" Target="../tags/tag293.xml"/><Relationship Id="rId14" Type="http://schemas.openxmlformats.org/officeDocument/2006/relationships/tags" Target="../tags/tag292.xml"/><Relationship Id="rId13" Type="http://schemas.openxmlformats.org/officeDocument/2006/relationships/tags" Target="../tags/tag291.xml"/><Relationship Id="rId12" Type="http://schemas.openxmlformats.org/officeDocument/2006/relationships/tags" Target="../tags/tag290.xml"/><Relationship Id="rId11" Type="http://schemas.openxmlformats.org/officeDocument/2006/relationships/tags" Target="../tags/tag289.xml"/><Relationship Id="rId10" Type="http://schemas.openxmlformats.org/officeDocument/2006/relationships/tags" Target="../tags/tag288.xml"/><Relationship Id="rId1" Type="http://schemas.openxmlformats.org/officeDocument/2006/relationships/tags" Target="../tags/tag279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4.xml"/><Relationship Id="rId3" Type="http://schemas.openxmlformats.org/officeDocument/2006/relationships/tags" Target="../tags/tag296.xml"/><Relationship Id="rId2" Type="http://schemas.openxmlformats.org/officeDocument/2006/relationships/tags" Target="../tags/tag295.xml"/><Relationship Id="rId1" Type="http://schemas.openxmlformats.org/officeDocument/2006/relationships/tags" Target="../tags/tag294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8.png"/><Relationship Id="rId8" Type="http://schemas.openxmlformats.org/officeDocument/2006/relationships/tags" Target="../tags/tag304.xml"/><Relationship Id="rId7" Type="http://schemas.openxmlformats.org/officeDocument/2006/relationships/tags" Target="../tags/tag303.xml"/><Relationship Id="rId6" Type="http://schemas.openxmlformats.org/officeDocument/2006/relationships/tags" Target="../tags/tag302.xml"/><Relationship Id="rId5" Type="http://schemas.openxmlformats.org/officeDocument/2006/relationships/tags" Target="../tags/tag301.xml"/><Relationship Id="rId4" Type="http://schemas.openxmlformats.org/officeDocument/2006/relationships/tags" Target="../tags/tag300.xml"/><Relationship Id="rId3" Type="http://schemas.openxmlformats.org/officeDocument/2006/relationships/tags" Target="../tags/tag299.xml"/><Relationship Id="rId2" Type="http://schemas.openxmlformats.org/officeDocument/2006/relationships/tags" Target="../tags/tag298.xml"/><Relationship Id="rId12" Type="http://schemas.openxmlformats.org/officeDocument/2006/relationships/notesSlide" Target="../notesSlides/notesSlide3.xml"/><Relationship Id="rId11" Type="http://schemas.openxmlformats.org/officeDocument/2006/relationships/slideLayout" Target="../slideLayouts/slideLayout25.xml"/><Relationship Id="rId10" Type="http://schemas.openxmlformats.org/officeDocument/2006/relationships/tags" Target="../tags/tag305.xml"/><Relationship Id="rId1" Type="http://schemas.openxmlformats.org/officeDocument/2006/relationships/tags" Target="../tags/tag297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6.xml"/><Relationship Id="rId3" Type="http://schemas.openxmlformats.org/officeDocument/2006/relationships/tags" Target="../tags/tag308.xml"/><Relationship Id="rId2" Type="http://schemas.openxmlformats.org/officeDocument/2006/relationships/tags" Target="../tags/tag307.xml"/><Relationship Id="rId1" Type="http://schemas.openxmlformats.org/officeDocument/2006/relationships/tags" Target="../tags/tag306.xml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4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14.xml"/><Relationship Id="rId6" Type="http://schemas.openxmlformats.org/officeDocument/2006/relationships/tags" Target="../tags/tag313.xml"/><Relationship Id="rId5" Type="http://schemas.openxmlformats.org/officeDocument/2006/relationships/image" Target="../media/image9.jpeg"/><Relationship Id="rId4" Type="http://schemas.openxmlformats.org/officeDocument/2006/relationships/tags" Target="../tags/tag312.xml"/><Relationship Id="rId3" Type="http://schemas.openxmlformats.org/officeDocument/2006/relationships/tags" Target="../tags/tag311.xml"/><Relationship Id="rId2" Type="http://schemas.openxmlformats.org/officeDocument/2006/relationships/tags" Target="../tags/tag310.xml"/><Relationship Id="rId1" Type="http://schemas.openxmlformats.org/officeDocument/2006/relationships/tags" Target="../tags/tag309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5.xml"/><Relationship Id="rId8" Type="http://schemas.openxmlformats.org/officeDocument/2006/relationships/slideLayout" Target="../slideLayouts/slideLayout27.xml"/><Relationship Id="rId7" Type="http://schemas.openxmlformats.org/officeDocument/2006/relationships/tags" Target="../tags/tag320.xml"/><Relationship Id="rId6" Type="http://schemas.openxmlformats.org/officeDocument/2006/relationships/tags" Target="../tags/tag319.xml"/><Relationship Id="rId5" Type="http://schemas.openxmlformats.org/officeDocument/2006/relationships/image" Target="../media/image10.jpeg"/><Relationship Id="rId4" Type="http://schemas.openxmlformats.org/officeDocument/2006/relationships/tags" Target="../tags/tag318.xml"/><Relationship Id="rId3" Type="http://schemas.openxmlformats.org/officeDocument/2006/relationships/tags" Target="../tags/tag317.xml"/><Relationship Id="rId2" Type="http://schemas.openxmlformats.org/officeDocument/2006/relationships/tags" Target="../tags/tag316.xml"/><Relationship Id="rId1" Type="http://schemas.openxmlformats.org/officeDocument/2006/relationships/tags" Target="../tags/tag315.xml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8.xml"/><Relationship Id="rId3" Type="http://schemas.openxmlformats.org/officeDocument/2006/relationships/tags" Target="../tags/tag323.xml"/><Relationship Id="rId2" Type="http://schemas.openxmlformats.org/officeDocument/2006/relationships/tags" Target="../tags/tag322.xml"/><Relationship Id="rId1" Type="http://schemas.openxmlformats.org/officeDocument/2006/relationships/tags" Target="../tags/tag321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tags" Target="../tags/tag331.xml"/><Relationship Id="rId8" Type="http://schemas.openxmlformats.org/officeDocument/2006/relationships/tags" Target="../tags/tag330.xml"/><Relationship Id="rId7" Type="http://schemas.openxmlformats.org/officeDocument/2006/relationships/tags" Target="../tags/tag329.xml"/><Relationship Id="rId6" Type="http://schemas.openxmlformats.org/officeDocument/2006/relationships/tags" Target="../tags/tag328.xml"/><Relationship Id="rId5" Type="http://schemas.openxmlformats.org/officeDocument/2006/relationships/tags" Target="../tags/tag327.xml"/><Relationship Id="rId4" Type="http://schemas.openxmlformats.org/officeDocument/2006/relationships/tags" Target="../tags/tag326.xml"/><Relationship Id="rId3" Type="http://schemas.openxmlformats.org/officeDocument/2006/relationships/image" Target="../media/image11.jpeg"/><Relationship Id="rId2" Type="http://schemas.openxmlformats.org/officeDocument/2006/relationships/tags" Target="../tags/tag325.xml"/><Relationship Id="rId16" Type="http://schemas.openxmlformats.org/officeDocument/2006/relationships/notesSlide" Target="../notesSlides/notesSlide6.xml"/><Relationship Id="rId15" Type="http://schemas.openxmlformats.org/officeDocument/2006/relationships/slideLayout" Target="../slideLayouts/slideLayout29.xml"/><Relationship Id="rId14" Type="http://schemas.openxmlformats.org/officeDocument/2006/relationships/tags" Target="../tags/tag336.xml"/><Relationship Id="rId13" Type="http://schemas.openxmlformats.org/officeDocument/2006/relationships/tags" Target="../tags/tag335.xml"/><Relationship Id="rId12" Type="http://schemas.openxmlformats.org/officeDocument/2006/relationships/tags" Target="../tags/tag334.xml"/><Relationship Id="rId11" Type="http://schemas.openxmlformats.org/officeDocument/2006/relationships/tags" Target="../tags/tag333.xml"/><Relationship Id="rId10" Type="http://schemas.openxmlformats.org/officeDocument/2006/relationships/tags" Target="../tags/tag332.xml"/><Relationship Id="rId1" Type="http://schemas.openxmlformats.org/officeDocument/2006/relationships/tags" Target="../tags/tag3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2"/>
            <p:custDataLst>
              <p:tags r:id="rId2"/>
            </p:custDataLst>
          </p:nvPr>
        </p:nvSpPr>
        <p:spPr>
          <a:xfrm>
            <a:off x="513715" y="1706245"/>
            <a:ext cx="8317865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AI编程分享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1(tab </a:t>
            </a:r>
            <a:r>
              <a:rPr>
                <a:ea typeface="宋体" pitchFamily="2" charset="-122"/>
              </a:rPr>
              <a:t>和</a:t>
            </a:r>
            <a:r>
              <a:rPr lang="en-US" altLang="zh-CN">
                <a:ea typeface="宋体" pitchFamily="2" charset="-122"/>
              </a:rPr>
              <a:t> chat</a:t>
            </a:r>
            <a:r>
              <a:rPr lang="en-US" altLang="zh-CN"/>
              <a:t>)</a:t>
            </a:r>
            <a:endParaRPr lang="en-US" altLang="zh-CN"/>
          </a:p>
        </p:txBody>
      </p:sp>
      <p:pic>
        <p:nvPicPr>
          <p:cNvPr id="16" name="图片 15" descr="/data/temp/c9c609b5-49d9-11f0-adbc-123968705fc9.jpg@base@tag=imgScale&amp;m=1&amp;w=729&amp;h=779&amp;q=95c9c609b5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t="14427" b="14427"/>
          <a:stretch>
            <a:fillRect/>
          </a:stretch>
        </p:blipFill>
        <p:spPr>
          <a:xfrm>
            <a:off x="1053465" y="1555115"/>
            <a:ext cx="2529205" cy="2700020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6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lnTo>
                  <a:pt x="2627403" y="2059094"/>
                </a:ln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0" name="矩形 9"/>
          <p:cNvSpPr/>
          <p:nvPr>
            <p:custDataLst>
              <p:tags r:id="rId4"/>
            </p:custDataLst>
          </p:nvPr>
        </p:nvSpPr>
        <p:spPr>
          <a:xfrm>
            <a:off x="4159885" y="2077085"/>
            <a:ext cx="6830060" cy="11747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Tab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：光标位置直接建议（适合简短的小功能，或直接输出翻译）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：光标位置直接小范围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Chat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5"/>
            </p:custDataLst>
          </p:nvPr>
        </p:nvSpPr>
        <p:spPr>
          <a:xfrm>
            <a:off x="4159250" y="1367790"/>
            <a:ext cx="608266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小范围即时建议（适合小颗粒度使用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6"/>
            </p:custDataLst>
          </p:nvPr>
        </p:nvSpPr>
        <p:spPr>
          <a:xfrm>
            <a:off x="4159885" y="4309110"/>
            <a:ext cx="7485380" cy="215074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Ctrl + 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面板，整体调整；适合从无到有第一步；</a:t>
            </a:r>
            <a:b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问话模式：</a:t>
            </a:r>
            <a:b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</a:b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Agent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：代理模式，根据需求感知项目整体，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决定何时修改、添加文件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Ask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：提问模式，只给回答结果，不修改文件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Manual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：手动模式，我们知道要修改什么文件，直接修改你指定的文件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7"/>
            </p:custDataLst>
          </p:nvPr>
        </p:nvSpPr>
        <p:spPr>
          <a:xfrm>
            <a:off x="4159250" y="3599815"/>
            <a:ext cx="7207885" cy="4914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大范围</a:t>
            </a:r>
            <a:r>
              <a:rPr lang="en-US" altLang="zh-CN" sz="2800" b="1" kern="0" dirty="0">
                <a:solidFill>
                  <a:schemeClr val="accent1"/>
                </a:solidFill>
                <a:latin typeface="+mn-ea"/>
                <a:cs typeface="+mn-ea"/>
              </a:rPr>
              <a:t> Chat</a:t>
            </a:r>
            <a:r>
              <a:rPr lang="zh-CN" altLang="en-US" sz="2800" b="1" kern="0" dirty="0">
                <a:solidFill>
                  <a:schemeClr val="accent1"/>
                </a:solidFill>
                <a:latin typeface="+mn-ea"/>
                <a:cs typeface="+mn-ea"/>
              </a:rPr>
              <a:t>（适合大颗粒度）</a:t>
            </a:r>
            <a:endParaRPr lang="zh-CN" altLang="en-US" sz="2800" b="1" kern="0" dirty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Cursor </a:t>
            </a:r>
            <a:r>
              <a:rPr lang="zh-CN" altLang="en-US"/>
              <a:t>核心能力</a:t>
            </a:r>
            <a:r>
              <a:rPr lang="en-US" altLang="zh-CN"/>
              <a:t>2</a:t>
            </a:r>
            <a:r>
              <a:rPr>
                <a:ea typeface="宋体" pitchFamily="2" charset="-122"/>
              </a:rPr>
              <a:t>（上下文选项）</a:t>
            </a:r>
            <a:endParaRPr>
              <a:ea typeface="宋体" pitchFamily="2" charset="-122"/>
            </a:endParaRPr>
          </a:p>
        </p:txBody>
      </p:sp>
      <p:pic>
        <p:nvPicPr>
          <p:cNvPr id="13" name="图片 12" descr="/data/temp/c9c609cf-49d9-11f0-adbc-123968705fc9.jpg@base@tag=imgScale&amp;m=1&amp;w=729&amp;h=779&amp;q=95c9c609cf-49d9-11f0-adbc-123968705fc9"/>
          <p:cNvPicPr>
            <a:picLocks noChangeAspect="1"/>
          </p:cNvPicPr>
          <p:nvPr>
            <p:custDataLst>
              <p:tags r:id="rId2"/>
            </p:custDataLst>
          </p:nvPr>
        </p:nvPicPr>
        <p:blipFill rotWithShape="1">
          <a:blip r:embed="rId3"/>
          <a:srcRect l="12507" r="12507"/>
          <a:stretch>
            <a:fillRect/>
          </a:stretch>
        </p:blipFill>
        <p:spPr>
          <a:xfrm>
            <a:off x="7690746" y="1402589"/>
            <a:ext cx="2648049" cy="2827256"/>
          </a:xfrm>
          <a:custGeom>
            <a:avLst/>
            <a:gdLst>
              <a:gd name="connsiteX0" fmla="*/ 1313698 w 2627403"/>
              <a:gd name="connsiteY0" fmla="*/ 0 h 2805212"/>
              <a:gd name="connsiteX1" fmla="*/ 1393218 w 2627403"/>
              <a:gd name="connsiteY1" fmla="*/ 19125 h 2805212"/>
              <a:gd name="connsiteX2" fmla="*/ 2529110 w 2627403"/>
              <a:gd name="connsiteY2" fmla="*/ 587071 h 2805212"/>
              <a:gd name="connsiteX3" fmla="*/ 2627403 w 2627403"/>
              <a:gd name="connsiteY3" fmla="*/ 746105 h 2805212"/>
              <a:gd name="connsiteX4" fmla="*/ 2627403 w 2627403"/>
              <a:gd name="connsiteY4" fmla="*/ 2059094 h 2805212"/>
              <a:gd name="connsiteX5" fmla="*/ 2529117 w 2627403"/>
              <a:gd name="connsiteY5" fmla="*/ 2218139 h 2805212"/>
              <a:gd name="connsiteX6" fmla="*/ 1393225 w 2627403"/>
              <a:gd name="connsiteY6" fmla="*/ 2786085 h 2805212"/>
              <a:gd name="connsiteX7" fmla="*/ 1234185 w 2627403"/>
              <a:gd name="connsiteY7" fmla="*/ 2786089 h 2805212"/>
              <a:gd name="connsiteX8" fmla="*/ 98293 w 2627403"/>
              <a:gd name="connsiteY8" fmla="*/ 2218143 h 2805212"/>
              <a:gd name="connsiteX9" fmla="*/ 0 w 2627403"/>
              <a:gd name="connsiteY9" fmla="*/ 2059109 h 2805212"/>
              <a:gd name="connsiteX10" fmla="*/ 0 w 2627403"/>
              <a:gd name="connsiteY10" fmla="*/ 746120 h 2805212"/>
              <a:gd name="connsiteX11" fmla="*/ 98286 w 2627403"/>
              <a:gd name="connsiteY11" fmla="*/ 587075 h 2805212"/>
              <a:gd name="connsiteX12" fmla="*/ 1234178 w 2627403"/>
              <a:gd name="connsiteY12" fmla="*/ 19129 h 2805212"/>
              <a:gd name="connsiteX13" fmla="*/ 1313698 w 2627403"/>
              <a:gd name="connsiteY13" fmla="*/ 0 h 28052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627403" h="2805212">
                <a:moveTo>
                  <a:pt x="1313698" y="0"/>
                </a:moveTo>
                <a:cubicBezTo>
                  <a:pt x="1340707" y="-1"/>
                  <a:pt x="1367715" y="6374"/>
                  <a:pt x="1393218" y="19125"/>
                </a:cubicBezTo>
                <a:cubicBezTo>
                  <a:pt x="1444222" y="44627"/>
                  <a:pt x="2467209" y="556120"/>
                  <a:pt x="2529110" y="587071"/>
                </a:cubicBezTo>
                <a:cubicBezTo>
                  <a:pt x="2591012" y="618021"/>
                  <a:pt x="2627404" y="676896"/>
                  <a:pt x="2627403" y="746105"/>
                </a:cubicBezTo>
                <a:cubicBezTo>
                  <a:pt x="2627404" y="815312"/>
                  <a:pt x="2627404" y="1989885"/>
                  <a:pt x="2627403" y="2059094"/>
                </a:cubicBezTo>
                <a:cubicBezTo>
                  <a:pt x="2627404" y="2128301"/>
                  <a:pt x="2591020" y="2187187"/>
                  <a:pt x="2529117" y="2218139"/>
                </a:cubicBezTo>
                <a:cubicBezTo>
                  <a:pt x="2467217" y="2249089"/>
                  <a:pt x="1444230" y="2760582"/>
                  <a:pt x="1393225" y="2786085"/>
                </a:cubicBezTo>
                <a:cubicBezTo>
                  <a:pt x="1342222" y="2811586"/>
                  <a:pt x="1285190" y="2811590"/>
                  <a:pt x="1234185" y="2786089"/>
                </a:cubicBezTo>
                <a:cubicBezTo>
                  <a:pt x="1183181" y="2760586"/>
                  <a:pt x="160195" y="2249092"/>
                  <a:pt x="98293" y="2218143"/>
                </a:cubicBezTo>
                <a:cubicBezTo>
                  <a:pt x="36393" y="2187191"/>
                  <a:pt x="1" y="2128316"/>
                  <a:pt x="0" y="2059109"/>
                </a:cubicBezTo>
                <a:cubicBezTo>
                  <a:pt x="1" y="1989900"/>
                  <a:pt x="1" y="815327"/>
                  <a:pt x="0" y="746120"/>
                </a:cubicBezTo>
                <a:cubicBezTo>
                  <a:pt x="1" y="676911"/>
                  <a:pt x="36386" y="618025"/>
                  <a:pt x="98286" y="587075"/>
                </a:cubicBezTo>
                <a:cubicBezTo>
                  <a:pt x="160188" y="556123"/>
                  <a:pt x="1183174" y="44630"/>
                  <a:pt x="1234178" y="19129"/>
                </a:cubicBezTo>
                <a:cubicBezTo>
                  <a:pt x="1259681" y="6378"/>
                  <a:pt x="1286689" y="1"/>
                  <a:pt x="1313698" y="0"/>
                </a:cubicBezTo>
                <a:close/>
              </a:path>
            </a:pathLst>
          </a:custGeom>
          <a:solidFill>
            <a:schemeClr val="accent1">
              <a:alpha val="50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1503680" y="2177415"/>
            <a:ext cx="6087745" cy="388874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Files&amp;Folders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：选相关文件、文件夹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Rules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：选可复用规则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Code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：选指定代码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Docs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：选外部的技术文档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git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git 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提交记录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web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：开启网络搜索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link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：选外部网站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Lint Errors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：选终端错误信息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Recent Changes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：选最近修改记录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5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@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利用各种上下文类型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标题 1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>
                <a:ea typeface="宋体" pitchFamily="2" charset="-122"/>
              </a:rPr>
              <a:t>使用结论</a:t>
            </a:r>
            <a:endParaRPr>
              <a:ea typeface="宋体" pitchFamily="2" charset="-122"/>
            </a:endParaRPr>
          </a:p>
        </p:txBody>
      </p:sp>
      <p:sp>
        <p:nvSpPr>
          <p:cNvPr id="14" name="矩形 13"/>
          <p:cNvSpPr/>
          <p:nvPr>
            <p:custDataLst>
              <p:tags r:id="rId2"/>
            </p:custDataLst>
          </p:nvPr>
        </p:nvSpPr>
        <p:spPr>
          <a:xfrm>
            <a:off x="1503680" y="2072005"/>
            <a:ext cx="6087745" cy="128651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、精确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度；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2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、层次感；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3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、涉及范围不要太广；</a:t>
            </a:r>
            <a:endParaRPr lang="zh-CN" altLang="en-US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5" name="矩形 14"/>
          <p:cNvSpPr/>
          <p:nvPr>
            <p:custDataLst>
              <p:tags r:id="rId3"/>
            </p:custDataLst>
          </p:nvPr>
        </p:nvSpPr>
        <p:spPr>
          <a:xfrm>
            <a:off x="1503680" y="1459865"/>
            <a:ext cx="3763645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1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：提问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" name="矩形 1"/>
          <p:cNvSpPr/>
          <p:nvPr>
            <p:custDataLst>
              <p:tags r:id="rId4"/>
            </p:custDataLst>
          </p:nvPr>
        </p:nvSpPr>
        <p:spPr>
          <a:xfrm>
            <a:off x="1503680" y="4288155"/>
            <a:ext cx="6087745" cy="10140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先要会用</a:t>
            </a:r>
            <a:r>
              <a:rPr lang="en-US" altLang="zh-CN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</a:t>
            </a:r>
            <a:r>
              <a:rPr lang="zh-CN" altLang="en-US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，然后加合适的提问，才能得出相对准确的结果</a:t>
            </a:r>
            <a:endParaRPr lang="en-US" altLang="zh-CN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5"/>
            </p:custDataLst>
          </p:nvPr>
        </p:nvSpPr>
        <p:spPr>
          <a:xfrm>
            <a:off x="1503680" y="3676015"/>
            <a:ext cx="6087110" cy="4660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重点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2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：看</a:t>
            </a:r>
            <a:r>
              <a:rPr lang="en-US" altLang="zh-CN" sz="2800" b="1" kern="0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2800" b="1" kern="0">
                <a:solidFill>
                  <a:schemeClr val="accent1"/>
                </a:solidFill>
                <a:latin typeface="+mn-ea"/>
                <a:cs typeface="+mn-ea"/>
              </a:rPr>
              <a:t>使用文档</a:t>
            </a:r>
            <a:endParaRPr lang="zh-CN" altLang="en-US" sz="2800" b="1" kern="0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6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04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AI</a:t>
            </a:r>
            <a:r>
              <a:rPr lang="zh-CN" altLang="en-US"/>
              <a:t>的局限与趋势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/data/temp/c9d2819e-49d9-11f0-a3c5-ba5d9ee1d30e.jpgc9d2819e-49d9-11f0-a3c5-ba5d9ee1d30e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rcRect t="41" b="41"/>
          <a:stretch>
            <a:fillRect/>
          </a:stretch>
        </p:blipFill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15" name="矩形: 圆角 14"/>
          <p:cNvSpPr/>
          <p:nvPr>
            <p:custDataLst>
              <p:tags r:id="rId3"/>
            </p:custDataLst>
          </p:nvPr>
        </p:nvSpPr>
        <p:spPr>
          <a:xfrm>
            <a:off x="530225" y="3091180"/>
            <a:ext cx="11129010" cy="3237865"/>
          </a:xfrm>
          <a:prstGeom prst="roundRect">
            <a:avLst>
              <a:gd name="adj" fmla="val 9236"/>
            </a:avLst>
          </a:prstGeom>
          <a:solidFill>
            <a:schemeClr val="lt1">
              <a:lumMod val="100000"/>
            </a:schemeClr>
          </a:solidFill>
          <a:ln w="3175" cap="flat" cmpd="sng" algn="ctr">
            <a:solidFill>
              <a:schemeClr val="accent1">
                <a:lumMod val="10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0" dist="76200" dir="5399999" algn="bl" rotWithShape="0">
              <a:schemeClr val="accent1">
                <a:alpha val="20000"/>
              </a:schemeClr>
            </a:outerShdw>
          </a:effectLst>
        </p:spPr>
        <p:txBody>
          <a:bodyPr rtlCol="0" anchor="ctr"/>
          <a:lstStyle/>
          <a:p>
            <a:pPr algn="ctr"/>
            <a:endParaRPr kumimoji="1" lang="zh-CN" altLang="en-US" sz="3200">
              <a:latin typeface="+mj-ea"/>
              <a:ea typeface="+mj-ea"/>
              <a:sym typeface="微软雅黑" panose="020B0503020204020204" charset="-122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2038985" y="4146144"/>
            <a:ext cx="3452043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、一次性提供的信息范围太广，信息量太多，效果就不会太理想；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、涉及到</a:t>
            </a:r>
            <a:r>
              <a:rPr lang="en-US" altLang="zh-CN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 AI </a:t>
            </a:r>
            <a:r>
              <a:rPr lang="zh-CN" altLang="en-US" sz="1400" dirty="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无法触及的资源，效果也不会太好；</a:t>
            </a:r>
            <a:endParaRPr lang="zh-CN" altLang="en-US" sz="1400" dirty="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6" name="矩形 5"/>
          <p:cNvSpPr/>
          <p:nvPr>
            <p:custDataLst>
              <p:tags r:id="rId5"/>
            </p:custDataLst>
          </p:nvPr>
        </p:nvSpPr>
        <p:spPr>
          <a:xfrm>
            <a:off x="2038985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2000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目前的局限</a:t>
            </a:r>
            <a:endParaRPr lang="zh-CN" altLang="en-US" sz="20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6851074" y="4146145"/>
            <a:ext cx="2652971" cy="1220876"/>
          </a:xfrm>
          <a:prstGeom prst="rect">
            <a:avLst/>
          </a:prstGeom>
          <a:noFill/>
        </p:spPr>
        <p:txBody>
          <a:bodyPr wrap="square" lIns="0" tIns="0" rIns="0" bIns="0" rtlCol="0" anchor="t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AI 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可支持接收的信息会越来越复杂，结果会越来越准确；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1400">
                <a:solidFill>
                  <a:srgbClr val="000000"/>
                </a:solidFill>
                <a:latin typeface="+mn-ea"/>
                <a:cs typeface="+mn-ea"/>
                <a:sym typeface="+mn-ea"/>
              </a:rPr>
              <a:t>、我们的角色转变，会从编码人变成设计者、指挥调控者</a:t>
            </a:r>
            <a:endParaRPr lang="zh-CN" altLang="en-US" sz="1400">
              <a:solidFill>
                <a:srgbClr val="000000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7"/>
            </p:custDataLst>
          </p:nvPr>
        </p:nvSpPr>
        <p:spPr>
          <a:xfrm>
            <a:off x="6851074" y="3685534"/>
            <a:ext cx="2652971" cy="349912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AI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与我们的趋势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8"/>
    </p:custData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分享人: 万鹏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513715" y="1853565"/>
            <a:ext cx="7420610" cy="1525905"/>
          </a:xfrm>
        </p:spPr>
        <p:txBody>
          <a:bodyPr>
            <a:normAutofit fontScale="90000"/>
          </a:bodyPr>
          <a:lstStyle/>
          <a:p>
            <a:r>
              <a:rPr lang="zh-CN" altLang="en-US"/>
              <a:t>谢谢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标题 16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695960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4" name="矩形 3"/>
          <p:cNvSpPr/>
          <p:nvPr>
            <p:custDataLst>
              <p:tags r:id="rId3"/>
            </p:custDataLst>
          </p:nvPr>
        </p:nvSpPr>
        <p:spPr>
          <a:xfrm>
            <a:off x="4417279" y="1416072"/>
            <a:ext cx="3358599" cy="4643712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accent1">
                <a:alpha val="5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sp>
        <p:nvSpPr>
          <p:cNvPr id="5" name="矩形 4"/>
          <p:cNvSpPr/>
          <p:nvPr>
            <p:custDataLst>
              <p:tags r:id="rId4"/>
            </p:custDataLst>
          </p:nvPr>
        </p:nvSpPr>
        <p:spPr>
          <a:xfrm>
            <a:off x="8137963" y="1416072"/>
            <a:ext cx="3358599" cy="4643712"/>
          </a:xfrm>
          <a:prstGeom prst="rect">
            <a:avLst/>
          </a:prstGeom>
          <a:solidFill>
            <a:schemeClr val="tx1">
              <a:lumMod val="40000"/>
              <a:lumOff val="60000"/>
              <a:alpha val="15000"/>
            </a:schemeClr>
          </a:solidFill>
          <a:ln w="9525">
            <a:solidFill>
              <a:schemeClr val="tx1">
                <a:lumMod val="40000"/>
                <a:lumOff val="60000"/>
                <a:alpha val="20000"/>
              </a:schemeClr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rmAutofit/>
          </a:bodyPr>
          <a:p>
            <a:pPr algn="ctr"/>
            <a:endParaRPr lang="zh-CN" altLang="en-US">
              <a:solidFill>
                <a:schemeClr val="bg1"/>
              </a:solidFill>
              <a:latin typeface="+mn-ea"/>
              <a:sym typeface="MiSans Normal" panose="00000500000000000000" charset="-122"/>
            </a:endParaRPr>
          </a:p>
        </p:txBody>
      </p:sp>
      <p:pic>
        <p:nvPicPr>
          <p:cNvPr id="9" name="图片 8" descr="/data/temp/c86ab4ff-49d9-11f0-8098-a253de86bd5d.jpg@base@tag=imgScale&amp;m=1&amp;w=932&amp;h=529&amp;q=95c86ab4ff-49d9-11f0-8098-a253de86bd5d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/>
          <a:srcRect l="5956" r="5956"/>
          <a:stretch>
            <a:fillRect/>
          </a:stretch>
        </p:blipFill>
        <p:spPr>
          <a:xfrm>
            <a:off x="8137963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pic>
        <p:nvPicPr>
          <p:cNvPr id="19" name="图片 18" descr="/data/temp/c86ab2e7-49d9-11f0-8098-a253de86bd5d.jpg@base@tag=imgScale&amp;m=1&amp;w=932&amp;h=529&amp;q=95c86ab2e7-49d9-11f0-8098-a253de86bd5d"/>
          <p:cNvPicPr>
            <a:picLocks noChangeAspect="1"/>
          </p:cNvPicPr>
          <p:nvPr>
            <p:custDataLst>
              <p:tags r:id="rId7"/>
            </p:custDataLst>
          </p:nvPr>
        </p:nvPicPr>
        <p:blipFill rotWithShape="1">
          <a:blip r:embed="rId8"/>
          <a:srcRect t="321" b="321"/>
          <a:stretch>
            <a:fillRect/>
          </a:stretch>
        </p:blipFill>
        <p:spPr>
          <a:xfrm>
            <a:off x="4417279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mpd="sng">
            <a:solidFill>
              <a:schemeClr val="tx1">
                <a:lumMod val="40000"/>
                <a:lumOff val="60000"/>
                <a:alpha val="20000"/>
              </a:schemeClr>
            </a:solidFill>
          </a:ln>
        </p:spPr>
      </p:pic>
      <p:pic>
        <p:nvPicPr>
          <p:cNvPr id="20" name="图片 19" descr="/data/temp/c86ab350-49d9-11f0-8098-a253de86bd5d.jpg@base@tag=imgScale&amp;m=1&amp;w=932&amp;h=529&amp;q=95c86ab350-49d9-11f0-8098-a253de86bd5d"/>
          <p:cNvPicPr>
            <a:picLocks noChangeAspect="1"/>
          </p:cNvPicPr>
          <p:nvPr>
            <p:custDataLst>
              <p:tags r:id="rId9"/>
            </p:custDataLst>
          </p:nvPr>
        </p:nvPicPr>
        <p:blipFill rotWithShape="1">
          <a:blip r:embed="rId10"/>
          <a:srcRect t="10461" b="10461"/>
          <a:stretch>
            <a:fillRect/>
          </a:stretch>
        </p:blipFill>
        <p:spPr>
          <a:xfrm>
            <a:off x="695960" y="1416072"/>
            <a:ext cx="3358599" cy="1906365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3402" h="2926">
                <a:moveTo>
                  <a:pt x="0" y="0"/>
                </a:moveTo>
                <a:lnTo>
                  <a:pt x="3402" y="0"/>
                </a:lnTo>
                <a:lnTo>
                  <a:pt x="3402" y="2926"/>
                </a:lnTo>
                <a:lnTo>
                  <a:pt x="0" y="292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15000"/>
            </a:schemeClr>
          </a:solidFill>
          <a:ln w="3175" cap="flat" cmpd="sng" algn="ctr">
            <a:solidFill>
              <a:schemeClr val="tx1">
                <a:lumMod val="40000"/>
                <a:lumOff val="60000"/>
                <a:alpha val="2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1052851" y="3505980"/>
            <a:ext cx="2661228" cy="532781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2" name="矩形 21"/>
          <p:cNvSpPr/>
          <p:nvPr>
            <p:custDataLst>
              <p:tags r:id="rId12"/>
            </p:custDataLst>
          </p:nvPr>
        </p:nvSpPr>
        <p:spPr>
          <a:xfrm>
            <a:off x="1052216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xxxxxx</a:t>
            </a:r>
            <a:endParaRPr lang="en-US" altLang="zh-CN" sz="1600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3" name="矩形 22"/>
          <p:cNvSpPr/>
          <p:nvPr>
            <p:custDataLst>
              <p:tags r:id="rId13"/>
            </p:custDataLst>
          </p:nvPr>
        </p:nvSpPr>
        <p:spPr>
          <a:xfrm>
            <a:off x="4774170" y="3505980"/>
            <a:ext cx="2659955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rgbClr val="FFFFFF"/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4" name="矩形 23"/>
          <p:cNvSpPr/>
          <p:nvPr>
            <p:custDataLst>
              <p:tags r:id="rId14"/>
            </p:custDataLst>
          </p:nvPr>
        </p:nvSpPr>
        <p:spPr>
          <a:xfrm>
            <a:off x="4773535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rgbClr val="FFFFFF"/>
                </a:solidFill>
                <a:latin typeface="+mn-ea"/>
                <a:cs typeface="+mn-ea"/>
              </a:rPr>
              <a:t>xxxx</a:t>
            </a:r>
            <a:endParaRPr lang="en-US" altLang="zh-CN" sz="1600">
              <a:solidFill>
                <a:srgbClr val="FFFFFF"/>
              </a:solidFill>
              <a:latin typeface="+mn-ea"/>
              <a:cs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5"/>
            </p:custDataLst>
          </p:nvPr>
        </p:nvSpPr>
        <p:spPr>
          <a:xfrm>
            <a:off x="8496124" y="3505980"/>
            <a:ext cx="2658049" cy="532782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p>
            <a:pPr>
              <a:spcBef>
                <a:spcPct val="0"/>
              </a:spcBef>
              <a:spcAft>
                <a:spcPct val="0"/>
              </a:spcAft>
            </a:pPr>
            <a:r>
              <a:rPr lang="en-US" altLang="zh-CN" sz="24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2400" b="1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6" name="矩形 25"/>
          <p:cNvSpPr/>
          <p:nvPr>
            <p:custDataLst>
              <p:tags r:id="rId16"/>
            </p:custDataLst>
          </p:nvPr>
        </p:nvSpPr>
        <p:spPr>
          <a:xfrm>
            <a:off x="8494219" y="4139112"/>
            <a:ext cx="2661864" cy="1835087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just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xxxxx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xxxxxx</a:t>
            </a:r>
            <a:endParaRPr lang="en-US" altLang="zh-CN"/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2143490" y="4519142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2143490" y="5026079"/>
            <a:ext cx="2168323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2354580" y="188023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204184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8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rcRect l="10650" r="10650"/>
          <a:stretch>
            <a:fillRect/>
          </a:stretch>
        </p:blipFill>
        <p:spPr>
          <a:xfrm>
            <a:off x="5257165" y="1880235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9"/>
            </p:custDataLst>
          </p:nvPr>
        </p:nvSpPr>
        <p:spPr>
          <a:xfrm>
            <a:off x="4943709" y="237578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0"/>
            </p:custDataLst>
          </p:nvPr>
        </p:nvSpPr>
        <p:spPr>
          <a:xfrm>
            <a:off x="5054244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1"/>
            </p:custDataLst>
          </p:nvPr>
        </p:nvSpPr>
        <p:spPr>
          <a:xfrm>
            <a:off x="5054244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27" name="图片 3" descr="/data/temp/c89d212c-49d9-11f0-b916-3a6beead4237.jpg@base@tag=imgScale&amp;m=1&amp;w=485&amp;h=753&amp;q=95c89d212c-49d9-11f0-b916-3a6beead4237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/>
          <a:srcRect l="15775" r="16805"/>
          <a:stretch>
            <a:fillRect/>
          </a:stretch>
        </p:blipFill>
        <p:spPr>
          <a:xfrm>
            <a:off x="8159750" y="1880235"/>
            <a:ext cx="1747520" cy="176149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28" name="椭圆 27"/>
          <p:cNvSpPr/>
          <p:nvPr>
            <p:custDataLst>
              <p:tags r:id="rId14"/>
            </p:custDataLst>
          </p:nvPr>
        </p:nvSpPr>
        <p:spPr>
          <a:xfrm>
            <a:off x="7839216" y="2366252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03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9" name="矩形 28"/>
          <p:cNvSpPr/>
          <p:nvPr>
            <p:custDataLst>
              <p:tags r:id="rId15"/>
            </p:custDataLst>
          </p:nvPr>
        </p:nvSpPr>
        <p:spPr>
          <a:xfrm>
            <a:off x="7964362" y="4515331"/>
            <a:ext cx="2168323" cy="482293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</a:rPr>
              <a:t>xxxx</a:t>
            </a:r>
            <a:endParaRPr lang="en-US" altLang="zh-CN" sz="1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0" name="矩形 29"/>
          <p:cNvSpPr/>
          <p:nvPr>
            <p:custDataLst>
              <p:tags r:id="rId16"/>
            </p:custDataLst>
          </p:nvPr>
        </p:nvSpPr>
        <p:spPr>
          <a:xfrm>
            <a:off x="7964362" y="5022267"/>
            <a:ext cx="2168322" cy="1563036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ctr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2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xxxx</a:t>
            </a:r>
            <a:endParaRPr lang="en-US" altLang="zh-CN" sz="12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17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标题 8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目录</a:t>
            </a:r>
            <a:endParaRPr lang="zh-CN" altLang="en-US"/>
          </a:p>
        </p:txBody>
      </p:sp>
      <p:sp>
        <p:nvSpPr>
          <p:cNvPr id="4" name="序号"/>
          <p:cNvSpPr txBox="1"/>
          <p:nvPr>
            <p:custDataLst>
              <p:tags r:id="rId2"/>
            </p:custDataLst>
          </p:nvPr>
        </p:nvSpPr>
        <p:spPr>
          <a:xfrm>
            <a:off x="101727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01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6" name="标题"/>
          <p:cNvSpPr txBox="1"/>
          <p:nvPr>
            <p:custDataLst>
              <p:tags r:id="rId3"/>
            </p:custDataLst>
          </p:nvPr>
        </p:nvSpPr>
        <p:spPr>
          <a:xfrm>
            <a:off x="101727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吸引力（特点）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112268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序号"/>
          <p:cNvSpPr txBox="1"/>
          <p:nvPr>
            <p:custDataLst>
              <p:tags r:id="rId5"/>
            </p:custDataLst>
          </p:nvPr>
        </p:nvSpPr>
        <p:spPr>
          <a:xfrm>
            <a:off x="4802505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02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4" name="标题"/>
          <p:cNvSpPr txBox="1"/>
          <p:nvPr>
            <p:custDataLst>
              <p:tags r:id="rId6"/>
            </p:custDataLst>
          </p:nvPr>
        </p:nvSpPr>
        <p:spPr>
          <a:xfrm>
            <a:off x="4802505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AI编程的开发方式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75" name="直接连接符 74"/>
          <p:cNvCxnSpPr/>
          <p:nvPr>
            <p:custDataLst>
              <p:tags r:id="rId7"/>
            </p:custDataLst>
          </p:nvPr>
        </p:nvCxnSpPr>
        <p:spPr>
          <a:xfrm>
            <a:off x="4907915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序号"/>
          <p:cNvSpPr txBox="1"/>
          <p:nvPr>
            <p:custDataLst>
              <p:tags r:id="rId8"/>
            </p:custDataLst>
          </p:nvPr>
        </p:nvSpPr>
        <p:spPr>
          <a:xfrm>
            <a:off x="8587740" y="178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03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79" name="标题"/>
          <p:cNvSpPr txBox="1"/>
          <p:nvPr>
            <p:custDataLst>
              <p:tags r:id="rId9"/>
            </p:custDataLst>
          </p:nvPr>
        </p:nvSpPr>
        <p:spPr>
          <a:xfrm>
            <a:off x="8587740" y="265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 fontScale="90000"/>
          </a:bodyPr>
          <a:lstStyle/>
          <a:p>
            <a:pPr algn="l"/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编程实践（</a:t>
            </a:r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Cursor 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核心能力探索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）</a:t>
            </a:r>
            <a:endParaRPr lang="en-US" altLang="zh-CN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80" name="直接连接符 79"/>
          <p:cNvCxnSpPr/>
          <p:nvPr>
            <p:custDataLst>
              <p:tags r:id="rId10"/>
            </p:custDataLst>
          </p:nvPr>
        </p:nvCxnSpPr>
        <p:spPr>
          <a:xfrm>
            <a:off x="8693150" y="266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序号"/>
          <p:cNvSpPr txBox="1"/>
          <p:nvPr>
            <p:custDataLst>
              <p:tags r:id="rId11"/>
            </p:custDataLst>
          </p:nvPr>
        </p:nvSpPr>
        <p:spPr>
          <a:xfrm>
            <a:off x="2910205" y="4324350"/>
            <a:ext cx="2976245" cy="89090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rmAutofit/>
          </a:bodyPr>
          <a:lstStyle/>
          <a:p>
            <a:pPr lvl="0" algn="l">
              <a:lnSpc>
                <a:spcPct val="100000"/>
              </a:lnSpc>
              <a:buClrTx/>
              <a:buSzTx/>
              <a:buFontTx/>
            </a:pPr>
            <a:r>
              <a:rPr lang="en-US" altLang="zh-CN" sz="4800" i="1" dirty="0">
                <a:ln w="3175">
                  <a:noFill/>
                </a:ln>
                <a:solidFill>
                  <a:srgbClr val="FFFFFF"/>
                </a:solidFill>
                <a:effectLst/>
                <a:latin typeface="+mj-ea"/>
                <a:ea typeface="+mj-ea"/>
                <a:cs typeface="MiSans" panose="00000500000000000000" charset="-122"/>
                <a:sym typeface="+mn-ea"/>
              </a:rPr>
              <a:t>04</a:t>
            </a:r>
            <a:endParaRPr lang="en-US" altLang="zh-CN" sz="4800" i="1" dirty="0">
              <a:ln w="3175">
                <a:noFill/>
              </a:ln>
              <a:solidFill>
                <a:srgbClr val="FFFFFF"/>
              </a:solidFill>
              <a:effectLst/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sp>
        <p:nvSpPr>
          <p:cNvPr id="102" name="标题"/>
          <p:cNvSpPr txBox="1"/>
          <p:nvPr>
            <p:custDataLst>
              <p:tags r:id="rId12"/>
            </p:custDataLst>
          </p:nvPr>
        </p:nvSpPr>
        <p:spPr>
          <a:xfrm>
            <a:off x="2910205" y="5191760"/>
            <a:ext cx="3192145" cy="1424712"/>
          </a:xfrm>
          <a:prstGeom prst="rect">
            <a:avLst/>
          </a:prstGeom>
          <a:noFill/>
        </p:spPr>
        <p:txBody>
          <a:bodyPr wrap="square" lIns="71755" tIns="0" rIns="0" bIns="0" rtlCol="0" anchor="ctr">
            <a:normAutofit/>
          </a:bodyPr>
          <a:lstStyle/>
          <a:p>
            <a:pPr algn="l"/>
            <a:r>
              <a:rPr lang="en-US" altLang="zh-CN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AI</a:t>
            </a:r>
            <a:r>
              <a:rPr lang="zh-CN" altLang="en-US" sz="2800" dirty="0">
                <a:solidFill>
                  <a:srgbClr val="FFFFFF"/>
                </a:solidFill>
                <a:latin typeface="+mj-ea"/>
                <a:ea typeface="+mj-ea"/>
                <a:cs typeface="MiSans" panose="00000500000000000000" charset="-122"/>
                <a:sym typeface="+mn-ea"/>
              </a:rPr>
              <a:t>的局限与趋势</a:t>
            </a:r>
            <a:endParaRPr lang="zh-CN" altLang="en-US" sz="2800" dirty="0">
              <a:solidFill>
                <a:srgbClr val="FFFFFF"/>
              </a:solidFill>
              <a:latin typeface="+mj-ea"/>
              <a:ea typeface="+mj-ea"/>
              <a:cs typeface="MiSans" panose="00000500000000000000" charset="-122"/>
              <a:sym typeface="+mn-ea"/>
            </a:endParaRPr>
          </a:p>
        </p:txBody>
      </p:sp>
      <p:cxnSp>
        <p:nvCxnSpPr>
          <p:cNvPr id="103" name="直接连接符 102"/>
          <p:cNvCxnSpPr/>
          <p:nvPr>
            <p:custDataLst>
              <p:tags r:id="rId13"/>
            </p:custDataLst>
          </p:nvPr>
        </p:nvCxnSpPr>
        <p:spPr>
          <a:xfrm>
            <a:off x="3015298" y="5207000"/>
            <a:ext cx="2112645" cy="0"/>
          </a:xfrm>
          <a:prstGeom prst="line">
            <a:avLst/>
          </a:prstGeom>
          <a:ln w="635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任意多边形: 形状 18"/>
          <p:cNvSpPr/>
          <p:nvPr>
            <p:custDataLst>
              <p:tags r:id="rId14"/>
            </p:custDataLst>
          </p:nvPr>
        </p:nvSpPr>
        <p:spPr>
          <a:xfrm>
            <a:off x="2330312" y="1083006"/>
            <a:ext cx="1486447" cy="209084"/>
          </a:xfrm>
          <a:custGeom>
            <a:avLst/>
            <a:gdLst/>
            <a:ahLst/>
            <a:cxnLst/>
            <a:rect l="l" t="t" r="r" b="b"/>
            <a:pathLst>
              <a:path w="1486447" h="209084">
                <a:moveTo>
                  <a:pt x="314194" y="42177"/>
                </a:moveTo>
                <a:cubicBezTo>
                  <a:pt x="298934" y="42177"/>
                  <a:pt x="285068" y="47664"/>
                  <a:pt x="272595" y="58636"/>
                </a:cubicBezTo>
                <a:cubicBezTo>
                  <a:pt x="260122" y="69609"/>
                  <a:pt x="250536" y="84954"/>
                  <a:pt x="243836" y="104671"/>
                </a:cubicBezTo>
                <a:cubicBezTo>
                  <a:pt x="237133" y="124387"/>
                  <a:pt x="236304" y="139689"/>
                  <a:pt x="241349" y="150576"/>
                </a:cubicBezTo>
                <a:cubicBezTo>
                  <a:pt x="246393" y="161463"/>
                  <a:pt x="256545" y="166907"/>
                  <a:pt x="271804" y="166907"/>
                </a:cubicBezTo>
                <a:cubicBezTo>
                  <a:pt x="286891" y="166907"/>
                  <a:pt x="300657" y="161463"/>
                  <a:pt x="313100" y="150576"/>
                </a:cubicBezTo>
                <a:cubicBezTo>
                  <a:pt x="325544" y="139689"/>
                  <a:pt x="335117" y="124387"/>
                  <a:pt x="341820" y="104671"/>
                </a:cubicBezTo>
                <a:cubicBezTo>
                  <a:pt x="348520" y="84954"/>
                  <a:pt x="349405" y="69609"/>
                  <a:pt x="344476" y="58636"/>
                </a:cubicBezTo>
                <a:cubicBezTo>
                  <a:pt x="339547" y="47664"/>
                  <a:pt x="329453" y="42177"/>
                  <a:pt x="314194" y="42177"/>
                </a:cubicBezTo>
                <a:close/>
                <a:moveTo>
                  <a:pt x="1170750" y="3601"/>
                </a:moveTo>
                <a:lnTo>
                  <a:pt x="1328655" y="3601"/>
                </a:lnTo>
                <a:lnTo>
                  <a:pt x="1314322" y="45778"/>
                </a:lnTo>
                <a:lnTo>
                  <a:pt x="1258000" y="45778"/>
                </a:lnTo>
                <a:lnTo>
                  <a:pt x="1203724" y="205483"/>
                </a:lnTo>
                <a:lnTo>
                  <a:pt x="1158719" y="205483"/>
                </a:lnTo>
                <a:lnTo>
                  <a:pt x="1212995" y="45778"/>
                </a:lnTo>
                <a:lnTo>
                  <a:pt x="1156416" y="45778"/>
                </a:lnTo>
                <a:close/>
                <a:moveTo>
                  <a:pt x="980754" y="3601"/>
                </a:moveTo>
                <a:lnTo>
                  <a:pt x="1022160" y="3601"/>
                </a:lnTo>
                <a:lnTo>
                  <a:pt x="1062190" y="122673"/>
                </a:lnTo>
                <a:lnTo>
                  <a:pt x="1063734" y="122673"/>
                </a:lnTo>
                <a:lnTo>
                  <a:pt x="1104198" y="3601"/>
                </a:lnTo>
                <a:lnTo>
                  <a:pt x="1149204" y="3601"/>
                </a:lnTo>
                <a:lnTo>
                  <a:pt x="1080595" y="205483"/>
                </a:lnTo>
                <a:lnTo>
                  <a:pt x="1041504" y="205483"/>
                </a:lnTo>
                <a:lnTo>
                  <a:pt x="999163" y="86411"/>
                </a:lnTo>
                <a:lnTo>
                  <a:pt x="997620" y="86411"/>
                </a:lnTo>
                <a:lnTo>
                  <a:pt x="957151" y="205483"/>
                </a:lnTo>
                <a:lnTo>
                  <a:pt x="912145" y="205483"/>
                </a:lnTo>
                <a:close/>
                <a:moveTo>
                  <a:pt x="818829" y="3601"/>
                </a:moveTo>
                <a:lnTo>
                  <a:pt x="954618" y="3601"/>
                </a:lnTo>
                <a:lnTo>
                  <a:pt x="940722" y="44492"/>
                </a:lnTo>
                <a:lnTo>
                  <a:pt x="849940" y="44492"/>
                </a:lnTo>
                <a:lnTo>
                  <a:pt x="837004" y="82554"/>
                </a:lnTo>
                <a:lnTo>
                  <a:pt x="922901" y="82554"/>
                </a:lnTo>
                <a:lnTo>
                  <a:pt x="909005" y="123444"/>
                </a:lnTo>
                <a:lnTo>
                  <a:pt x="823109" y="123444"/>
                </a:lnTo>
                <a:lnTo>
                  <a:pt x="809125" y="164592"/>
                </a:lnTo>
                <a:lnTo>
                  <a:pt x="902994" y="164592"/>
                </a:lnTo>
                <a:lnTo>
                  <a:pt x="889094" y="205483"/>
                </a:lnTo>
                <a:lnTo>
                  <a:pt x="750220" y="205483"/>
                </a:lnTo>
                <a:close/>
                <a:moveTo>
                  <a:pt x="637350" y="3601"/>
                </a:moveTo>
                <a:lnTo>
                  <a:pt x="795255" y="3601"/>
                </a:lnTo>
                <a:lnTo>
                  <a:pt x="780922" y="45778"/>
                </a:lnTo>
                <a:lnTo>
                  <a:pt x="724600" y="45778"/>
                </a:lnTo>
                <a:lnTo>
                  <a:pt x="670324" y="205483"/>
                </a:lnTo>
                <a:lnTo>
                  <a:pt x="625319" y="205483"/>
                </a:lnTo>
                <a:lnTo>
                  <a:pt x="679595" y="45778"/>
                </a:lnTo>
                <a:lnTo>
                  <a:pt x="623016" y="45778"/>
                </a:lnTo>
                <a:close/>
                <a:moveTo>
                  <a:pt x="447354" y="3601"/>
                </a:moveTo>
                <a:lnTo>
                  <a:pt x="488760" y="3601"/>
                </a:lnTo>
                <a:lnTo>
                  <a:pt x="528791" y="122673"/>
                </a:lnTo>
                <a:lnTo>
                  <a:pt x="530334" y="122673"/>
                </a:lnTo>
                <a:lnTo>
                  <a:pt x="570798" y="3601"/>
                </a:lnTo>
                <a:lnTo>
                  <a:pt x="615804" y="3601"/>
                </a:lnTo>
                <a:lnTo>
                  <a:pt x="547195" y="205483"/>
                </a:lnTo>
                <a:lnTo>
                  <a:pt x="508104" y="205483"/>
                </a:lnTo>
                <a:lnTo>
                  <a:pt x="465763" y="86411"/>
                </a:lnTo>
                <a:lnTo>
                  <a:pt x="464220" y="86411"/>
                </a:lnTo>
                <a:lnTo>
                  <a:pt x="423751" y="205483"/>
                </a:lnTo>
                <a:lnTo>
                  <a:pt x="378745" y="205483"/>
                </a:lnTo>
                <a:close/>
                <a:moveTo>
                  <a:pt x="1425207" y="0"/>
                </a:moveTo>
                <a:cubicBezTo>
                  <a:pt x="1461212" y="0"/>
                  <a:pt x="1481625" y="15860"/>
                  <a:pt x="1486447" y="47578"/>
                </a:cubicBezTo>
                <a:lnTo>
                  <a:pt x="1441666" y="65837"/>
                </a:lnTo>
                <a:cubicBezTo>
                  <a:pt x="1440238" y="56922"/>
                  <a:pt x="1436979" y="50492"/>
                  <a:pt x="1431889" y="46549"/>
                </a:cubicBezTo>
                <a:cubicBezTo>
                  <a:pt x="1426800" y="42606"/>
                  <a:pt x="1419797" y="40634"/>
                  <a:pt x="1410882" y="40634"/>
                </a:cubicBezTo>
                <a:cubicBezTo>
                  <a:pt x="1402480" y="40634"/>
                  <a:pt x="1394682" y="42520"/>
                  <a:pt x="1387485" y="46292"/>
                </a:cubicBezTo>
                <a:cubicBezTo>
                  <a:pt x="1380288" y="50064"/>
                  <a:pt x="1375729" y="54779"/>
                  <a:pt x="1373808" y="60437"/>
                </a:cubicBezTo>
                <a:cubicBezTo>
                  <a:pt x="1372466" y="64380"/>
                  <a:pt x="1372544" y="67680"/>
                  <a:pt x="1374041" y="70338"/>
                </a:cubicBezTo>
                <a:cubicBezTo>
                  <a:pt x="1375539" y="72995"/>
                  <a:pt x="1378652" y="75438"/>
                  <a:pt x="1383382" y="77667"/>
                </a:cubicBezTo>
                <a:cubicBezTo>
                  <a:pt x="1388112" y="79896"/>
                  <a:pt x="1395239" y="82382"/>
                  <a:pt x="1404766" y="85125"/>
                </a:cubicBezTo>
                <a:cubicBezTo>
                  <a:pt x="1417086" y="88726"/>
                  <a:pt x="1427149" y="92412"/>
                  <a:pt x="1434954" y="96184"/>
                </a:cubicBezTo>
                <a:cubicBezTo>
                  <a:pt x="1442758" y="99956"/>
                  <a:pt x="1448692" y="105956"/>
                  <a:pt x="1452753" y="114186"/>
                </a:cubicBezTo>
                <a:cubicBezTo>
                  <a:pt x="1456814" y="122416"/>
                  <a:pt x="1456572" y="133217"/>
                  <a:pt x="1452025" y="146590"/>
                </a:cubicBezTo>
                <a:cubicBezTo>
                  <a:pt x="1447830" y="158935"/>
                  <a:pt x="1440745" y="169822"/>
                  <a:pt x="1430768" y="179251"/>
                </a:cubicBezTo>
                <a:cubicBezTo>
                  <a:pt x="1420792" y="188681"/>
                  <a:pt x="1408929" y="195968"/>
                  <a:pt x="1395180" y="201111"/>
                </a:cubicBezTo>
                <a:cubicBezTo>
                  <a:pt x="1381430" y="206255"/>
                  <a:pt x="1366840" y="208826"/>
                  <a:pt x="1351410" y="208826"/>
                </a:cubicBezTo>
                <a:cubicBezTo>
                  <a:pt x="1332550" y="208826"/>
                  <a:pt x="1317635" y="204283"/>
                  <a:pt x="1306663" y="195196"/>
                </a:cubicBezTo>
                <a:cubicBezTo>
                  <a:pt x="1295692" y="186109"/>
                  <a:pt x="1289227" y="174108"/>
                  <a:pt x="1287269" y="159192"/>
                </a:cubicBezTo>
                <a:lnTo>
                  <a:pt x="1332475" y="141189"/>
                </a:lnTo>
                <a:cubicBezTo>
                  <a:pt x="1333046" y="150105"/>
                  <a:pt x="1336245" y="156834"/>
                  <a:pt x="1342073" y="161378"/>
                </a:cubicBezTo>
                <a:cubicBezTo>
                  <a:pt x="1347901" y="165921"/>
                  <a:pt x="1355701" y="168193"/>
                  <a:pt x="1365474" y="168193"/>
                </a:cubicBezTo>
                <a:cubicBezTo>
                  <a:pt x="1375590" y="168193"/>
                  <a:pt x="1384245" y="166436"/>
                  <a:pt x="1391441" y="162921"/>
                </a:cubicBezTo>
                <a:cubicBezTo>
                  <a:pt x="1398636" y="159406"/>
                  <a:pt x="1403225" y="154734"/>
                  <a:pt x="1405208" y="148905"/>
                </a:cubicBezTo>
                <a:cubicBezTo>
                  <a:pt x="1406606" y="144790"/>
                  <a:pt x="1406657" y="141361"/>
                  <a:pt x="1405360" y="138618"/>
                </a:cubicBezTo>
                <a:cubicBezTo>
                  <a:pt x="1404064" y="135875"/>
                  <a:pt x="1401080" y="133303"/>
                  <a:pt x="1396409" y="130902"/>
                </a:cubicBezTo>
                <a:cubicBezTo>
                  <a:pt x="1391739" y="128502"/>
                  <a:pt x="1384668" y="125845"/>
                  <a:pt x="1375198" y="122930"/>
                </a:cubicBezTo>
                <a:cubicBezTo>
                  <a:pt x="1362594" y="119158"/>
                  <a:pt x="1352433" y="115386"/>
                  <a:pt x="1344713" y="111614"/>
                </a:cubicBezTo>
                <a:cubicBezTo>
                  <a:pt x="1336994" y="107842"/>
                  <a:pt x="1331046" y="101885"/>
                  <a:pt x="1326870" y="93741"/>
                </a:cubicBezTo>
                <a:cubicBezTo>
                  <a:pt x="1322693" y="85597"/>
                  <a:pt x="1322878" y="74838"/>
                  <a:pt x="1327424" y="61465"/>
                </a:cubicBezTo>
                <a:cubicBezTo>
                  <a:pt x="1331443" y="49635"/>
                  <a:pt x="1338426" y="39048"/>
                  <a:pt x="1348374" y="29704"/>
                </a:cubicBezTo>
                <a:cubicBezTo>
                  <a:pt x="1358322" y="20360"/>
                  <a:pt x="1370057" y="13073"/>
                  <a:pt x="1383579" y="7844"/>
                </a:cubicBezTo>
                <a:cubicBezTo>
                  <a:pt x="1397101" y="2615"/>
                  <a:pt x="1410977" y="0"/>
                  <a:pt x="1425207" y="0"/>
                </a:cubicBezTo>
                <a:close/>
                <a:moveTo>
                  <a:pt x="328527" y="0"/>
                </a:moveTo>
                <a:cubicBezTo>
                  <a:pt x="347901" y="0"/>
                  <a:pt x="363290" y="4158"/>
                  <a:pt x="374694" y="12473"/>
                </a:cubicBezTo>
                <a:cubicBezTo>
                  <a:pt x="386098" y="20789"/>
                  <a:pt x="392992" y="32790"/>
                  <a:pt x="395376" y="48478"/>
                </a:cubicBezTo>
                <a:cubicBezTo>
                  <a:pt x="397761" y="64166"/>
                  <a:pt x="395253" y="82896"/>
                  <a:pt x="387854" y="104671"/>
                </a:cubicBezTo>
                <a:cubicBezTo>
                  <a:pt x="380511" y="126273"/>
                  <a:pt x="370317" y="144919"/>
                  <a:pt x="357270" y="160606"/>
                </a:cubicBezTo>
                <a:cubicBezTo>
                  <a:pt x="344224" y="176294"/>
                  <a:pt x="329173" y="188295"/>
                  <a:pt x="312116" y="196611"/>
                </a:cubicBezTo>
                <a:cubicBezTo>
                  <a:pt x="295059" y="204926"/>
                  <a:pt x="276844" y="209084"/>
                  <a:pt x="257470" y="209084"/>
                </a:cubicBezTo>
                <a:cubicBezTo>
                  <a:pt x="237925" y="209084"/>
                  <a:pt x="222450" y="204926"/>
                  <a:pt x="211046" y="196611"/>
                </a:cubicBezTo>
                <a:cubicBezTo>
                  <a:pt x="199642" y="188295"/>
                  <a:pt x="192748" y="176294"/>
                  <a:pt x="190364" y="160606"/>
                </a:cubicBezTo>
                <a:cubicBezTo>
                  <a:pt x="187980" y="144919"/>
                  <a:pt x="190459" y="126273"/>
                  <a:pt x="197802" y="104671"/>
                </a:cubicBezTo>
                <a:cubicBezTo>
                  <a:pt x="205201" y="82896"/>
                  <a:pt x="215424" y="64166"/>
                  <a:pt x="228470" y="48478"/>
                </a:cubicBezTo>
                <a:cubicBezTo>
                  <a:pt x="241516" y="32790"/>
                  <a:pt x="256568" y="20789"/>
                  <a:pt x="273624" y="12473"/>
                </a:cubicBezTo>
                <a:cubicBezTo>
                  <a:pt x="290681" y="4158"/>
                  <a:pt x="308982" y="0"/>
                  <a:pt x="328527" y="0"/>
                </a:cubicBezTo>
                <a:close/>
                <a:moveTo>
                  <a:pt x="141370" y="0"/>
                </a:moveTo>
                <a:cubicBezTo>
                  <a:pt x="159201" y="0"/>
                  <a:pt x="172960" y="4415"/>
                  <a:pt x="182647" y="13245"/>
                </a:cubicBezTo>
                <a:cubicBezTo>
                  <a:pt x="192334" y="22075"/>
                  <a:pt x="198211" y="34290"/>
                  <a:pt x="200279" y="49892"/>
                </a:cubicBezTo>
                <a:lnTo>
                  <a:pt x="154390" y="67637"/>
                </a:lnTo>
                <a:cubicBezTo>
                  <a:pt x="153642" y="59236"/>
                  <a:pt x="150611" y="52893"/>
                  <a:pt x="145296" y="48606"/>
                </a:cubicBezTo>
                <a:cubicBezTo>
                  <a:pt x="139981" y="44320"/>
                  <a:pt x="133038" y="42177"/>
                  <a:pt x="124465" y="42177"/>
                </a:cubicBezTo>
                <a:cubicBezTo>
                  <a:pt x="114692" y="42177"/>
                  <a:pt x="105218" y="44706"/>
                  <a:pt x="96041" y="49764"/>
                </a:cubicBezTo>
                <a:cubicBezTo>
                  <a:pt x="86865" y="54822"/>
                  <a:pt x="78603" y="61980"/>
                  <a:pt x="71256" y="71238"/>
                </a:cubicBezTo>
                <a:cubicBezTo>
                  <a:pt x="63909" y="80496"/>
                  <a:pt x="58138" y="91298"/>
                  <a:pt x="53943" y="103642"/>
                </a:cubicBezTo>
                <a:cubicBezTo>
                  <a:pt x="49630" y="116329"/>
                  <a:pt x="47957" y="127431"/>
                  <a:pt x="48924" y="136946"/>
                </a:cubicBezTo>
                <a:cubicBezTo>
                  <a:pt x="49891" y="146462"/>
                  <a:pt x="53215" y="153834"/>
                  <a:pt x="58895" y="159063"/>
                </a:cubicBezTo>
                <a:cubicBezTo>
                  <a:pt x="64576" y="164292"/>
                  <a:pt x="72303" y="166907"/>
                  <a:pt x="82075" y="166907"/>
                </a:cubicBezTo>
                <a:cubicBezTo>
                  <a:pt x="90305" y="166907"/>
                  <a:pt x="98463" y="164721"/>
                  <a:pt x="106549" y="160349"/>
                </a:cubicBezTo>
                <a:cubicBezTo>
                  <a:pt x="114635" y="155977"/>
                  <a:pt x="122392" y="149676"/>
                  <a:pt x="129817" y="141447"/>
                </a:cubicBezTo>
                <a:lnTo>
                  <a:pt x="163652" y="159192"/>
                </a:lnTo>
                <a:cubicBezTo>
                  <a:pt x="150689" y="175137"/>
                  <a:pt x="135921" y="187438"/>
                  <a:pt x="119348" y="196096"/>
                </a:cubicBezTo>
                <a:cubicBezTo>
                  <a:pt x="102775" y="204755"/>
                  <a:pt x="85658" y="209084"/>
                  <a:pt x="67999" y="209084"/>
                </a:cubicBezTo>
                <a:cubicBezTo>
                  <a:pt x="49311" y="209084"/>
                  <a:pt x="34166" y="204712"/>
                  <a:pt x="22565" y="195968"/>
                </a:cubicBezTo>
                <a:cubicBezTo>
                  <a:pt x="10964" y="187224"/>
                  <a:pt x="3816" y="174837"/>
                  <a:pt x="1119" y="158806"/>
                </a:cubicBezTo>
                <a:cubicBezTo>
                  <a:pt x="-1577" y="142775"/>
                  <a:pt x="600" y="124387"/>
                  <a:pt x="7651" y="103642"/>
                </a:cubicBezTo>
                <a:cubicBezTo>
                  <a:pt x="14643" y="83068"/>
                  <a:pt x="24920" y="64937"/>
                  <a:pt x="38480" y="49249"/>
                </a:cubicBezTo>
                <a:cubicBezTo>
                  <a:pt x="52041" y="33562"/>
                  <a:pt x="67736" y="21432"/>
                  <a:pt x="85565" y="12859"/>
                </a:cubicBezTo>
                <a:cubicBezTo>
                  <a:pt x="103395" y="4287"/>
                  <a:pt x="121996" y="0"/>
                  <a:pt x="141370" y="0"/>
                </a:cubicBezTo>
                <a:close/>
              </a:path>
            </a:pathLst>
          </a:custGeom>
          <a:solidFill>
            <a:srgbClr val="FFFFFF"/>
          </a:solidFill>
          <a:ln w="3175">
            <a:noFill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noAutofit/>
          </a:bodyPr>
          <a:lstStyle/>
          <a:p>
            <a:pPr lvl="0" indent="-228600" algn="ctr">
              <a:spcBef>
                <a:spcPts val="1000"/>
              </a:spcBef>
              <a:buClrTx/>
              <a:buSzTx/>
              <a:buFontTx/>
            </a:pPr>
            <a:endParaRPr lang="zh-CN" altLang="en-US" sz="2400" i="1" cap="all">
              <a:ln w="3175">
                <a:noFill/>
              </a:ln>
              <a:solidFill>
                <a:srgbClr val="FFFFFF"/>
              </a:solidFill>
              <a:latin typeface="+mj-ea"/>
              <a:ea typeface="+mj-ea"/>
              <a:sym typeface="+mn-ea"/>
            </a:endParaRPr>
          </a:p>
        </p:txBody>
      </p:sp>
    </p:spTree>
    <p:custDataLst>
      <p:tags r:id="rId15"/>
    </p:custData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01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/>
          </a:bodyPr>
          <a:lstStyle/>
          <a:p>
            <a:r>
              <a:rPr lang="en-US" altLang="zh-CN">
                <a:sym typeface="+mn-ea"/>
              </a:rPr>
              <a:t>AI</a:t>
            </a:r>
            <a:r>
              <a:rPr>
                <a:sym typeface="+mn-ea"/>
              </a:rPr>
              <a:t>吸引力（特点）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>
            <p:custDataLst>
              <p:tags r:id="rId1"/>
            </p:custDataLst>
          </p:nvPr>
        </p:nvSpPr>
        <p:spPr>
          <a:xfrm>
            <a:off x="695325" y="1228897"/>
            <a:ext cx="4752438" cy="293514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1290955" y="1880235"/>
            <a:ext cx="3917950" cy="1632585"/>
          </a:xfrm>
        </p:spPr>
        <p:txBody>
          <a:bodyPr lIns="0" tIns="0" rIns="0" bIns="0">
            <a:normAutofit/>
          </a:bodyPr>
          <a:lstStyle/>
          <a:p>
            <a:pPr algn="l">
              <a:lnSpc>
                <a:spcPct val="120000"/>
              </a:lnSpc>
            </a:pPr>
            <a:r>
              <a:rPr lang="en-US" altLang="zh-CN" dirty="0">
                <a:sym typeface="+mn-ea"/>
              </a:rPr>
              <a:t>AI</a:t>
            </a:r>
            <a:r>
              <a:rPr dirty="0">
                <a:sym typeface="+mn-ea"/>
              </a:rPr>
              <a:t>吸引力（特点）</a:t>
            </a:r>
            <a:endParaRPr lang="zh-CN" altLang="en-US" dirty="0">
              <a:solidFill>
                <a:schemeClr val="lt1">
                  <a:lumMod val="100000"/>
                </a:schemeClr>
              </a:solidFill>
              <a:latin typeface="+mj-lt"/>
              <a:ea typeface="+mj-lt"/>
              <a:cs typeface="+mj-lt"/>
            </a:endParaRPr>
          </a:p>
        </p:txBody>
      </p:sp>
      <p:sp>
        <p:nvSpPr>
          <p:cNvPr id="2" name="矩形 1"/>
          <p:cNvSpPr/>
          <p:nvPr>
            <p:custDataLst>
              <p:tags r:id="rId3"/>
            </p:custDataLst>
          </p:nvPr>
        </p:nvSpPr>
        <p:spPr>
          <a:xfrm>
            <a:off x="695960" y="5093335"/>
            <a:ext cx="287337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快速搜索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快速出结果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快速给思路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4" name="矩形 3"/>
          <p:cNvSpPr/>
          <p:nvPr>
            <p:custDataLst>
              <p:tags r:id="rId4"/>
            </p:custDataLst>
          </p:nvPr>
        </p:nvSpPr>
        <p:spPr>
          <a:xfrm>
            <a:off x="695671" y="4428366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rgbClr val="00B050"/>
                </a:solidFill>
                <a:latin typeface="+mn-ea"/>
                <a:cs typeface="+mn-ea"/>
              </a:rPr>
              <a:t>快</a:t>
            </a:r>
            <a:endParaRPr lang="zh-CN" altLang="en-US" sz="3600" b="1">
              <a:solidFill>
                <a:srgbClr val="00B050"/>
              </a:solidFill>
              <a:latin typeface="+mn-ea"/>
              <a:cs typeface="+mn-ea"/>
            </a:endParaRPr>
          </a:p>
        </p:txBody>
      </p:sp>
      <p:sp>
        <p:nvSpPr>
          <p:cNvPr id="5" name="矩形 4"/>
          <p:cNvSpPr/>
          <p:nvPr>
            <p:custDataLst>
              <p:tags r:id="rId5"/>
            </p:custDataLst>
          </p:nvPr>
        </p:nvSpPr>
        <p:spPr>
          <a:xfrm>
            <a:off x="4865370" y="5114290"/>
            <a:ext cx="3137535" cy="100139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相对准确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虽然经测试，没让大家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100%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满意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综合目前优势，效率还是比人工高很多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7" name="矩形 6"/>
          <p:cNvSpPr/>
          <p:nvPr>
            <p:custDataLst>
              <p:tags r:id="rId6"/>
            </p:custDataLst>
          </p:nvPr>
        </p:nvSpPr>
        <p:spPr>
          <a:xfrm>
            <a:off x="4865278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rgbClr val="FFC000"/>
                </a:solidFill>
                <a:latin typeface="+mn-ea"/>
                <a:cs typeface="+mn-ea"/>
              </a:rPr>
              <a:t>准</a:t>
            </a:r>
            <a:endParaRPr lang="zh-CN" altLang="en-US" sz="3600" b="1">
              <a:solidFill>
                <a:srgbClr val="FFC000"/>
              </a:solidFill>
              <a:latin typeface="+mn-ea"/>
              <a:cs typeface="+mn-ea"/>
            </a:endParaRPr>
          </a:p>
        </p:txBody>
      </p:sp>
      <p:sp>
        <p:nvSpPr>
          <p:cNvPr id="8" name="矩形 7"/>
          <p:cNvSpPr/>
          <p:nvPr>
            <p:custDataLst>
              <p:tags r:id="rId7"/>
            </p:custDataLst>
          </p:nvPr>
        </p:nvSpPr>
        <p:spPr>
          <a:xfrm>
            <a:off x="9461604" y="5114199"/>
            <a:ext cx="2873576" cy="73033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检索范围广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省自己找搜索源的时间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8"/>
            </p:custDataLst>
          </p:nvPr>
        </p:nvSpPr>
        <p:spPr>
          <a:xfrm>
            <a:off x="9461604" y="4449321"/>
            <a:ext cx="2873576" cy="643919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3600" b="1">
                <a:solidFill>
                  <a:srgbClr val="00B050"/>
                </a:solidFill>
                <a:latin typeface="+mn-ea"/>
                <a:cs typeface="+mn-ea"/>
              </a:rPr>
              <a:t>广</a:t>
            </a:r>
            <a:endParaRPr lang="zh-CN" altLang="en-US" sz="3600" b="1">
              <a:solidFill>
                <a:srgbClr val="00B050"/>
              </a:solidFill>
              <a:latin typeface="+mn-ea"/>
              <a:cs typeface="+mn-ea"/>
            </a:endParaRPr>
          </a:p>
        </p:txBody>
      </p:sp>
      <p:pic>
        <p:nvPicPr>
          <p:cNvPr id="10" name="图片 9" descr="处理图片文字"/>
          <p:cNvPicPr>
            <a:picLocks noChangeAspect="1"/>
          </p:cNvPicPr>
          <p:nvPr/>
        </p:nvPicPr>
        <p:blipFill>
          <a:blip r:embed="rId9"/>
          <a:srcRect r="9093"/>
          <a:stretch>
            <a:fillRect/>
          </a:stretch>
        </p:blipFill>
        <p:spPr>
          <a:xfrm>
            <a:off x="5447665" y="1228725"/>
            <a:ext cx="5822315" cy="2934970"/>
          </a:xfrm>
          <a:prstGeom prst="rect">
            <a:avLst/>
          </a:prstGeom>
        </p:spPr>
      </p:pic>
    </p:spTree>
    <p:custDataLst>
      <p:tags r:id="rId10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02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/>
        <p:txBody>
          <a:bodyPr>
            <a:normAutofit fontScale="90000"/>
          </a:bodyPr>
          <a:lstStyle/>
          <a:p>
            <a:r>
              <a:rPr lang="en-US" altLang="zh-CN"/>
              <a:t>AI</a:t>
            </a:r>
            <a:r>
              <a:rPr lang="zh-CN" altLang="en-US"/>
              <a:t>编程的开发方式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/>
              <a:t>1</a:t>
            </a:r>
            <a:r>
              <a:rPr>
                <a:ea typeface="宋体" pitchFamily="2" charset="-122"/>
              </a:rPr>
              <a:t>、利用独立</a:t>
            </a:r>
            <a:r>
              <a:rPr lang="en-US" altLang="zh-CN">
                <a:ea typeface="宋体" pitchFamily="2" charset="-122"/>
              </a:rPr>
              <a:t> AI </a:t>
            </a:r>
            <a:r>
              <a:rPr>
                <a:ea typeface="宋体" pitchFamily="2" charset="-122"/>
              </a:rPr>
              <a:t>工具</a:t>
            </a:r>
            <a:endParaRPr>
              <a:ea typeface="宋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547495"/>
            <a:ext cx="7005320" cy="110426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每个</a:t>
            </a: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 AI 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工具自我独立，不集成到任何其他软件中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929890"/>
            <a:ext cx="6431915" cy="34404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Deepseek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、豆包；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Kimi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、官网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 Chatgpt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；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等等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16" name="图片 1" descr="/data/temp/c89d2044-49d9-11f0-b916-3a6beead4237.jpg@base@tag=imgScale&amp;m=1&amp;w=485&amp;h=753&amp;q=95c89d2044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28241" r="7391"/>
          <a:stretch>
            <a:fillRect/>
          </a:stretch>
        </p:blipFill>
        <p:spPr>
          <a:xfrm>
            <a:off x="1344930" y="1806575"/>
            <a:ext cx="1747520" cy="1765935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7" name="椭圆 16"/>
          <p:cNvSpPr/>
          <p:nvPr>
            <p:custDataLst>
              <p:tags r:id="rId6"/>
            </p:custDataLst>
          </p:nvPr>
        </p:nvSpPr>
        <p:spPr>
          <a:xfrm>
            <a:off x="1032199" y="2302121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01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标题 2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2</a:t>
            </a:r>
            <a:r>
              <a:rPr>
                <a:ea typeface="宋体" pitchFamily="2" charset="-122"/>
              </a:rPr>
              <a:t>、</a:t>
            </a:r>
            <a:r>
              <a:rPr lang="en-US" altLang="zh-CN">
                <a:ea typeface="宋体" pitchFamily="2" charset="-122"/>
              </a:rPr>
              <a:t>IDE </a:t>
            </a:r>
            <a:r>
              <a:rPr>
                <a:ea typeface="宋体" pitchFamily="2" charset="-122"/>
              </a:rPr>
              <a:t>集成</a:t>
            </a:r>
            <a:r>
              <a:rPr lang="en-US" altLang="zh-CN">
                <a:ea typeface="宋体" pitchFamily="2" charset="-122"/>
              </a:rPr>
              <a:t> AI </a:t>
            </a:r>
            <a:r>
              <a:rPr>
                <a:ea typeface="宋体" pitchFamily="2" charset="-122"/>
              </a:rPr>
              <a:t>插件</a:t>
            </a:r>
            <a:endParaRPr>
              <a:ea typeface="宋体" pitchFamily="2" charset="-122"/>
            </a:endParaRPr>
          </a:p>
        </p:txBody>
      </p:sp>
      <p:sp>
        <p:nvSpPr>
          <p:cNvPr id="2" name="矩形 1"/>
          <p:cNvSpPr/>
          <p:nvPr>
            <p:custDataLst>
              <p:tags r:id="rId2"/>
            </p:custDataLst>
          </p:nvPr>
        </p:nvSpPr>
        <p:spPr>
          <a:xfrm>
            <a:off x="3881120" y="1602740"/>
            <a:ext cx="7005320" cy="107188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p>
            <a:pPr algn="l">
              <a:spcBef>
                <a:spcPct val="0"/>
              </a:spcBef>
              <a:spcAft>
                <a:spcPct val="0"/>
              </a:spcAft>
            </a:pPr>
            <a:r>
              <a:rPr lang="en-US" altLang="zh-CN" sz="3600" b="1">
                <a:solidFill>
                  <a:schemeClr val="accent1"/>
                </a:solidFill>
                <a:latin typeface="+mn-ea"/>
                <a:cs typeface="+mn-ea"/>
              </a:rPr>
              <a:t>AI</a:t>
            </a:r>
            <a:r>
              <a:rPr lang="zh-CN" altLang="en-US" sz="3600" b="1">
                <a:solidFill>
                  <a:schemeClr val="accent1"/>
                </a:solidFill>
                <a:latin typeface="+mn-ea"/>
                <a:cs typeface="+mn-ea"/>
              </a:rPr>
              <a:t>插件深度集成软件，更好的项目上下文支持</a:t>
            </a:r>
            <a:endParaRPr lang="zh-CN" altLang="en-US" sz="36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3" name="矩形 2"/>
          <p:cNvSpPr/>
          <p:nvPr>
            <p:custDataLst>
              <p:tags r:id="rId3"/>
            </p:custDataLst>
          </p:nvPr>
        </p:nvSpPr>
        <p:spPr>
          <a:xfrm>
            <a:off x="3927475" y="2749550"/>
            <a:ext cx="6431915" cy="362077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1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Cursor AI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2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Trae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3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github copilot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4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Vscode + 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TONGYI Lingma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5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Claude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（贵）</a:t>
            </a:r>
            <a:b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</a:br>
            <a:r>
              <a:rPr lang="en-US" altLang="zh-CN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6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、</a:t>
            </a:r>
            <a:r>
              <a:rPr lang="en-US" altLang="zh-CN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Augment code</a:t>
            </a:r>
            <a:r>
              <a:rPr lang="zh-CN" altLang="en-US" sz="2400" dirty="0">
                <a:ln>
                  <a:noFill/>
                  <a:prstDash val="sysDot"/>
                </a:ln>
                <a:solidFill>
                  <a:srgbClr val="FF0000"/>
                </a:solidFill>
                <a:latin typeface="+mn-ea"/>
                <a:cs typeface="+mn-ea"/>
                <a:sym typeface="+mn-ea"/>
              </a:rPr>
              <a:t>（贵）</a:t>
            </a:r>
            <a:endParaRPr lang="en-US" altLang="zh-CN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l">
              <a:lnSpc>
                <a:spcPct val="14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优势：深度集成，更好的感知整个项目</a:t>
            </a:r>
            <a:endParaRPr lang="zh-CN" altLang="en-US" sz="2400" dirty="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4" name="图片 2" descr="/data/temp/c89d22aa-49d9-11f0-b916-3a6beead4237.jpg@base@tag=imgScale&amp;m=1&amp;w=485&amp;h=753&amp;q=95c89d22aa-49d9-11f0-b916-3a6beead4237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rcRect l="10650" r="10650"/>
          <a:stretch>
            <a:fillRect/>
          </a:stretch>
        </p:blipFill>
        <p:spPr>
          <a:xfrm>
            <a:off x="1265555" y="1893570"/>
            <a:ext cx="1747520" cy="1765300"/>
          </a:xfrm>
          <a:prstGeom prst="roundRect">
            <a:avLst>
              <a:gd name="adj" fmla="val 50000"/>
            </a:avLst>
          </a:prstGeom>
          <a:solidFill>
            <a:schemeClr val="accent1"/>
          </a:solidFill>
          <a:ln>
            <a:solidFill>
              <a:schemeClr val="accent1">
                <a:alpha val="20000"/>
              </a:schemeClr>
            </a:solidFill>
          </a:ln>
        </p:spPr>
      </p:pic>
      <p:sp>
        <p:nvSpPr>
          <p:cNvPr id="19" name="椭圆 18"/>
          <p:cNvSpPr/>
          <p:nvPr>
            <p:custDataLst>
              <p:tags r:id="rId6"/>
            </p:custDataLst>
          </p:nvPr>
        </p:nvSpPr>
        <p:spPr>
          <a:xfrm>
            <a:off x="952099" y="2389116"/>
            <a:ext cx="627656" cy="627656"/>
          </a:xfrm>
          <a:prstGeom prst="ellipse">
            <a:avLst/>
          </a:prstGeom>
          <a:solidFill>
            <a:srgbClr val="FFFFFF"/>
          </a:solidFill>
          <a:ln>
            <a:solidFill>
              <a:schemeClr val="accent1"/>
            </a:solidFill>
          </a:ln>
          <a:effectLst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none" lIns="0" tIns="0" rIns="0" bIns="0" rtlCol="0" anchor="ctr">
            <a:normAutofit/>
          </a:bodyPr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en-US" altLang="zh-CN" sz="16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02</a:t>
            </a:r>
            <a:endParaRPr lang="zh-CN" altLang="en-US" sz="1600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</p:spTree>
    <p:custDataLst>
      <p:tags r:id="rId7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2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/>
              <a:t>03</a:t>
            </a:r>
            <a:endParaRPr lang="zh-CN" altLang="en-US"/>
          </a:p>
        </p:txBody>
      </p:sp>
      <p:sp>
        <p:nvSpPr>
          <p:cNvPr id="6" name="标题 5"/>
          <p:cNvSpPr>
            <a:spLocks noGrp="1"/>
          </p:cNvSpPr>
          <p:nvPr>
            <p:ph type="title" idx="1"/>
            <p:custDataLst>
              <p:tags r:id="rId2"/>
            </p:custDataLst>
          </p:nvPr>
        </p:nvSpPr>
        <p:spPr>
          <a:xfrm>
            <a:off x="2019300" y="3889375"/>
            <a:ext cx="9190990" cy="1417955"/>
          </a:xfrm>
        </p:spPr>
        <p:txBody>
          <a:bodyPr>
            <a:normAutofit fontScale="90000"/>
          </a:bodyPr>
          <a:lstStyle/>
          <a:p>
            <a:pPr algn="l"/>
            <a:r>
              <a:rPr lang="en-US" altLang="zh-CN"/>
              <a:t>AI</a:t>
            </a:r>
            <a:r>
              <a:rPr lang="zh-CN" altLang="en-US"/>
              <a:t>编程实践（</a:t>
            </a:r>
            <a:r>
              <a:rPr lang="en-US" altLang="zh-CN"/>
              <a:t>Cursor</a:t>
            </a:r>
            <a:r>
              <a:rPr>
                <a:ea typeface="宋体" pitchFamily="2" charset="-122"/>
              </a:rPr>
              <a:t>核心能力探索</a:t>
            </a:r>
            <a:r>
              <a:rPr lang="zh-CN" altLang="en-US"/>
              <a:t>）</a:t>
            </a:r>
            <a:endParaRPr lang="zh-CN" altLang="en-US"/>
          </a:p>
        </p:txBody>
      </p:sp>
    </p:spTree>
    <p:custDataLst>
      <p:tags r:id="rId3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任意多边形: 形状 17"/>
          <p:cNvSpPr/>
          <p:nvPr>
            <p:custDataLst>
              <p:tags r:id="rId1"/>
            </p:custDataLst>
          </p:nvPr>
        </p:nvSpPr>
        <p:spPr>
          <a:xfrm rot="21342100">
            <a:off x="7469116" y="1289275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3025" y="339208"/>
                </a:moveTo>
                <a:lnTo>
                  <a:pt x="273025" y="3588875"/>
                </a:lnTo>
                <a:lnTo>
                  <a:pt x="3353850" y="3588875"/>
                </a:lnTo>
                <a:lnTo>
                  <a:pt x="3353850" y="339208"/>
                </a:lnTo>
                <a:lnTo>
                  <a:pt x="273025" y="339208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" name="图片 16" descr="/data/temp/c82e2d6e-49d9-11f0-882d-c26c5d59045a.jpg@base@tag=imgScale&amp;m=1&amp;w=964&amp;h=1226&amp;q=95c82e2d6e-49d9-11f0-882d-c26c5d59045a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rcRect l="10139" r="11199"/>
          <a:stretch>
            <a:fillRect/>
          </a:stretch>
        </p:blipFill>
        <p:spPr>
          <a:xfrm rot="157750">
            <a:off x="7545194" y="1431901"/>
            <a:ext cx="3474720" cy="4417255"/>
          </a:xfrm>
          <a:custGeom>
            <a:avLst/>
            <a:gdLst>
              <a:gd name="connsiteX0" fmla="*/ 0 w 3474720"/>
              <a:gd name="connsiteY0" fmla="*/ 0 h 4417255"/>
              <a:gd name="connsiteX1" fmla="*/ 3474720 w 3474720"/>
              <a:gd name="connsiteY1" fmla="*/ 0 h 4417255"/>
              <a:gd name="connsiteX2" fmla="*/ 3474720 w 3474720"/>
              <a:gd name="connsiteY2" fmla="*/ 4417255 h 4417255"/>
              <a:gd name="connsiteX3" fmla="*/ 0 w 3474720"/>
              <a:gd name="connsiteY3" fmla="*/ 4417255 h 44172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74720" h="4417255">
                <a:moveTo>
                  <a:pt x="0" y="0"/>
                </a:moveTo>
                <a:lnTo>
                  <a:pt x="3474720" y="0"/>
                </a:lnTo>
                <a:lnTo>
                  <a:pt x="3474720" y="4417255"/>
                </a:lnTo>
                <a:lnTo>
                  <a:pt x="0" y="4417255"/>
                </a:lnTo>
                <a:close/>
              </a:path>
            </a:pathLst>
          </a:custGeom>
          <a:ln w="9525" cap="flat" cmpd="sng" algn="ctr">
            <a:solidFill>
              <a:schemeClr val="dk1">
                <a:lumMod val="40000"/>
                <a:lumOff val="60000"/>
                <a:alpha val="50000"/>
              </a:schemeClr>
            </a:solidFill>
            <a:prstDash val="solid"/>
            <a:round/>
            <a:headEnd type="none" w="med" len="med"/>
            <a:tailEnd type="none" w="med" len="med"/>
          </a:ln>
        </p:spPr>
      </p:pic>
      <p:sp>
        <p:nvSpPr>
          <p:cNvPr id="6" name="标题 5"/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116330" y="1094740"/>
            <a:ext cx="4989195" cy="735330"/>
          </a:xfrm>
        </p:spPr>
        <p:txBody>
          <a:bodyPr lIns="0" tIns="0" rIns="0" bIns="0" anchor="b" anchorCtr="0">
            <a:normAutofit/>
          </a:bodyPr>
          <a:lstStyle/>
          <a:p>
            <a:pPr algn="l"/>
            <a:r>
              <a:rPr lang="en-US" altLang="zh-CN" dirty="0"/>
              <a:t>Cursor </a:t>
            </a:r>
            <a:r>
              <a:rPr dirty="0">
                <a:ea typeface="宋体" pitchFamily="2" charset="-122"/>
              </a:rPr>
              <a:t>能力特点</a:t>
            </a:r>
            <a:endParaRPr dirty="0">
              <a:ea typeface="宋体" pitchFamily="2" charset="-122"/>
            </a:endParaRPr>
          </a:p>
        </p:txBody>
      </p:sp>
      <p:sp>
        <p:nvSpPr>
          <p:cNvPr id="7" name="任意多边形: 形状 6"/>
          <p:cNvSpPr/>
          <p:nvPr>
            <p:custDataLst>
              <p:tags r:id="rId5"/>
            </p:custDataLst>
          </p:nvPr>
        </p:nvSpPr>
        <p:spPr>
          <a:xfrm rot="157750">
            <a:off x="7469117" y="1359003"/>
            <a:ext cx="3626875" cy="4563048"/>
          </a:xfrm>
          <a:custGeom>
            <a:avLst/>
            <a:gdLst>
              <a:gd name="connsiteX0" fmla="*/ 51465 w 3626875"/>
              <a:gd name="connsiteY0" fmla="*/ 0 h 4563048"/>
              <a:gd name="connsiteX1" fmla="*/ 3575410 w 3626875"/>
              <a:gd name="connsiteY1" fmla="*/ 0 h 4563048"/>
              <a:gd name="connsiteX2" fmla="*/ 3626875 w 3626875"/>
              <a:gd name="connsiteY2" fmla="*/ 51465 h 4563048"/>
              <a:gd name="connsiteX3" fmla="*/ 3626875 w 3626875"/>
              <a:gd name="connsiteY3" fmla="*/ 4511583 h 4563048"/>
              <a:gd name="connsiteX4" fmla="*/ 3575410 w 3626875"/>
              <a:gd name="connsiteY4" fmla="*/ 4563048 h 4563048"/>
              <a:gd name="connsiteX5" fmla="*/ 51465 w 3626875"/>
              <a:gd name="connsiteY5" fmla="*/ 4563048 h 4563048"/>
              <a:gd name="connsiteX6" fmla="*/ 0 w 3626875"/>
              <a:gd name="connsiteY6" fmla="*/ 4511583 h 4563048"/>
              <a:gd name="connsiteX7" fmla="*/ 0 w 3626875"/>
              <a:gd name="connsiteY7" fmla="*/ 51465 h 4563048"/>
              <a:gd name="connsiteX8" fmla="*/ 51465 w 3626875"/>
              <a:gd name="connsiteY8" fmla="*/ 0 h 4563048"/>
              <a:gd name="connsiteX9" fmla="*/ 273025 w 3626875"/>
              <a:gd name="connsiteY9" fmla="*/ 339208 h 4563048"/>
              <a:gd name="connsiteX10" fmla="*/ 273025 w 3626875"/>
              <a:gd name="connsiteY10" fmla="*/ 3588875 h 4563048"/>
              <a:gd name="connsiteX11" fmla="*/ 3353850 w 3626875"/>
              <a:gd name="connsiteY11" fmla="*/ 3588875 h 4563048"/>
              <a:gd name="connsiteX12" fmla="*/ 3353850 w 3626875"/>
              <a:gd name="connsiteY12" fmla="*/ 339208 h 4563048"/>
              <a:gd name="connsiteX13" fmla="*/ 273025 w 3626875"/>
              <a:gd name="connsiteY13" fmla="*/ 339208 h 4563048"/>
              <a:gd name="connsiteX0-1" fmla="*/ 51465 w 3626875"/>
              <a:gd name="connsiteY0-2" fmla="*/ 0 h 4563048"/>
              <a:gd name="connsiteX1-3" fmla="*/ 3575410 w 3626875"/>
              <a:gd name="connsiteY1-4" fmla="*/ 0 h 4563048"/>
              <a:gd name="connsiteX2-5" fmla="*/ 3626875 w 3626875"/>
              <a:gd name="connsiteY2-6" fmla="*/ 51465 h 4563048"/>
              <a:gd name="connsiteX3-7" fmla="*/ 3626875 w 3626875"/>
              <a:gd name="connsiteY3-8" fmla="*/ 4511583 h 4563048"/>
              <a:gd name="connsiteX4-9" fmla="*/ 3575410 w 3626875"/>
              <a:gd name="connsiteY4-10" fmla="*/ 4563048 h 4563048"/>
              <a:gd name="connsiteX5-11" fmla="*/ 51465 w 3626875"/>
              <a:gd name="connsiteY5-12" fmla="*/ 4563048 h 4563048"/>
              <a:gd name="connsiteX6-13" fmla="*/ 0 w 3626875"/>
              <a:gd name="connsiteY6-14" fmla="*/ 4511583 h 4563048"/>
              <a:gd name="connsiteX7-15" fmla="*/ 0 w 3626875"/>
              <a:gd name="connsiteY7-16" fmla="*/ 51465 h 4563048"/>
              <a:gd name="connsiteX8-17" fmla="*/ 51465 w 3626875"/>
              <a:gd name="connsiteY8-18" fmla="*/ 0 h 4563048"/>
              <a:gd name="connsiteX9-19" fmla="*/ 273025 w 3626875"/>
              <a:gd name="connsiteY9-20" fmla="*/ 339208 h 4563048"/>
              <a:gd name="connsiteX10-21" fmla="*/ 273240 w 3626875"/>
              <a:gd name="connsiteY10-22" fmla="*/ 4053589 h 4563048"/>
              <a:gd name="connsiteX11-23" fmla="*/ 3353850 w 3626875"/>
              <a:gd name="connsiteY11-24" fmla="*/ 3588875 h 4563048"/>
              <a:gd name="connsiteX12-25" fmla="*/ 3353850 w 3626875"/>
              <a:gd name="connsiteY12-26" fmla="*/ 339208 h 4563048"/>
              <a:gd name="connsiteX13-27" fmla="*/ 273025 w 3626875"/>
              <a:gd name="connsiteY13-28" fmla="*/ 339208 h 4563048"/>
              <a:gd name="connsiteX0-29" fmla="*/ 51465 w 3626875"/>
              <a:gd name="connsiteY0-30" fmla="*/ 0 h 4563048"/>
              <a:gd name="connsiteX1-31" fmla="*/ 3575410 w 3626875"/>
              <a:gd name="connsiteY1-32" fmla="*/ 0 h 4563048"/>
              <a:gd name="connsiteX2-33" fmla="*/ 3626875 w 3626875"/>
              <a:gd name="connsiteY2-34" fmla="*/ 51465 h 4563048"/>
              <a:gd name="connsiteX3-35" fmla="*/ 3626875 w 3626875"/>
              <a:gd name="connsiteY3-36" fmla="*/ 4511583 h 4563048"/>
              <a:gd name="connsiteX4-37" fmla="*/ 3575410 w 3626875"/>
              <a:gd name="connsiteY4-38" fmla="*/ 4563048 h 4563048"/>
              <a:gd name="connsiteX5-39" fmla="*/ 51465 w 3626875"/>
              <a:gd name="connsiteY5-40" fmla="*/ 4563048 h 4563048"/>
              <a:gd name="connsiteX6-41" fmla="*/ 0 w 3626875"/>
              <a:gd name="connsiteY6-42" fmla="*/ 4511583 h 4563048"/>
              <a:gd name="connsiteX7-43" fmla="*/ 0 w 3626875"/>
              <a:gd name="connsiteY7-44" fmla="*/ 51465 h 4563048"/>
              <a:gd name="connsiteX8-45" fmla="*/ 51465 w 3626875"/>
              <a:gd name="connsiteY8-46" fmla="*/ 0 h 4563048"/>
              <a:gd name="connsiteX9-47" fmla="*/ 273025 w 3626875"/>
              <a:gd name="connsiteY9-48" fmla="*/ 339208 h 4563048"/>
              <a:gd name="connsiteX10-49" fmla="*/ 274782 w 3626875"/>
              <a:gd name="connsiteY10-50" fmla="*/ 3933816 h 4563048"/>
              <a:gd name="connsiteX11-51" fmla="*/ 3353850 w 3626875"/>
              <a:gd name="connsiteY11-52" fmla="*/ 3588875 h 4563048"/>
              <a:gd name="connsiteX12-53" fmla="*/ 3353850 w 3626875"/>
              <a:gd name="connsiteY12-54" fmla="*/ 339208 h 4563048"/>
              <a:gd name="connsiteX13-55" fmla="*/ 273025 w 3626875"/>
              <a:gd name="connsiteY13-56" fmla="*/ 339208 h 4563048"/>
              <a:gd name="connsiteX0-57" fmla="*/ 51465 w 3626875"/>
              <a:gd name="connsiteY0-58" fmla="*/ 0 h 4563048"/>
              <a:gd name="connsiteX1-59" fmla="*/ 3575410 w 3626875"/>
              <a:gd name="connsiteY1-60" fmla="*/ 0 h 4563048"/>
              <a:gd name="connsiteX2-61" fmla="*/ 3626875 w 3626875"/>
              <a:gd name="connsiteY2-62" fmla="*/ 51465 h 4563048"/>
              <a:gd name="connsiteX3-63" fmla="*/ 3626875 w 3626875"/>
              <a:gd name="connsiteY3-64" fmla="*/ 4511583 h 4563048"/>
              <a:gd name="connsiteX4-65" fmla="*/ 3575410 w 3626875"/>
              <a:gd name="connsiteY4-66" fmla="*/ 4563048 h 4563048"/>
              <a:gd name="connsiteX5-67" fmla="*/ 51465 w 3626875"/>
              <a:gd name="connsiteY5-68" fmla="*/ 4563048 h 4563048"/>
              <a:gd name="connsiteX6-69" fmla="*/ 0 w 3626875"/>
              <a:gd name="connsiteY6-70" fmla="*/ 4511583 h 4563048"/>
              <a:gd name="connsiteX7-71" fmla="*/ 0 w 3626875"/>
              <a:gd name="connsiteY7-72" fmla="*/ 51465 h 4563048"/>
              <a:gd name="connsiteX8-73" fmla="*/ 51465 w 3626875"/>
              <a:gd name="connsiteY8-74" fmla="*/ 0 h 4563048"/>
              <a:gd name="connsiteX9-75" fmla="*/ 273025 w 3626875"/>
              <a:gd name="connsiteY9-76" fmla="*/ 339208 h 4563048"/>
              <a:gd name="connsiteX10-77" fmla="*/ 274782 w 3626875"/>
              <a:gd name="connsiteY10-78" fmla="*/ 3933816 h 4563048"/>
              <a:gd name="connsiteX11-79" fmla="*/ 3356577 w 3626875"/>
              <a:gd name="connsiteY11-80" fmla="*/ 3954896 h 4563048"/>
              <a:gd name="connsiteX12-81" fmla="*/ 3353850 w 3626875"/>
              <a:gd name="connsiteY12-82" fmla="*/ 339208 h 4563048"/>
              <a:gd name="connsiteX13-83" fmla="*/ 273025 w 3626875"/>
              <a:gd name="connsiteY13-84" fmla="*/ 339208 h 4563048"/>
              <a:gd name="connsiteX0-85" fmla="*/ 51465 w 3626875"/>
              <a:gd name="connsiteY0-86" fmla="*/ 0 h 4563048"/>
              <a:gd name="connsiteX1-87" fmla="*/ 3575410 w 3626875"/>
              <a:gd name="connsiteY1-88" fmla="*/ 0 h 4563048"/>
              <a:gd name="connsiteX2-89" fmla="*/ 3626875 w 3626875"/>
              <a:gd name="connsiteY2-90" fmla="*/ 51465 h 4563048"/>
              <a:gd name="connsiteX3-91" fmla="*/ 3626875 w 3626875"/>
              <a:gd name="connsiteY3-92" fmla="*/ 4511583 h 4563048"/>
              <a:gd name="connsiteX4-93" fmla="*/ 3575410 w 3626875"/>
              <a:gd name="connsiteY4-94" fmla="*/ 4563048 h 4563048"/>
              <a:gd name="connsiteX5-95" fmla="*/ 51465 w 3626875"/>
              <a:gd name="connsiteY5-96" fmla="*/ 4563048 h 4563048"/>
              <a:gd name="connsiteX6-97" fmla="*/ 0 w 3626875"/>
              <a:gd name="connsiteY6-98" fmla="*/ 4511583 h 4563048"/>
              <a:gd name="connsiteX7-99" fmla="*/ 0 w 3626875"/>
              <a:gd name="connsiteY7-100" fmla="*/ 51465 h 4563048"/>
              <a:gd name="connsiteX8-101" fmla="*/ 51465 w 3626875"/>
              <a:gd name="connsiteY8-102" fmla="*/ 0 h 4563048"/>
              <a:gd name="connsiteX9-103" fmla="*/ 275535 w 3626875"/>
              <a:gd name="connsiteY9-104" fmla="*/ 240515 h 4563048"/>
              <a:gd name="connsiteX10-105" fmla="*/ 274782 w 3626875"/>
              <a:gd name="connsiteY10-106" fmla="*/ 3933816 h 4563048"/>
              <a:gd name="connsiteX11-107" fmla="*/ 3356577 w 3626875"/>
              <a:gd name="connsiteY11-108" fmla="*/ 3954896 h 4563048"/>
              <a:gd name="connsiteX12-109" fmla="*/ 3353850 w 3626875"/>
              <a:gd name="connsiteY12-110" fmla="*/ 339208 h 4563048"/>
              <a:gd name="connsiteX13-111" fmla="*/ 275535 w 3626875"/>
              <a:gd name="connsiteY13-112" fmla="*/ 240515 h 4563048"/>
              <a:gd name="connsiteX0-113" fmla="*/ 51465 w 3626875"/>
              <a:gd name="connsiteY0-114" fmla="*/ 0 h 4563048"/>
              <a:gd name="connsiteX1-115" fmla="*/ 3575410 w 3626875"/>
              <a:gd name="connsiteY1-116" fmla="*/ 0 h 4563048"/>
              <a:gd name="connsiteX2-117" fmla="*/ 3626875 w 3626875"/>
              <a:gd name="connsiteY2-118" fmla="*/ 51465 h 4563048"/>
              <a:gd name="connsiteX3-119" fmla="*/ 3626875 w 3626875"/>
              <a:gd name="connsiteY3-120" fmla="*/ 4511583 h 4563048"/>
              <a:gd name="connsiteX4-121" fmla="*/ 3575410 w 3626875"/>
              <a:gd name="connsiteY4-122" fmla="*/ 4563048 h 4563048"/>
              <a:gd name="connsiteX5-123" fmla="*/ 51465 w 3626875"/>
              <a:gd name="connsiteY5-124" fmla="*/ 4563048 h 4563048"/>
              <a:gd name="connsiteX6-125" fmla="*/ 0 w 3626875"/>
              <a:gd name="connsiteY6-126" fmla="*/ 4511583 h 4563048"/>
              <a:gd name="connsiteX7-127" fmla="*/ 0 w 3626875"/>
              <a:gd name="connsiteY7-128" fmla="*/ 51465 h 4563048"/>
              <a:gd name="connsiteX8-129" fmla="*/ 51465 w 3626875"/>
              <a:gd name="connsiteY8-130" fmla="*/ 0 h 4563048"/>
              <a:gd name="connsiteX9-131" fmla="*/ 275535 w 3626875"/>
              <a:gd name="connsiteY9-132" fmla="*/ 240515 h 4563048"/>
              <a:gd name="connsiteX10-133" fmla="*/ 274782 w 3626875"/>
              <a:gd name="connsiteY10-134" fmla="*/ 3933816 h 4563048"/>
              <a:gd name="connsiteX11-135" fmla="*/ 3356577 w 3626875"/>
              <a:gd name="connsiteY11-136" fmla="*/ 3954896 h 4563048"/>
              <a:gd name="connsiteX12-137" fmla="*/ 3349333 w 3626875"/>
              <a:gd name="connsiteY12-138" fmla="*/ 240838 h 4563048"/>
              <a:gd name="connsiteX13-139" fmla="*/ 275535 w 3626875"/>
              <a:gd name="connsiteY13-140" fmla="*/ 240515 h 4563048"/>
              <a:gd name="connsiteX0-141" fmla="*/ 51465 w 3626875"/>
              <a:gd name="connsiteY0-142" fmla="*/ 0 h 4563048"/>
              <a:gd name="connsiteX1-143" fmla="*/ 3575410 w 3626875"/>
              <a:gd name="connsiteY1-144" fmla="*/ 0 h 4563048"/>
              <a:gd name="connsiteX2-145" fmla="*/ 3626875 w 3626875"/>
              <a:gd name="connsiteY2-146" fmla="*/ 51465 h 4563048"/>
              <a:gd name="connsiteX3-147" fmla="*/ 3626875 w 3626875"/>
              <a:gd name="connsiteY3-148" fmla="*/ 4511583 h 4563048"/>
              <a:gd name="connsiteX4-149" fmla="*/ 3575410 w 3626875"/>
              <a:gd name="connsiteY4-150" fmla="*/ 4563048 h 4563048"/>
              <a:gd name="connsiteX5-151" fmla="*/ 51465 w 3626875"/>
              <a:gd name="connsiteY5-152" fmla="*/ 4563048 h 4563048"/>
              <a:gd name="connsiteX6-153" fmla="*/ 0 w 3626875"/>
              <a:gd name="connsiteY6-154" fmla="*/ 4511583 h 4563048"/>
              <a:gd name="connsiteX7-155" fmla="*/ 0 w 3626875"/>
              <a:gd name="connsiteY7-156" fmla="*/ 51465 h 4563048"/>
              <a:gd name="connsiteX8-157" fmla="*/ 51465 w 3626875"/>
              <a:gd name="connsiteY8-158" fmla="*/ 0 h 4563048"/>
              <a:gd name="connsiteX9-159" fmla="*/ 275535 w 3626875"/>
              <a:gd name="connsiteY9-160" fmla="*/ 240515 h 4563048"/>
              <a:gd name="connsiteX10-161" fmla="*/ 274782 w 3626875"/>
              <a:gd name="connsiteY10-162" fmla="*/ 3933816 h 4563048"/>
              <a:gd name="connsiteX11-163" fmla="*/ 3356577 w 3626875"/>
              <a:gd name="connsiteY11-164" fmla="*/ 3954896 h 4563048"/>
              <a:gd name="connsiteX12-165" fmla="*/ 3351269 w 3626875"/>
              <a:gd name="connsiteY12-166" fmla="*/ 282996 h 4563048"/>
              <a:gd name="connsiteX13-167" fmla="*/ 275535 w 3626875"/>
              <a:gd name="connsiteY13-168" fmla="*/ 240515 h 4563048"/>
              <a:gd name="connsiteX0-169" fmla="*/ 51465 w 3626875"/>
              <a:gd name="connsiteY0-170" fmla="*/ 0 h 4563048"/>
              <a:gd name="connsiteX1-171" fmla="*/ 3575410 w 3626875"/>
              <a:gd name="connsiteY1-172" fmla="*/ 0 h 4563048"/>
              <a:gd name="connsiteX2-173" fmla="*/ 3626875 w 3626875"/>
              <a:gd name="connsiteY2-174" fmla="*/ 51465 h 4563048"/>
              <a:gd name="connsiteX3-175" fmla="*/ 3626875 w 3626875"/>
              <a:gd name="connsiteY3-176" fmla="*/ 4511583 h 4563048"/>
              <a:gd name="connsiteX4-177" fmla="*/ 3575410 w 3626875"/>
              <a:gd name="connsiteY4-178" fmla="*/ 4563048 h 4563048"/>
              <a:gd name="connsiteX5-179" fmla="*/ 51465 w 3626875"/>
              <a:gd name="connsiteY5-180" fmla="*/ 4563048 h 4563048"/>
              <a:gd name="connsiteX6-181" fmla="*/ 0 w 3626875"/>
              <a:gd name="connsiteY6-182" fmla="*/ 4511583 h 4563048"/>
              <a:gd name="connsiteX7-183" fmla="*/ 0 w 3626875"/>
              <a:gd name="connsiteY7-184" fmla="*/ 51465 h 4563048"/>
              <a:gd name="connsiteX8-185" fmla="*/ 51465 w 3626875"/>
              <a:gd name="connsiteY8-186" fmla="*/ 0 h 4563048"/>
              <a:gd name="connsiteX9-187" fmla="*/ 275535 w 3626875"/>
              <a:gd name="connsiteY9-188" fmla="*/ 240515 h 4563048"/>
              <a:gd name="connsiteX10-189" fmla="*/ 279550 w 3626875"/>
              <a:gd name="connsiteY10-190" fmla="*/ 3884310 h 4563048"/>
              <a:gd name="connsiteX11-191" fmla="*/ 3356577 w 3626875"/>
              <a:gd name="connsiteY11-192" fmla="*/ 3954896 h 4563048"/>
              <a:gd name="connsiteX12-193" fmla="*/ 3351269 w 3626875"/>
              <a:gd name="connsiteY12-194" fmla="*/ 282996 h 4563048"/>
              <a:gd name="connsiteX13-195" fmla="*/ 275535 w 3626875"/>
              <a:gd name="connsiteY13-196" fmla="*/ 240515 h 4563048"/>
              <a:gd name="connsiteX0-197" fmla="*/ 51465 w 3626875"/>
              <a:gd name="connsiteY0-198" fmla="*/ 0 h 4563048"/>
              <a:gd name="connsiteX1-199" fmla="*/ 3575410 w 3626875"/>
              <a:gd name="connsiteY1-200" fmla="*/ 0 h 4563048"/>
              <a:gd name="connsiteX2-201" fmla="*/ 3626875 w 3626875"/>
              <a:gd name="connsiteY2-202" fmla="*/ 51465 h 4563048"/>
              <a:gd name="connsiteX3-203" fmla="*/ 3626875 w 3626875"/>
              <a:gd name="connsiteY3-204" fmla="*/ 4511583 h 4563048"/>
              <a:gd name="connsiteX4-205" fmla="*/ 3575410 w 3626875"/>
              <a:gd name="connsiteY4-206" fmla="*/ 4563048 h 4563048"/>
              <a:gd name="connsiteX5-207" fmla="*/ 51465 w 3626875"/>
              <a:gd name="connsiteY5-208" fmla="*/ 4563048 h 4563048"/>
              <a:gd name="connsiteX6-209" fmla="*/ 0 w 3626875"/>
              <a:gd name="connsiteY6-210" fmla="*/ 4511583 h 4563048"/>
              <a:gd name="connsiteX7-211" fmla="*/ 0 w 3626875"/>
              <a:gd name="connsiteY7-212" fmla="*/ 51465 h 4563048"/>
              <a:gd name="connsiteX8-213" fmla="*/ 51465 w 3626875"/>
              <a:gd name="connsiteY8-214" fmla="*/ 0 h 4563048"/>
              <a:gd name="connsiteX9-215" fmla="*/ 275535 w 3626875"/>
              <a:gd name="connsiteY9-216" fmla="*/ 240515 h 4563048"/>
              <a:gd name="connsiteX10-217" fmla="*/ 279550 w 3626875"/>
              <a:gd name="connsiteY10-218" fmla="*/ 3884310 h 4563048"/>
              <a:gd name="connsiteX11-219" fmla="*/ 3353996 w 3626875"/>
              <a:gd name="connsiteY11-220" fmla="*/ 3898684 h 4563048"/>
              <a:gd name="connsiteX12-221" fmla="*/ 3351269 w 3626875"/>
              <a:gd name="connsiteY12-222" fmla="*/ 282996 h 4563048"/>
              <a:gd name="connsiteX13-223" fmla="*/ 275535 w 3626875"/>
              <a:gd name="connsiteY13-224" fmla="*/ 240515 h 4563048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  <a:cxn ang="0">
                <a:pos x="connsiteX13-27" y="connsiteY13-28"/>
              </a:cxn>
            </a:cxnLst>
            <a:rect l="l" t="t" r="r" b="b"/>
            <a:pathLst>
              <a:path w="3626875" h="4563048">
                <a:moveTo>
                  <a:pt x="51465" y="0"/>
                </a:moveTo>
                <a:lnTo>
                  <a:pt x="3575410" y="0"/>
                </a:lnTo>
                <a:cubicBezTo>
                  <a:pt x="3603833" y="0"/>
                  <a:pt x="3626875" y="23042"/>
                  <a:pt x="3626875" y="51465"/>
                </a:cubicBezTo>
                <a:lnTo>
                  <a:pt x="3626875" y="4511583"/>
                </a:lnTo>
                <a:cubicBezTo>
                  <a:pt x="3626875" y="4540006"/>
                  <a:pt x="3603833" y="4563048"/>
                  <a:pt x="3575410" y="4563048"/>
                </a:cubicBezTo>
                <a:lnTo>
                  <a:pt x="51465" y="4563048"/>
                </a:lnTo>
                <a:cubicBezTo>
                  <a:pt x="23042" y="4563048"/>
                  <a:pt x="0" y="4540006"/>
                  <a:pt x="0" y="4511583"/>
                </a:cubicBezTo>
                <a:lnTo>
                  <a:pt x="0" y="51465"/>
                </a:lnTo>
                <a:cubicBezTo>
                  <a:pt x="0" y="23042"/>
                  <a:pt x="23042" y="0"/>
                  <a:pt x="51465" y="0"/>
                </a:cubicBezTo>
                <a:close/>
                <a:moveTo>
                  <a:pt x="275535" y="240515"/>
                </a:moveTo>
                <a:cubicBezTo>
                  <a:pt x="275607" y="1478642"/>
                  <a:pt x="279478" y="2646183"/>
                  <a:pt x="279550" y="3884310"/>
                </a:cubicBezTo>
                <a:lnTo>
                  <a:pt x="3353996" y="3898684"/>
                </a:lnTo>
                <a:cubicBezTo>
                  <a:pt x="3351581" y="2660665"/>
                  <a:pt x="3353684" y="1521015"/>
                  <a:pt x="3351269" y="282996"/>
                </a:cubicBezTo>
                <a:lnTo>
                  <a:pt x="275535" y="240515"/>
                </a:lnTo>
                <a:close/>
              </a:path>
            </a:pathLst>
          </a:custGeom>
          <a:solidFill>
            <a:schemeClr val="lt1">
              <a:lumMod val="100000"/>
            </a:schemeClr>
          </a:solidFill>
          <a:ln>
            <a:noFill/>
          </a:ln>
          <a:effectLst>
            <a:outerShdw blurRad="152400" dist="38100" dir="2700000" algn="tl" rotWithShape="0">
              <a:prstClr val="black">
                <a:alpha val="24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/>
          <p:cNvSpPr/>
          <p:nvPr>
            <p:custDataLst>
              <p:tags r:id="rId6"/>
            </p:custDataLst>
          </p:nvPr>
        </p:nvSpPr>
        <p:spPr>
          <a:xfrm>
            <a:off x="1077595" y="2920365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光标位置快速根据上下文给建议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聊天面板是核心</a:t>
            </a: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 AI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交互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9" name="矩形 8"/>
          <p:cNvSpPr/>
          <p:nvPr>
            <p:custDataLst>
              <p:tags r:id="rId7"/>
            </p:custDataLst>
          </p:nvPr>
        </p:nvSpPr>
        <p:spPr>
          <a:xfrm>
            <a:off x="1077595" y="2223135"/>
            <a:ext cx="275590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Tab </a:t>
            </a: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即时建议</a:t>
            </a:r>
            <a:r>
              <a:rPr lang="en-US" altLang="zh-CN" sz="2000" b="1">
                <a:solidFill>
                  <a:schemeClr val="accent1"/>
                </a:solidFill>
                <a:latin typeface="+mn-ea"/>
                <a:cs typeface="+mn-ea"/>
              </a:rPr>
              <a:t>+Chat</a:t>
            </a:r>
            <a:endParaRPr lang="en-US" altLang="zh-CN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0" name="矩形 9"/>
          <p:cNvSpPr/>
          <p:nvPr>
            <p:custDataLst>
              <p:tags r:id="rId8"/>
            </p:custDataLst>
          </p:nvPr>
        </p:nvSpPr>
        <p:spPr>
          <a:xfrm>
            <a:off x="4109716" y="2920145"/>
            <a:ext cx="2150110" cy="73025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Chat </a:t>
            </a: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时，可选很多项目相关上下文类型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1" name="矩形 10"/>
          <p:cNvSpPr/>
          <p:nvPr>
            <p:custDataLst>
              <p:tags r:id="rId9"/>
            </p:custDataLst>
          </p:nvPr>
        </p:nvSpPr>
        <p:spPr>
          <a:xfrm>
            <a:off x="4109716" y="2222915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丰富上下文选项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12" name="矩形 11"/>
          <p:cNvSpPr/>
          <p:nvPr>
            <p:custDataLst>
              <p:tags r:id="rId10"/>
            </p:custDataLst>
          </p:nvPr>
        </p:nvSpPr>
        <p:spPr>
          <a:xfrm>
            <a:off x="1077595" y="4559300"/>
            <a:ext cx="2150110" cy="107188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编码过程感知项目情况（其实就是项目内都算是它的上下文范围）</a:t>
            </a:r>
            <a:endParaRPr lang="zh-CN" altLang="en-US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1077591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项目感知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  <p:sp>
        <p:nvSpPr>
          <p:cNvPr id="20" name="矩形 19"/>
          <p:cNvSpPr/>
          <p:nvPr>
            <p:custDataLst>
              <p:tags r:id="rId12"/>
            </p:custDataLst>
          </p:nvPr>
        </p:nvSpPr>
        <p:spPr>
          <a:xfrm>
            <a:off x="4109720" y="4559300"/>
            <a:ext cx="2150110" cy="1979930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claude-4-sonnet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o3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gemini-2.5-pro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gpt4.1 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gpt-o4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  <a:p>
            <a:pPr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400">
                <a:ln>
                  <a:noFill/>
                  <a:prstDash val="sysDot"/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</a:rPr>
              <a:t>deepseek-r1</a:t>
            </a:r>
            <a:endParaRPr lang="en-US" altLang="zh-CN" sz="1400">
              <a:ln>
                <a:noFill/>
                <a:prstDash val="sysDot"/>
              </a:ln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</a:endParaRPr>
          </a:p>
        </p:txBody>
      </p:sp>
      <p:sp>
        <p:nvSpPr>
          <p:cNvPr id="21" name="矩形 20"/>
          <p:cNvSpPr/>
          <p:nvPr>
            <p:custDataLst>
              <p:tags r:id="rId13"/>
            </p:custDataLst>
          </p:nvPr>
        </p:nvSpPr>
        <p:spPr>
          <a:xfrm>
            <a:off x="4109716" y="3861850"/>
            <a:ext cx="2150110" cy="643890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p>
            <a:pPr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SzPct val="70000"/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</a:rPr>
              <a:t>先进推理模型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0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10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3.0"/>
  <p:tag name="KSO_WM_BEAUTIFY_FLAG" val="#wm#"/>
</p:tagLst>
</file>

<file path=ppt/tags/tag10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3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3.0"/>
  <p:tag name="KSO_WM_BEAUTIFY_FLAG" val="#wm#"/>
</p:tagLst>
</file>

<file path=ppt/tags/tag11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13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3.0"/>
  <p:tag name="KSO_WM_BEAUTIFY_FLAG" val="#wm#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116.xml><?xml version="1.0" encoding="utf-8"?>
<p:tagLst xmlns:p="http://schemas.openxmlformats.org/presentationml/2006/main">
  <p:tag name="KSO_WM_UNIT_ISCONTENTSTITLE" val="0"/>
  <p:tag name="KSO_WM_UNIT_ISNUMDGMTITLE" val="0"/>
  <p:tag name="KSO_WM_UNIT_PRESET_TEXT" val="正文页-预设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3.0"/>
  <p:tag name="KSO_WM_BEAUTIFY_FLAG" val="#wm#"/>
  <p:tag name="KSO_WM_UNIT_CONTENT_GROUP_TYPE" val="titlestyle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3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2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3.0"/>
  <p:tag name="KSO_WM_BEAUTIFY_FLAG" val="#wm#"/>
</p:tagLst>
</file>

<file path=ppt/tags/tag1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3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1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3.0"/>
  <p:tag name="KSO_WM_BEAUTIFY_FLAG" val="#wm#"/>
</p:tagLst>
</file>

<file path=ppt/tags/tag1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39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选择预设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3.0"/>
  <p:tag name="KSO_WM_BEAUTIFY_FLAG" val="#wm#"/>
  <p:tag name="KSO_WM_UNIT_CONTENT_GROUP_TYPE" val="titlestyle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3.0"/>
  <p:tag name="KSO_WM_BEAUTIFY_FLAG" val="#wm#"/>
</p:tagLst>
</file>

<file path=ppt/tags/tag143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3.0"/>
  <p:tag name="KSO_WM_BEAUTIFY_FLAG" val="#wm#"/>
</p:tagLst>
</file>

<file path=ppt/tags/tag14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1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4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14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14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14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151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1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1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1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1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1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0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1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16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0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71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0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8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1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1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1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1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18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18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1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1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1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1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197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19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1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0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0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0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04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05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1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1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21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2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3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3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2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2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2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238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239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ags/tag2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48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2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3.0"/>
  <p:tag name="KSO_WM_BEAUTIFY_FLAG" val="#wm#"/>
</p:tagLst>
</file>

<file path=ppt/tags/tag254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3.0"/>
  <p:tag name="KSO_WM_BEAUTIFY_FLAG" val="#wm#"/>
</p:tagLst>
</file>

<file path=ppt/tags/tag25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3.0"/>
  <p:tag name="KSO_WM_UNIT_TYPE" val="i"/>
  <p:tag name="KSO_WM_UNIT_INDEX" val="1"/>
</p:tagLst>
</file>

<file path=ppt/tags/tag2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25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3.0"/>
  <p:tag name="KSO_WM_UNIT_CONTENT_GROUP_TYPE" val="contentchip"/>
  <p:tag name="KSO_WM_UNIT_TYPE" val="i"/>
  <p:tag name="KSO_WM_UNIT_INDEX" val="2"/>
</p:tagLst>
</file>

<file path=ppt/tags/tag25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3.0"/>
  <p:tag name="KSO_WM_UNIT_TYPE" val="i"/>
  <p:tag name="KSO_WM_UNIT_INDEX" val="3"/>
</p:tagLst>
</file>

<file path=ppt/tags/tag2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3.0"/>
  <p:tag name="KSO_WM_UNIT_TYPE" val="i"/>
  <p:tag name="KSO_WM_UNIT_INDEX" val="4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0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3.0"/>
  <p:tag name="KSO_WM_UNIT_TYPE" val="i"/>
  <p:tag name="KSO_WM_UNIT_INDEX" val="5"/>
</p:tagLst>
</file>

<file path=ppt/tags/tag261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3.0"/>
  <p:tag name="KSO_WM_BEAUTIFY_FLAG" val="#wm#"/>
</p:tagLst>
</file>

<file path=ppt/tags/tag262.xml><?xml version="1.0" encoding="utf-8"?>
<p:tagLst xmlns:p="http://schemas.openxmlformats.org/presentationml/2006/main">
  <p:tag name="KSO_WM_UNIT_ISCONTENTSTITLE" val="0"/>
  <p:tag name="KSO_WM_UNIT_ISNUMDGMTITLE" val="0"/>
  <p:tag name="KSO_WM_UNIT_PRESET_TEXT" val="感谢您的观看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3.0"/>
  <p:tag name="KSO_WM_BEAUTIFY_FLAG" val="#wm#"/>
  <p:tag name="KSO_WM_UNIT_CONTENT_GROUP_TYPE" val="contentchip"/>
</p:tagLst>
</file>

<file path=ppt/tags/tag2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3.0"/>
  <p:tag name="KSO_WM_BEAUTIFY_FLAG" val="#wm#"/>
</p:tagLst>
</file>

<file path=ppt/tags/tag2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3.0"/>
  <p:tag name="KSO_WM_UNIT_TYPE" val="i"/>
  <p:tag name="KSO_WM_UNIT_INDEX" val="1"/>
</p:tagLst>
</file>

<file path=ppt/tags/tag2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2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3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3"/>
</p:tagLst>
</file>

<file path=ppt/tags/tag2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4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3.0"/>
  <p:tag name="KSO_WM_BEAUTIFY_FLAG" val="#wm#"/>
</p:tagLst>
</file>

<file path=ppt/tags/tag2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a*1"/>
  <p:tag name="KSO_WM_UNIT_LAYERLEVEL" val="1"/>
  <p:tag name="KSO_WM_TAG_VERSION" val="1.0"/>
  <p:tag name="KSO_WM_BEAUTIFY_FLAG" val="#wm#"/>
  <p:tag name="KSO_WM_UNIT_ISCONTENTSTITLE" val="0"/>
  <p:tag name="KSO_WM_UNIT_ISNUMDGMTITLE" val="0"/>
  <p:tag name="KSO_WM_UNIT_PRESET_TEXT" val="单击此处编辑母版标题样式"/>
  <p:tag name="KSO_WM_UNIT_NOCLEAR" val="0"/>
  <p:tag name="KSO_WM_UNIT_TYPE" val="a"/>
  <p:tag name="KSO_WM_UNIT_INDEX" val="1"/>
  <p:tag name="KSO_WM_TEMPLATE_CATEGORY" val="custom"/>
  <p:tag name="KSO_WM_TEMPLATE_INDEX" val="20230301"/>
</p:tagLst>
</file>

<file path=ppt/tags/tag2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f*1"/>
  <p:tag name="KSO_WM_UNIT_LAYERLEVEL" val="1"/>
  <p:tag name="KSO_WM_TAG_VERSION" val="3.0"/>
  <p:tag name="KSO_WM_BEAUTIFY_FLAG" val="#wm#"/>
  <p:tag name="KSO_WM_UNIT_SUBTYPE" val="a"/>
  <p:tag name="KSO_WM_UNIT_PRESET_TEXT" val="单击此处编辑母版文本样式&#10;二级&#10;三级&#10;四级&#10;五级"/>
  <p:tag name="KSO_WM_UNIT_NOCLEAR" val="0"/>
  <p:tag name="KSO_WM_UNIT_TYPE" val="f"/>
  <p:tag name="KSO_WM_UNIT_INDEX" val="1"/>
  <p:tag name="KSO_WM_TEMPLATE_CATEGORY" val="custom"/>
  <p:tag name="KSO_WM_TEMPLATE_INDEX" val="20230301"/>
</p:tagLst>
</file>

<file path=ppt/tags/tag275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3.0"/>
  <p:tag name="KSO_WM_BEAUTIFY_FLAG" val="#wm#"/>
  <p:tag name="KSO_WM_TEMPLATE_CATEGORY" val="custom"/>
  <p:tag name="KSO_WM_TEMPLATE_INDEX" val="20230301"/>
  <p:tag name="KSO_WM_SPECIAL_SOURCE" val="bdnull"/>
  <p:tag name="KSO_WM_TEMPLATE_THUMBS_INDEX" val="1、11"/>
</p:tagLst>
</file>

<file path=ppt/tags/tag276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2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文档标题"/>
  <p:tag name="KSO_WM_UNIT_TEXT_TYPE" val="1"/>
</p:tagLst>
</file>

<file path=ppt/tags/tag278.xml><?xml version="1.0" encoding="utf-8"?>
<p:tagLst xmlns:p="http://schemas.openxmlformats.org/presentationml/2006/main">
  <p:tag name="KSO_WM_SLIDE_ID" val="custom20230301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3.0"/>
  <p:tag name="KSO_WM_BEAUTIFY_FLAG" val="#wm#"/>
  <p:tag name="KSO_WM_TEMPLATE_CATEGORY" val="custom"/>
  <p:tag name="KSO_WM_TEMPLATE_INDEX" val="20230301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11"/>
  <p:tag name="KSO_WM_SLIDE_CONTENT_AREA" val="{&quot;left&quot;:&quot;16.65&quot;,&quot;top&quot;:&quot;120.25&quot;,&quot;width&quot;:&quot;708.25&quot;,&quot;height&quot;:&quot;249.75&quot;}"/>
</p:tagLst>
</file>

<file path=ppt/tags/tag279.xml><?xml version="1.0" encoding="utf-8"?>
<p:tagLst xmlns:p="http://schemas.openxmlformats.org/presentationml/2006/main">
  <p:tag name="KSO_WM_UNIT_ISCONTENTSTITLE" val="1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5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DIAGRAM_GROUP_CODE" val="l1-1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custom20230301_5*l_h_i*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1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1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2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1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1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custom20230301_5*l_h_i*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2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2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2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2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3_1"/>
  <p:tag name="KSO_WM_UNIT_ID" val="custom20230301_5*l_h_i*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8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3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3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8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3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3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4_1"/>
  <p:tag name="KSO_WM_UNIT_ID" val="custom20230301_5*l_h_i*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INDEX" val="1_4_1"/>
  <p:tag name="KSO_WM_TEMPLATE_CATEGORY" val="custom"/>
  <p:tag name="KSO_WM_TEMPLATE_INDEX" val="20230301"/>
  <p:tag name="KSO_WM_UNIT_LAYERLEVEL" val="1_1_1"/>
  <p:tag name="KSO_WM_TAG_VERSION" val="3.0"/>
  <p:tag name="KSO_WM_BEAUTIFY_FLAG" val="#wm#"/>
  <p:tag name="KSO_WM_DIAGRAM_GROUP_CODE" val="l1-1"/>
  <p:tag name="KSO_WM_UNIT_TYPE" val="l_h_f"/>
  <p:tag name="KSO_WM_UNIT_ID" val="custom20230301_5*l_h_f*1_4_1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UNIT_SUBTYPE" val="a"/>
  <p:tag name="KSO_WM_UNIT_PRESET_TEXT" val="单击此处&#10;添加目录标题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</p:tagLst>
</file>

<file path=ppt/tags/tag2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custom20230301_5*l_h_i*1_4_2"/>
  <p:tag name="KSO_WM_TEMPLATE_CATEGORY" val="custom"/>
  <p:tag name="KSO_WM_TEMPLATE_INDEX" val="20230301"/>
  <p:tag name="KSO_WM_UNIT_LAYERLEVEL" val="1_1_1"/>
  <p:tag name="KSO_WM_TAG_VERSION" val="3.0"/>
  <p:tag name="KSO_WM_DIAGRAM_GROUP_CODE" val="l1-1"/>
  <p:tag name="KSO_WM_UNIT_TYPE" val="l_h_i"/>
  <p:tag name="KSO_WM_UNIT_INDEX" val="1_4_2"/>
  <p:tag name="KSO_WM_DIAGRAM_VERSION" val="3"/>
  <p:tag name="KSO_WM_DIAGRAM_MAX_ITEMCNT" val="8"/>
  <p:tag name="KSO_WM_DIAGRAM_MIN_ITEMCNT" val="2"/>
  <p:tag name="KSO_WM_DIAGRAM_VIRTUALLY_FRAME" val="{&quot;height&quot;:380.48205566406244,&quot;left&quot;:61.42500610351563,&quot;top&quot;:140.49999579001602,&quot;width&quot;:884.7999877929688}"/>
  <p:tag name="KSO_WM_DIAGRAM_COLOR_TRICK" val="1"/>
  <p:tag name="KSO_WM_DIAGRAM_COLOR_TEXT_CAN_REMOVE" val="n"/>
  <p:tag name="KSO_WM_DIAGRAM_COLOR_MATCH_VALUE" val="{&quot;shape&quot;:{&quot;fill&quot;:{&quot;type&quot;:0},&quot;glow&quot;:{&quot;colorType&quot;:0},&quot;line&quot;:{&quot;solidLine&quot;:{&quot;brightness&quot;:0,&quot;colorType&quot;:1,&quot;foreColorIndex&quot;:10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</p:tagLst>
</file>

<file path=ppt/tags/tag2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ID" val="custom20230301_5*i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TYPE" val="i"/>
  <p:tag name="KSO_WM_UNIT_INDEX" val="1"/>
</p:tagLst>
</file>

<file path=ppt/tags/tag293.xml><?xml version="1.0" encoding="utf-8"?>
<p:tagLst xmlns:p="http://schemas.openxmlformats.org/presentationml/2006/main">
  <p:tag name="KSO_WM_SLIDE_ID" val="custom20230301_5"/>
  <p:tag name="KSO_WM_TEMPLATE_SUBCATEGORY" val="29"/>
  <p:tag name="KSO_WM_TEMPLATE_MASTER_TYPE" val="0"/>
  <p:tag name="KSO_WM_TEMPLATE_COLOR_TYPE" val="0"/>
  <p:tag name="KSO_WM_SLIDE_ITEM_CNT" val="5"/>
  <p:tag name="KSO_WM_SLIDE_INDEX" val="5"/>
  <p:tag name="KSO_WM_TAG_VERSION" val="3.0"/>
  <p:tag name="KSO_WM_BEAUTIFY_FLAG" val="#wm#"/>
  <p:tag name="KSO_WM_TEMPLATE_CATEGORY" val="custom"/>
  <p:tag name="KSO_WM_TEMPLATE_INDEX" val="20230301"/>
  <p:tag name="KSO_WM_SLIDE_TYPE" val="contents"/>
  <p:tag name="KSO_WM_SLIDE_SUBTYPE" val="diag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294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29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296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2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70_1*i*1"/>
  <p:tag name="KSO_WM_TEMPLATE_CATEGORY" val="custom"/>
  <p:tag name="KSO_WM_TEMPLATE_INDEX" val="20233270"/>
  <p:tag name="KSO_WM_UNIT_LAYERLEVEL" val="1"/>
  <p:tag name="KSO_WM_TAG_VERSION" val="3.0"/>
  <p:tag name="KSO_WM_BEAUTIFY_FLAG" val="#wm#"/>
</p:tagLst>
</file>

<file path=ppt/tags/tag29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7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70"/>
  <p:tag name="KSO_WM_UNIT_ID" val="custom20233270_1*a*1"/>
  <p:tag name="KSO_WM_UNIT_PRESET_TEXT" val="单击此处&#10;添加标题内容"/>
  <p:tag name="KSO_WM_UNIT_TEXT_TYPE" val="1"/>
</p:tagLst>
</file>

<file path=ppt/tags/tag299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69_3*l_h_f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0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69_3*l_h_a*1_1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1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69_3*l_h_f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69_3*l_h_a*1_2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3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69_3*l_h_f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32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0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69_3*l_h_a*1_3_1"/>
  <p:tag name="KSO_WM_TEMPLATE_CATEGORY" val="diagram"/>
  <p:tag name="KSO_WM_TEMPLATE_INDEX" val="20233269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138.58307086614167,&quot;left&quot;:54.77724409448818,&quot;top&quot;:348.69023622047246,&quot;width&quot;:931.7967716535434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24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05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850.447*57.5039"/>
  <p:tag name="KSO_WM_SLIDE_POSITION" val="54.75*401.016"/>
  <p:tag name="KSO_WM_TEMPLATE_INDEX" val="20233270"/>
  <p:tag name="KSO_WM_TEMPLATE_SUBCATEGORY" val="0"/>
  <p:tag name="KSO_WM_SLIDE_INDEX" val="1"/>
  <p:tag name="KSO_WM_TAG_VERSION" val="3.0"/>
  <p:tag name="KSO_WM_SLIDE_ID" val="custom20233270_1"/>
  <p:tag name="KSO_WM_SLIDE_ITEM_CNT" val="4"/>
</p:tagLst>
</file>

<file path=ppt/tags/tag306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0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08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0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9779527559055,&quot;left&quot;:81.27551181102362,&quot;top&quot;:121.85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2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13.xml><?xml version="1.0" encoding="utf-8"?>
<p:tagLst xmlns:p="http://schemas.openxmlformats.org/presentationml/2006/main">
  <p:tag name="KSO_WM_DIAGRAM_VIRTUALLY_FRAME" val="{&quot;height&quot;:396.9779527559055,&quot;left&quot;:81.27551181102362,&quot;top&quot;:121.85,&quot;width&quot;:794.1815037140133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14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1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1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1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96.54,&quot;left&quot;:81.27551181102362,&quot;top&quot;:122.28795275590551,&quot;width&quot;:794.1815037140133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1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19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LINE_FORE_SCHEMECOLOR_INDEX" val="5"/>
  <p:tag name="KSO_WM_UNIT_TEXT_FILL_FORE_SCHEMECOLOR_INDEX" val="1"/>
  <p:tag name="KSO_WM_UNIT_TEXT_FILL_TYPE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0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21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2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23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3256_1*i*1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5.xml><?xml version="1.0" encoding="utf-8"?>
<p:tagLst xmlns:p="http://schemas.openxmlformats.org/presentationml/2006/main">
  <p:tag name="KSO_WM_UNIT_VALUE" val="1226*96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d"/>
  <p:tag name="KSO_WM_UNIT_INDEX" val="1"/>
  <p:tag name="KSO_WM_UNIT_ID" val="custom20233256_1*d*1"/>
  <p:tag name="KSO_WM_TEMPLATE_CATEGORY" val="custom"/>
  <p:tag name="KSO_WM_TEMPLATE_INDEX" val="20233256"/>
  <p:tag name="KSO_WM_UNIT_LAYERLEVEL" val="1"/>
  <p:tag name="KSO_WM_TAG_VERSION" val="3.0"/>
  <p:tag name="KSO_WM_BEAUTIFY_FLAG" val="#wm#"/>
  <p:tag name="KSO_WM_UNIT_PICTURE_SUBTYPE" val="b"/>
  <p:tag name="MH_PIC_SOURCE_TYPE" val="generate_slide_ai*{&quot;ai_type&quot;:&quot;generate_ppt&quot;,&quot;id&quot;:&quot;VCG41N1565704999&quot;}*auto__ai_v2.1.2_ONLINE*1749986010672_830ae2_5debddf33083-slide-7"/>
</p:tagLst>
</file>

<file path=ppt/tags/tag32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24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TEMPLATE_CATEGORY" val="custom"/>
  <p:tag name="KSO_WM_UNIT_LAYERLEVEL" val="1"/>
  <p:tag name="KSO_WM_TAG_VERSION" val="3.0"/>
  <p:tag name="KSO_WM_BEAUTIFY_FLAG" val="#wm#"/>
  <p:tag name="KSO_WM_TEMPLATE_INDEX" val="20233256"/>
  <p:tag name="KSO_WM_UNIT_ID" val="custom20233256_1*a*1"/>
  <p:tag name="KSO_WM_UNIT_PRESET_TEXT" val="单击此处&#10;添加标题内容"/>
  <p:tag name="KSO_WM_UNIT_TEXT_TYPE" val="1"/>
</p:tagLst>
</file>

<file path=ppt/tags/tag3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2"/>
  <p:tag name="KSO_WM_UNIT_ID" val="custom20233256_1*i*2"/>
  <p:tag name="KSO_WM_TEMPLATE_CATEGORY" val="custom"/>
  <p:tag name="KSO_WM_TEMPLATE_INDEX" val="20233256"/>
  <p:tag name="KSO_WM_UNIT_LAYERLEVEL" val="1"/>
  <p:tag name="KSO_WM_TAG_VERSION" val="3.0"/>
  <p:tag name="KSO_WM_BEAUTIFY_FLAG" val="#wm#"/>
</p:tagLst>
</file>

<file path=ppt/tags/tag328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3255_4*l_h_f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内容，简明扼要地阐述您内容观点"/>
  <p:tag name="KSO_WM_UNIT_TEXT_FILL_FORE_SCHEMECOLOR_INDEX" val="1"/>
  <p:tag name="KSO_WM_UNIT_TEXT_FILL_TYPE" val="1"/>
</p:tagLst>
</file>

<file path=ppt/tags/tag32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3255_4*l_h_a*1_1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0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3255_4*l_h_f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3255_4*l_h_a*1_2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2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3255_4*l_h_f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具体内容，简明扼要地阐述您内容观点"/>
  <p:tag name="KSO_WM_UNIT_TEXT_FILL_FORE_SCHEMECOLOR_INDEX" val="1"/>
  <p:tag name="KSO_WM_UNIT_TEXT_FILL_TYPE" val="1"/>
</p:tagLst>
</file>

<file path=ppt/tags/tag3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3255_4*l_h_a*1_3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DIAGRAM_VERSION" val="3"/>
  <p:tag name="KSO_WM_DIAGRAM_COLOR_TRICK" val="1"/>
  <p:tag name="KSO_WM_DIAGRAM_COLOR_TEXT_CAN_REMOVE" val="n"/>
  <p:tag name="KSO_WM_UNIT_VALUE" val="18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4.xml><?xml version="1.0" encoding="utf-8"?>
<p:tagLst xmlns:p="http://schemas.openxmlformats.org/presentationml/2006/main"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3255_4*l_h_f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24"/>
  <p:tag name="KSO_WM_DIAGRAM_VERSION" val="3"/>
  <p:tag name="KSO_WM_DIAGRAM_COLOR_TRICK" val="1"/>
  <p:tag name="KSO_WM_DIAGRAM_COLOR_TEXT_CAN_REMOVE" val="n"/>
  <p:tag name="KSO_WM_UNIT_TEXT_TYPE" val="1"/>
  <p:tag name="KSO_WM_UNIT_TEXT_LAYER_COUNT" val="1"/>
  <p:tag name="KSO_WM_BEAUTIFY_FLAG" val="#wm#"/>
  <p:tag name="KSO_WM_UNIT_PRESET_TEXT" val="单击添加文本，简明扼要地阐述您内容观点"/>
  <p:tag name="KSO_WM_UNIT_TEXT_FILL_FORE_SCHEMECOLOR_INDEX" val="1"/>
  <p:tag name="KSO_WM_UNIT_TEXT_FILL_TYPE" val="1"/>
</p:tagLst>
</file>

<file path=ppt/tags/tag33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3255_4*l_h_a*1_4_1"/>
  <p:tag name="KSO_WM_TEMPLATE_CATEGORY" val="diagram"/>
  <p:tag name="KSO_WM_TEMPLATE_INDEX" val="20233255"/>
  <p:tag name="KSO_WM_UNIT_LAYERLEVEL" val="1_1_1"/>
  <p:tag name="KSO_WM_TAG_VERSION" val="3.0"/>
  <p:tag name="KSO_WM_DIAGRAM_MAX_ITEMCNT" val="4"/>
  <p:tag name="KSO_WM_DIAGRAM_MIN_ITEMCNT" val="1"/>
  <p:tag name="KSO_WM_DIAGRAM_VIRTUALLY_FRAME" val="{&quot;height&quot;:339.8673228346457,&quot;left&quot;:84.84968503937009,&quot;top&quot;:175.03267716535433,&quot;width&quot;:408.0503149606299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9"/>
  <p:tag name="KSO_WM_DIAGRAM_VERSION" val="3"/>
  <p:tag name="KSO_WM_DIAGRAM_COLOR_TRICK" val="1"/>
  <p:tag name="KSO_WM_DIAGRAM_COLOR_TEXT_CAN_REMOVE" val="n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</p:tagLst>
</file>

<file path=ppt/tags/tag336.xml><?xml version="1.0" encoding="utf-8"?>
<p:tagLst xmlns:p="http://schemas.openxmlformats.org/presentationml/2006/main">
  <p:tag name="KSO_WM_BEAUTIFY_FLAG" val="#wm#"/>
  <p:tag name="KSO_WM_TEMPLATE_CATEGORY" val="custom"/>
  <p:tag name="KSO_WM_TEMPLATE_MASTER_TYPE" val="0"/>
  <p:tag name="KSO_WM_TEMPLATE_COLOR_TYPE" val="0"/>
  <p:tag name="KSO_WM_DIAGRAM_GROUP_CODE" val="l1-1"/>
  <p:tag name="KSO_WM_SLIDE_DIAGTYPE" val="l"/>
  <p:tag name="KSO_WM_SLIDE_LAYOUT" val="a_d_l"/>
  <p:tag name="KSO_WM_SLIDE_LAYOUT_CNT" val="1_1_1"/>
  <p:tag name="KSO_WM_SLIDE_TYPE" val="text"/>
  <p:tag name="KSO_WM_SLIDE_SUBTYPE" val="picTxt"/>
  <p:tag name="KSO_WM_SLIDE_SIZE" val="408.05*186.55"/>
  <p:tag name="KSO_WM_SLIDE_POSITION" val="87.8997*272.733"/>
  <p:tag name="KSO_WM_TEMPLATE_INDEX" val="20233256"/>
  <p:tag name="KSO_WM_TEMPLATE_SUBCATEGORY" val="0"/>
  <p:tag name="KSO_WM_SLIDE_INDEX" val="1"/>
  <p:tag name="KSO_WM_TAG_VERSION" val="3.0"/>
  <p:tag name="KSO_WM_SLIDE_ID" val="custom20233256_1"/>
  <p:tag name="KSO_WM_SLIDE_ITEM_CNT" val="4"/>
</p:tagLst>
</file>

<file path=ppt/tags/tag33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38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147_1*l_h_d*1_1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405385403&quot;}*auto__ai_v2.1.2_ONLINE*1749986010672_830ae2_5debddf33083-slide-9"/>
</p:tagLst>
</file>

<file path=ppt/tags/tag339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3147_1*l_h_f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3147_1*l_h_a*1_1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407.6722399232443,&quot;left&quot;:73.35057745024915,&quot;top&quot;:99.1591773995906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43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4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45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VALUE" val="779*729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147_1*l_h_d*1_2_1"/>
  <p:tag name="KSO_WM_TEMPLATE_CATEGORY" val="diagram"/>
  <p:tag name="KSO_WM_TEMPLATE_INDEX" val="20233147"/>
  <p:tag name="KSO_WM_UNIT_LAYERLEVEL" val="1_1_1"/>
  <p:tag name="KSO_WM_TAG_VERSION" val="3.0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solid&quot;:{&quot;brightness&quot;:0,&quot;colorType&quot;:1,&quot;foreColorIndex&quot;:5,&quot;transparency&quot;:0.5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13"/>
  <p:tag name="MH_PIC_SOURCE_TYPE" val="generate_slide_ai*{&quot;ai_type&quot;:&quot;generate_ppt&quot;,&quot;id&quot;:&quot;VCG41N1187314382&quot;}*auto__ai_v2.1.2_ONLINE*1749986010672_830ae2_5debddf33083-slide-9"/>
</p:tagLst>
</file>

<file path=ppt/tags/tag34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4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48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4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147_3*a*1"/>
  <p:tag name="KSO_WM_TEMPLATE_CATEGORY" val="diagram"/>
  <p:tag name="KSO_WM_TEMPLATE_INDEX" val="20233147"/>
  <p:tag name="KSO_WM_UNIT_LAYERLEVEL" val="1"/>
  <p:tag name="KSO_WM_TAG_VERSION" val="3.0"/>
  <p:tag name="KSO_WM_BEAUTIFY_FLAG" val="#wm#"/>
  <p:tag name="KSO_WM_UNIT_TEXT_TYPE" val="1"/>
  <p:tag name="KSO_WM_UNIT_PRESET_TEXT" val="单击此处添加标题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</p:tagLst>
</file>

<file path=ppt/tags/tag3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3147_1*l_h_f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UNIT_PRESET_TEXT" val="单击添加文本内容，简明扼要地阐述您的观点。根据需要可酌情增减文字"/>
  <p:tag name="KSO_WM_UNIT_TEXT_FILL_FORE_SCHEMECOLOR_INDEX" val="1"/>
  <p:tag name="KSO_WM_UNIT_TEXT_FILL_TYPE" val="1"/>
</p:tagLst>
</file>

<file path=ppt/tags/tag3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3147_1*l_h_a*1_2_1"/>
  <p:tag name="KSO_WM_TEMPLATE_CATEGORY" val="diagram"/>
  <p:tag name="KSO_WM_TEMPLATE_INDEX" val="20233147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DIAGRAM_MAX_ITEMCNT" val="4"/>
  <p:tag name="KSO_WM_DIAGRAM_MIN_ITEMCNT" val="2"/>
  <p:tag name="KSO_WM_DIAGRAM_VIRTUALLY_FRAME" val="{&quot;height&quot;:396.39133858267735,&quot;left&quot;:73.35057745024915,&quot;top&quot;:110.44007874015745,&quot;width&quot;:812.940734863281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添加标题"/>
  <p:tag name="KSO_WM_UNIT_TEXT_FILL_FORE_SCHEMECOLOR_INDEX" val="1"/>
  <p:tag name="KSO_WM_UNIT_TEXT_FILL_TYPE" val="1"/>
</p:tagLst>
</file>

<file path=ppt/tags/tag354.xml><?xml version="1.0" encoding="utf-8"?>
<p:tagLst xmlns:p="http://schemas.openxmlformats.org/presentationml/2006/main">
  <p:tag name="KSO_WM_SLIDE_ID" val="diagram20233147_3"/>
  <p:tag name="KSO_WM_TEMPLATE_SUBCATEGORY" val="0"/>
  <p:tag name="KSO_WM_TEMPLATE_MASTER_TYPE" val="0"/>
  <p:tag name="KSO_WM_TEMPLATE_COLOR_TYPE" val="0"/>
  <p:tag name="KSO_WM_SLIDE_ITEM_CNT" val="4"/>
  <p:tag name="KSO_WM_SLIDE_INDEX" val="3"/>
  <p:tag name="KSO_WM_TAG_VERSION" val="3.0"/>
  <p:tag name="KSO_WM_BEAUTIFY_FLAG" val="#wm#"/>
  <p:tag name="KSO_WM_TEMPLATE_CATEGORY" val="diagram"/>
  <p:tag name="KSO_WM_TEMPLATE_INDEX" val="20233147"/>
  <p:tag name="KSO_WM_SLIDE_TYPE" val="text"/>
  <p:tag name="KSO_WM_SLIDE_SUBTYPE" val="diag"/>
  <p:tag name="KSO_WM_SLIDE_SIZE" val="812.941*336.878"/>
  <p:tag name="KSO_WM_SLIDE_POSITION" val="73.3256*155.822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55.xml><?xml version="1.0" encoding="utf-8"?>
<p:tagLst xmlns:p="http://schemas.openxmlformats.org/presentationml/2006/main"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custom20230301_9*e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5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9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  <p:tag name="KSO_WM_UNIT_PRESET_TEXT" val="添加章节标题"/>
  <p:tag name="KSO_WM_UNIT_TEXT_TYPE" val="1"/>
</p:tagLst>
</file>

<file path=ppt/tags/tag357.xml><?xml version="1.0" encoding="utf-8"?>
<p:tagLst xmlns:p="http://schemas.openxmlformats.org/presentationml/2006/main">
  <p:tag name="KSO_WM_SPECIAL_SOURCE" val="bdnull"/>
  <p:tag name="KSO_WM_SLIDE_ID" val="custom20230301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3.0"/>
  <p:tag name="KSO_WM_BEAUTIFY_FLAG" val="#wm#"/>
  <p:tag name="KSO_WM_TEMPLATE_CATEGORY" val="custom"/>
  <p:tag name="KSO_WM_TEMPLATE_INDEX" val="20230301"/>
  <p:tag name="KSO_WM_SLIDE_LAYOUT" val="a_e"/>
  <p:tag name="KSO_WM_SLIDE_LAYOUT_CNT" val="1_1"/>
  <p:tag name="KSO_WM_SLIDE_TYPE" val="sectionTitle"/>
  <p:tag name="KSO_WM_SLIDE_SUBTYPE" val="pureTxt"/>
  <p:tag name="KSO_WM_SLIDE_CONTENT_AREA" val="{&quot;left&quot;:&quot;384.2182&quot;,&quot;top&quot;:&quot;108&quot;,&quot;width&quot;:&quot;547.3318&quot;,&quot;height&quot;:&quot;319.6&quot;}"/>
</p:tagLst>
</file>

<file path=ppt/tags/tag358.xml><?xml version="1.0" encoding="utf-8"?>
<p:tagLst xmlns:p="http://schemas.openxmlformats.org/presentationml/2006/main">
  <p:tag name="KSO_WM_UNIT_VALUE" val="952*3384"/>
  <p:tag name="KSO_WM_UNIT_HIGHLIGHT" val="0"/>
  <p:tag name="KSO_WM_UNIT_COMPATIBLE" val="0"/>
  <p:tag name="KSO_WM_UNIT_DIAGRAM_ISNUMVISUAL" val="0"/>
  <p:tag name="KSO_WM_UNIT_DIAGRAM_ISREFERUNIT" val="0"/>
  <p:tag name="KSO_WM_UNIT_TYPE" val="d"/>
  <p:tag name="KSO_WM_UNIT_INDEX" val="1"/>
  <p:tag name="KSO_WM_UNIT_ID" val="custom20232484_1*d*1"/>
  <p:tag name="KSO_WM_TEMPLATE_CATEGORY" val="custom"/>
  <p:tag name="KSO_WM_TEMPLATE_INDEX" val="20232484"/>
  <p:tag name="KSO_WM_UNIT_LAYERLEVEL" val="1"/>
  <p:tag name="KSO_WM_TAG_VERSION" val="3.0"/>
  <p:tag name="KSO_WM_BEAUTIFY_FLAG" val="#wm#"/>
  <p:tag name="KSO_WM_DIAGRAM_GROUP_CODE" val="l1-1"/>
  <p:tag name="KSO_WM_UNIT_LINE_FORE_SCHEMECOLOR_INDEX" val="1"/>
  <p:tag name="KSO_WM_UNIT_LINE_FILL_TYPE" val="2"/>
  <p:tag name="KSO_WM_UNIT_USESOURCEFORMAT_APPLY" val="1"/>
  <p:tag name="KSO_WM_UNIT_PICTURE_SUBTYPE" val="a"/>
  <p:tag name="MH_PIC_SOURCE_TYPE" val="generate_slide_ai*{&quot;ai_type&quot;:&quot;generate_ppt&quot;,&quot;id&quot;:&quot;&quot;}*auto_qingqiu_ai_v2.1.2_ONLINE*1749986010672_830ae2_5debddf33083-slide-11"/>
</p:tagLst>
</file>

<file path=ppt/tags/tag359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i"/>
  <p:tag name="KSO_WM_UNIT_INDEX" val="1"/>
  <p:tag name="KSO_WM_UNIT_ID" val="custom20232484_1*i*1"/>
  <p:tag name="KSO_WM_TEMPLATE_CATEGORY" val="custom"/>
  <p:tag name="KSO_WM_TEMPLATE_INDEX" val="20232484"/>
  <p:tag name="KSO_WM_UNIT_LAYERLEVEL" val="1"/>
  <p:tag name="KSO_WM_TAG_VERSION" val="3.0"/>
  <p:tag name="KSO_WM_UNIT_FILL_FORE_SCHEMECOLOR_INDEX" val="2"/>
  <p:tag name="KSO_WM_UNIT_FILL_TYPE" val="1"/>
  <p:tag name="KSO_WM_UNIT_LINE_FORE_SCHEMECOLOR_INDEX" val="5"/>
  <p:tag name="KSO_WM_UNIT_LINE_FILL_TYPE" val="2"/>
  <p:tag name="KSO_WM_UNIT_SHADOW_SCHEMECOLOR_INDEX" val="5"/>
  <p:tag name="KSO_WM_UNIT_TEXT_FILL_FORE_SCHEMECOLOR_INDEX" val="13"/>
  <p:tag name="KSO_WM_UNIT_TEXT_FILL_TYPE" val="1"/>
  <p:tag name="KSO_WM_UNIT_USESOURCEFORMAT_APPLY" val="1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0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2476_3*l_h_f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1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2476_3*l_h_a*1_1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2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SUBTYPE" val="a"/>
  <p:tag name="KSO_WM_UNIT_NOCLEAR" val="0"/>
  <p:tag name="KSO_WM_UNIT_VALUE" val="138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2476_3*l_h_f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000000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UNIT_TEXT_LAYER_COUNT" val="1"/>
  <p:tag name="KSO_WM_UNIT_PRESET_TEXT" val="单击此处输入你的项正文，请尽量言简意赅的阐述观点，单击此处输入你的项正文。"/>
</p:tagLst>
</file>

<file path=ppt/tags/tag363.xml><?xml version="1.0" encoding="utf-8"?>
<p:tagLst xmlns:p="http://schemas.openxmlformats.org/presentationml/2006/main"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41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2476_3*l_h_a*1_2_1"/>
  <p:tag name="KSO_WM_TEMPLATE_CATEGORY" val="diagram"/>
  <p:tag name="KSO_WM_TEMPLATE_INDEX" val="20232476"/>
  <p:tag name="KSO_WM_UNIT_LAYERLEVEL" val="1_1_1"/>
  <p:tag name="KSO_WM_TAG_VERSION" val="3.0"/>
  <p:tag name="KSO_WM_BEAUTIFY_FLAG" val="#wm#"/>
  <p:tag name="KSO_WM_DIAGRAM_MAX_ITEMCNT" val="3"/>
  <p:tag name="KSO_WM_DIAGRAM_MIN_ITEMCNT" val="1"/>
  <p:tag name="KSO_WM_DIAGRAM_VIRTUALLY_FRAME" val="{&quot;height&quot;:132.8505688282139,&quot;left&quot;:149.85,&quot;top&quot;:290.19950991194355,&quot;width&quot;:817.1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PRESET_TEXT" val="单击此处添加项标题"/>
  <p:tag name="KSO_WM_UNIT_TEXT_FILL_FORE_SCHEMECOLOR_INDEX" val="1"/>
  <p:tag name="KSO_WM_UNIT_TEXT_FILL_TYPE" val="1"/>
</p:tagLst>
</file>

<file path=ppt/tags/tag364.xml><?xml version="1.0" encoding="utf-8"?>
<p:tagLst xmlns:p="http://schemas.openxmlformats.org/presentationml/2006/main">
  <p:tag name="KSO_WM_SLIDE_ID" val="custom20232484_1"/>
  <p:tag name="KSO_WM_TEMPLATE_SUBCATEGORY" val="0"/>
  <p:tag name="KSO_WM_TEMPLATE_MASTER_TYPE" val="0"/>
  <p:tag name="KSO_WM_TEMPLATE_COLOR_TYPE" val="0"/>
  <p:tag name="KSO_WM_SLIDE_ITEM_CNT" val="2"/>
  <p:tag name="KSO_WM_SLIDE_INDEX" val="1"/>
  <p:tag name="KSO_WM_TAG_VERSION" val="3.0"/>
  <p:tag name="KSO_WM_BEAUTIFY_FLAG" val="#wm#"/>
  <p:tag name="KSO_WM_TEMPLATE_CATEGORY" val="custom"/>
  <p:tag name="KSO_WM_TEMPLATE_INDEX" val="20232484"/>
  <p:tag name="KSO_WM_SLIDE_TYPE" val="text"/>
  <p:tag name="KSO_WM_SLIDE_SUBTYPE" val="picTxt"/>
  <p:tag name="KSO_WM_SLIDE_SIZE" val="746*95.95"/>
  <p:tag name="KSO_WM_SLIDE_POSITION" val="120.25*376.775"/>
  <p:tag name="KSO_WM_SLIDE_LAYOUT" val="a_d_l"/>
  <p:tag name="KSO_WM_SLIDE_LAYOUT_CNT" val="1_1_1"/>
  <p:tag name="KSO_WM_SPECIAL_SOURCE" val="bdnull"/>
  <p:tag name="KSO_WM_DIAGRAM_GROUP_CODE" val="l1-1"/>
  <p:tag name="KSO_WM_SLIDE_DIAGTYPE" val="l"/>
</p:tagLst>
</file>

<file path=ppt/tags/tag365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301_11*f*1"/>
  <p:tag name="KSO_WM_TEMPLATE_CATEGORY" val="custom"/>
  <p:tag name="KSO_WM_TEMPLATE_INDEX" val="20230301"/>
  <p:tag name="KSO_WM_UNIT_LAYERLEVEL" val="1"/>
  <p:tag name="KSO_WM_TAG_VERSION" val="3.0"/>
  <p:tag name="KSO_WM_BEAUTIFY_FLAG" val="#wm#"/>
</p:tagLst>
</file>

<file path=ppt/tags/tag36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301_11*a*1"/>
  <p:tag name="KSO_WM_TEMPLATE_CATEGORY" val="custom"/>
  <p:tag name="KSO_WM_TEMPLATE_INDEX" val="20230301"/>
  <p:tag name="KSO_WM_UNIT_LAYERLEVEL" val="1"/>
  <p:tag name="KSO_WM_TAG_VERSION" val="3.0"/>
  <p:tag name="KSO_WM_BEAUTIFY_FLAG" val="#wm#"/>
  <p:tag name="KSO_WM_UNIT_CONTENT_GROUP_TYPE" val="contentchip"/>
</p:tagLst>
</file>

<file path=ppt/tags/tag367.xml><?xml version="1.0" encoding="utf-8"?>
<p:tagLst xmlns:p="http://schemas.openxmlformats.org/presentationml/2006/main">
  <p:tag name="KSO_WM_SLIDE_ID" val="custom20230301_11"/>
  <p:tag name="KSO_WM_TEMPLATE_SUBCATEGORY" val="29"/>
  <p:tag name="KSO_WM_TEMPLATE_MASTER_TYPE" val="0"/>
  <p:tag name="KSO_WM_TEMPLATE_COLOR_TYPE" val="0"/>
  <p:tag name="KSO_WM_SLIDE_ITEM_CNT" val="0"/>
  <p:tag name="KSO_WM_SLIDE_INDEX" val="11"/>
  <p:tag name="KSO_WM_TAG_VERSION" val="3.0"/>
  <p:tag name="KSO_WM_BEAUTIFY_FLAG" val="#wm#"/>
  <p:tag name="KSO_WM_TEMPLATE_CATEGORY" val="custom"/>
  <p:tag name="KSO_WM_TEMPLATE_INDEX" val="20230301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16.65&quot;,&quot;top&quot;:&quot;120.25&quot;,&quot;width&quot;:&quot;708.25&quot;,&quot;height&quot;:&quot;249.75&quot;}"/>
</p:tagLst>
</file>

<file path=ppt/tags/tag36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3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diagram20230968_2*a*1"/>
  <p:tag name="KSO_WM_TEMPLATE_CATEGORY" val="diagram"/>
  <p:tag name="KSO_WM_TEMPLATE_INDEX" val="20230968"/>
  <p:tag name="KSO_WM_UNIT_LAYERLEVEL" val="1"/>
  <p:tag name="KSO_WM_TAG_VERSION" val="3.0"/>
  <p:tag name="KSO_WM_BEAUTIFY_FLAG" val="#wm#"/>
  <p:tag name="KSO_WM_DIAGRAM_GROUP_CODE" val="l1-1"/>
  <p:tag name="KSO_WM_UNIT_PRESET_TEXT" val="单击此处添加标题"/>
  <p:tag name="KSO_WM_UNIT_TEXT_TYPE" val="1"/>
</p:tagLst>
</file>

<file path=ppt/tags/tag3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0"/>
  <p:tag name="KSO_WM_UNIT_SHADOW_SCHEMECOLOR_INDEX" val="5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5"/>
  <p:tag name="KSO_WM_UNIT_FILL_FORE_SCHEMECOLOR_INDEX_BRIGHTNESS" val="0"/>
  <p:tag name="KSO_WM_UNIT_LINE_FORE_SCHEMECOLOR_INDEX" val="5"/>
</p:tagLst>
</file>

<file path=ppt/tags/tag3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i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UNIT_TYPE" val="l_h_i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.6000000238418579,&quot;colorType&quot;:1,&quot;foreColorIndex&quot;:13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4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SHADOW_SCHEMECOLOR_INDEX_BRIGHTNESS" val="-0.15"/>
  <p:tag name="KSO_WM_UNIT_SHADOW_SCHEMECOLOR_INDEX" val="14"/>
  <p:tag name="KSO_WM_UNIT_TEXT_FILL_FORE_SCHEMECOLOR_INDEX_BRIGHTNESS" val="0"/>
  <p:tag name="KSO_WM_UNIT_TEXT_FILL_FORE_SCHEMECOLOR_INDEX" val="2"/>
  <p:tag name="KSO_WM_UNIT_TEXT_FILL_TYPE" val="1"/>
  <p:tag name="KSO_WM_UNIT_FILL_TYPE" val="1"/>
  <p:tag name="KSO_WM_UNIT_FILL_FORE_SCHEMECOLOR_INDEX" val="13"/>
  <p:tag name="KSO_WM_UNIT_FILL_FORE_SCHEMECOLOR_INDEX_BRIGHTNESS" val="0.6"/>
  <p:tag name="KSO_WM_UNIT_LINE_FORE_SCHEMECOLOR_INDEX" val="13"/>
</p:tagLst>
</file>

<file path=ppt/tags/tag3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3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450300490&quot;}*auto__ai_v2.1.2_ONLINE*1749986010672_830ae2_5debddf33083-slide-12"/>
</p:tagLst>
</file>

<file path=ppt/tags/tag3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2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665937953&quot;}*auto__ai_v2.1.2_ONLINE*1749986010672_830ae2_5debddf33083-slide-12"/>
</p:tagLst>
</file>

<file path=ppt/tags/tag3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0968_2*l_h_d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UNIT_VALUE" val="529*932"/>
  <p:tag name="KSO_WM_DIAGRAM_GROUP_CODE" val="l1-1"/>
  <p:tag name="KSO_WM_UNIT_TYPE" val="l_h_d"/>
  <p:tag name="KSO_WM_UNIT_INDEX" val="1_1_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solid&quot;:{&quot;brightness&quot;:0,&quot;colorType&quot;:1,&quot;foreColorIndex&quot;:5,&quot;transparency&quot;:0.8500000238418579},&quot;type&quot;:1},&quot;glow&quot;:{&quot;colorType&quot;:0},&quot;line&quot;:{&quot;solidLine&quot;:{&quot;brightness&quot;:0.6000000238418579,&quot;colorType&quot;:1,&quot;foreColorIndex&quot;:13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TYPE" val="1"/>
  <p:tag name="KSO_WM_UNIT_FILL_FORE_SCHEMECOLOR_INDEX" val="5"/>
  <p:tag name="KSO_WM_UNIT_FILL_FORE_SCHEMECOLOR_INDEX_BRIGHTNESS" val="0"/>
  <p:tag name="KSO_WM_UNIT_LINE_FORE_SCHEMECOLOR_INDEX" val="13"/>
  <p:tag name="KSO_WM_UNIT_PICTURE_SUBTYPE" val="b"/>
  <p:tag name="MH_PIC_SOURCE_TYPE" val="generate_slide_ai*{&quot;ai_type&quot;:&quot;generate_ppt&quot;,&quot;id&quot;:&quot;VCG41N1216575636&quot;}*auto__ai_v2.1.2_ONLINE*1749986010672_830ae2_5debddf33083-slide-12"/>
</p:tagLst>
</file>

<file path=ppt/tags/tag37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0968_2*l_h_a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7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0968_2*l_h_f*1_1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7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0968_2*l_h_a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添加标题"/>
  <p:tag name="KSO_WM_UNIT_TEXT_TYPE" val="1"/>
</p:tagLst>
</file>

<file path=ppt/tags/tag37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0968_2*l_h_f*1_2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TEXT_FILL_TYPE" val="1"/>
  <p:tag name="KSO_WM_UNIT_PRESET_TEXT" val="单击此处添加文本具体内容，简明扼要地阐述您的观点。可酌情增减文字，以便观者准确地理解您传达的思想。"/>
  <p:tag name="KSO_WM_UNIT_TEXT_TYPE" val="1"/>
  <p:tag name="KSO_WM_UNIT_TEXT_LAYER_COUNT" val="1"/>
</p:tagLst>
</file>

<file path=ppt/tags/tag37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0968_2*l_h_a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FORE_SCHEMECOLOR_INDEX_BRIGHTNESS" val="0"/>
  <p:tag name="KSO_WM_UNIT_PRESET_TEXT" val="添加标题"/>
  <p:tag name="KSO_WM_UNIT_TEXT_FILL_FORE_SCHEMECOLOR_INDEX" val="1"/>
  <p:tag name="KSO_WM_UNIT_TEXT_FILL_TYPE" val="1"/>
  <p:tag name="KSO_WM_UNIT_TEXT_TYPE" val="1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0968_2*l_h_f*1_3_1"/>
  <p:tag name="KSO_WM_TEMPLATE_CATEGORY" val="diagram"/>
  <p:tag name="KSO_WM_TEMPLATE_INDEX" val="20230968"/>
  <p:tag name="KSO_WM_UNIT_LAYERLEVEL" val="1_1_1"/>
  <p:tag name="KSO_WM_TAG_VERSION" val="3.0"/>
  <p:tag name="KSO_WM_BEAUTIFY_FLAG" val="#wm#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66.2639465332032,&quot;left&quot;:54.8,&quot;top&quot;:111.19306610347716,&quot;width&quot;:850.441102362204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  <p:tag name="KSO_WM_UNIT_TEXT_TYPE" val="1"/>
  <p:tag name="KSO_WM_UNIT_TEXT_LAYER_COUNT" val="1"/>
</p:tagLst>
</file>

<file path=ppt/tags/tag381.xml><?xml version="1.0" encoding="utf-8"?>
<p:tagLst xmlns:p="http://schemas.openxmlformats.org/presentationml/2006/main">
  <p:tag name="KSO_WM_SLIDE_ID" val="diagram20230968_2"/>
  <p:tag name="KSO_WM_TEMPLATE_SUBCATEGORY" val="0"/>
  <p:tag name="KSO_WM_TEMPLATE_MASTER_TYPE" val="0"/>
  <p:tag name="KSO_WM_TEMPLATE_COLOR_TYPE" val="0"/>
  <p:tag name="KSO_WM_SLIDE_ITEM_CNT" val="3"/>
  <p:tag name="KSO_WM_SLIDE_INDEX" val="2"/>
  <p:tag name="KSO_WM_TAG_VERSION" val="3.0"/>
  <p:tag name="KSO_WM_BEAUTIFY_FLAG" val="#wm#"/>
  <p:tag name="KSO_WM_TEMPLATE_CATEGORY" val="diagram"/>
  <p:tag name="KSO_WM_TEMPLATE_INDEX" val="20230968"/>
  <p:tag name="KSO_WM_SLIDE_TYPE" val="text"/>
  <p:tag name="KSO_WM_SLIDE_SUBTYPE" val="diag"/>
  <p:tag name="KSO_WM_SLIDE_SIZE" val="850.4*365.625"/>
  <p:tag name="KSO_WM_SLIDE_POSITION" val="54.8*111.5"/>
  <p:tag name="KSO_WM_SLIDE_LAYOUT" val="a_l"/>
  <p:tag name="KSO_WM_SLIDE_LAYOUT_CNT" val="1_1"/>
  <p:tag name="KSO_WM_SPECIAL_SOURCE" val="bdnull"/>
  <p:tag name="KSO_WM_DIAGRAM_GROUP_CODE" val="l1-1"/>
  <p:tag name="KSO_WM_SLIDE_DIAGTYPE" val="l"/>
</p:tagLst>
</file>

<file path=ppt/tags/tag38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a"/>
  <p:tag name="KSO_WM_UNIT_INDEX" val="1"/>
  <p:tag name="KSO_WM_UNIT_ID" val="diagram20233329_3*a*1"/>
  <p:tag name="KSO_WM_TEMPLATE_CATEGORY" val="diagram"/>
  <p:tag name="KSO_WM_TEMPLATE_INDEX" val="20233329"/>
  <p:tag name="KSO_WM_UNIT_LAYERLEVEL" val="1"/>
  <p:tag name="KSO_WM_TAG_VERSION" val="3.0"/>
  <p:tag name="KSO_WM_BEAUTIFY_FLAG" val="#wm#"/>
  <p:tag name="KSO_WM_UNIT_VALUE" val="29"/>
  <p:tag name="KSO_WM_UNIT_TEXT_TYPE" val="1"/>
  <p:tag name="KSO_WM_UNIT_PRESET_TEXT" val="单击此处添加标题"/>
</p:tagLst>
</file>

<file path=ppt/tags/tag38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1_1"/>
  <p:tag name="KSO_WM_UNIT_ID" val="diagram20233329_2*l_h_a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8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1_1"/>
  <p:tag name="KSO_WM_UNIT_ID" val="diagram20233329_2*l_h_f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85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1_1"/>
  <p:tag name="KSO_WM_UNIT_ID" val="diagram20233329_2*l_h_d*1_1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96230595&quot;}*auto__ai_v2.1.2_ONLINE*1749986010672_830ae2_5debddf33083-slide-5"/>
</p:tagLst>
</file>

<file path=ppt/tags/tag386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1_1"/>
  <p:tag name="KSO_WM_UNIT_ID" val="diagram20233329_2*l_h_i*1_1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7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2_1"/>
  <p:tag name="KSO_WM_UNIT_ID" val="diagram20233329_2*l_h_d*1_2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41N1498664317&quot;}*auto__ai_v2.1.2_ONLINE*1749986010672_830ae2_5debddf33083-slide-5"/>
</p:tagLst>
</file>

<file path=ppt/tags/tag388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UNIT_HIGHLIGHT" val="0"/>
  <p:tag name="KSO_WM_UNIT_COMPATIBLE" val="0"/>
  <p:tag name="KSO_WM_UNIT_DIAGRAM_ISNUMVISUAL" val="0"/>
  <p:tag name="KSO_WM_UNIT_DIAGRAM_ISREFERUNIT" val="0"/>
  <p:tag name="KSO_WM_UNIT_SUBTYPE" val="d"/>
  <p:tag name="KSO_WM_UNIT_TYPE" val="l_h_i"/>
  <p:tag name="KSO_WM_UNIT_INDEX" val="1_2_1"/>
  <p:tag name="KSO_WM_UNIT_ID" val="diagram20233329_2*l_h_i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DIAGRAM_VERSION" val="3"/>
  <p:tag name="KSO_WM_DIAGRAM_COLOR_TRICK" val="1"/>
  <p:tag name="KSO_WM_DIAGRAM_COLOR_TEXT_CAN_REMOVE" val="n"/>
  <p:tag name="KSO_WM_DIAGRAM_GROUP_CODE" val="l1-1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8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2_1"/>
  <p:tag name="KSO_WM_UNIT_ID" val="diagram20233329_2*l_h_a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2_1"/>
  <p:tag name="KSO_WM_UNIT_ID" val="diagram20233329_2*l_h_f*1_2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观点。可酌情增减文字，以便观者准确地理解您传达的思想。"/>
  <p:tag name="KSO_WM_UNIT_TEXT_FILL_FORE_SCHEMECOLOR_INDEX" val="1"/>
  <p:tag name="KSO_WM_UNIT_TEXT_FILL_TYPE" val="1"/>
</p:tagLst>
</file>

<file path=ppt/tags/tag391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VALUE" val="753*485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d"/>
  <p:tag name="KSO_WM_UNIT_INDEX" val="1_3_1"/>
  <p:tag name="KSO_WM_UNIT_ID" val="diagram20233329_2*l_h_d*1_3_1"/>
  <p:tag name="KSO_WM_TEMPLATE_CATEGORY" val="diagram"/>
  <p:tag name="KSO_WM_TEMPLATE_INDEX" val="20233329"/>
  <p:tag name="KSO_WM_UNIT_LAYERLEVEL" val="1_1_1"/>
  <p:tag name="KSO_WM_TAG_VERSION" val="3.0"/>
  <p:tag name="KSO_WM_DIAGRAM_MAX_ITEMCNT" val="4"/>
  <p:tag name="KSO_WM_DIAGRAM_MIN_ITEMCNT" val="2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solidLine&quot;:{&quot;brightness&quot;:0,&quot;colorType&quot;:1,&quot;foreColorIndex&quot;:5,&quot;transparency&quot;:0.800000011920929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PICTURE_SUBTYPE" val="b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5"/>
  <p:tag name="MH_PIC_SOURCE_TYPE" val="generate_slide_ai*{&quot;ai_type&quot;:&quot;generate_ppt&quot;,&quot;id&quot;:&quot;VCG211340676819&quot;}*auto__ai_v2.1.2_ONLINE*1749986010672_830ae2_5debddf33083-slide-5"/>
</p:tagLst>
</file>

<file path=ppt/tags/tag392.xml><?xml version="1.0" encoding="utf-8"?>
<p:tagLst xmlns:p="http://schemas.openxmlformats.org/presentationml/2006/main">
  <p:tag name="KSO_WM_DIAGRAM_VIRTUALLY_FRAME" val="{&quot;height&quot;:387.88141732283464,&quot;left&quot;:83.16770888441188,&quot;top&quot;:130.94653543307086,&quot;width&quot;:792.289306640625}"/>
  <p:tag name="KSO_WM_DIAGRAM_VERSION" val="3"/>
  <p:tag name="KSO_WM_DIAGRAM_COLOR_TRICK" val="1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3329_2*l_h_i*1_3_1"/>
  <p:tag name="KSO_WM_TEMPLATE_CATEGORY" val="diagram"/>
  <p:tag name="KSO_WM_TEMPLATE_INDEX" val="20233329"/>
  <p:tag name="KSO_WM_UNIT_LAYERLEVEL" val="1_1_1"/>
  <p:tag name="KSO_WM_TAG_VERSION" val="3.0"/>
  <p:tag name="KSO_WM_UNIT_FILL_FORE_SCHEMECOLOR_INDEX" val="14"/>
  <p:tag name="KSO_WM_UNIT_FILL_FORE_SCHEMECOLOR_INDEX_BRIGHTNESS" val="0"/>
  <p:tag name="KSO_WM_DIAGRAM_MAX_ITEMCNT" val="4"/>
  <p:tag name="KSO_WM_DIAGRAM_MIN_ITEMCNT" val="2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UNIT_TEXT_FILL_FORE_SCHEMECOLOR_INDEX" val="1"/>
  <p:tag name="KSO_WM_UNIT_TEXT_FILL_TYPE" val="1"/>
</p:tagLst>
</file>

<file path=ppt/tags/tag39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a"/>
  <p:tag name="KSO_WM_UNIT_INDEX" val="1_3_1"/>
  <p:tag name="KSO_WM_UNIT_ID" val="diagram20233329_2*l_h_a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BEAUTIFY_FLAG" val="#wm#"/>
  <p:tag name="KSO_WM_UNIT_PRESET_TEXT" val="单击添加项标题"/>
  <p:tag name="KSO_WM_UNIT_TEXT_FILL_FORE_SCHEMECOLOR_INDEX" val="1"/>
  <p:tag name="KSO_WM_UNIT_TEXT_FILL_TYPE" val="1"/>
</p:tagLst>
</file>

<file path=ppt/tags/tag39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DIAGRAM_VERSION" val="3"/>
  <p:tag name="KSO_WM_DIAGRAM_COLOR_TRICK" val="1"/>
  <p:tag name="KSO_WM_DIAGRAM_COLOR_TEXT_CAN_REMOVE" val="n"/>
  <p:tag name="KSO_WM_DIAGRAM_MAX_ITEMCNT" val="4"/>
  <p:tag name="KSO_WM_DIAGRAM_MIN_ITEMCNT" val="2"/>
  <p:tag name="KSO_WM_DIAGRAM_VIRTUALLY_FRAME" val="{&quot;height&quot;:387.88141732283464,&quot;left&quot;:83.16770888441188,&quot;top&quot;:130.94653543307086,&quot;width&quot;:792.289306640625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YPE" val="l_h_f"/>
  <p:tag name="KSO_WM_UNIT_INDEX" val="1_3_1"/>
  <p:tag name="KSO_WM_UNIT_ID" val="diagram20233329_2*l_h_f*1_3_1"/>
  <p:tag name="KSO_WM_TEMPLATE_CATEGORY" val="diagram"/>
  <p:tag name="KSO_WM_TEMPLATE_INDEX" val="20233329"/>
  <p:tag name="KSO_WM_UNIT_LAYERLEVEL" val="1_1_1"/>
  <p:tag name="KSO_WM_TAG_VERSION" val="3.0"/>
  <p:tag name="KSO_WM_UNIT_TEXT_FILL_FORE_SCHEMECOLOR_INDEX_BRIGHTNESS" val="0.15"/>
  <p:tag name="KSO_WM_UNIT_TEXT_TYPE" val="1"/>
  <p:tag name="KSO_WM_UNIT_TEXT_LAYER_COUNT" val="1"/>
  <p:tag name="KSO_WM_BEAUTIFY_FLAG" val="#wm#"/>
  <p:tag name="KSO_WM_UNIT_PRESET_TEXT" val="单击此处添加文本具体内容，简明扼要地阐述您的内容观点。根据需要可酌情增减文字，以便观者准确地理解您传达的思想。"/>
  <p:tag name="KSO_WM_UNIT_TEXT_FILL_FORE_SCHEMECOLOR_INDEX" val="1"/>
  <p:tag name="KSO_WM_UNIT_TEXT_FILL_TYPE" val="1"/>
</p:tagLst>
</file>

<file path=ppt/tags/tag395.xml><?xml version="1.0" encoding="utf-8"?>
<p:tagLst xmlns:p="http://schemas.openxmlformats.org/presentationml/2006/main">
  <p:tag name="KSO_WM_SLIDE_ID" val="diagram20233329_3"/>
  <p:tag name="KSO_WM_TEMPLATE_SUBCATEGORY" val="0"/>
  <p:tag name="KSO_WM_TEMPLATE_MASTER_TYPE" val="0"/>
  <p:tag name="KSO_WM_TEMPLATE_COLOR_TYPE" val="0"/>
  <p:tag name="KSO_WM_SLIDE_TYPE" val="text"/>
  <p:tag name="KSO_WM_SLIDE_SUBTYPE" val="diag"/>
  <p:tag name="KSO_WM_SLIDE_ITEM_CNT" val="4"/>
  <p:tag name="KSO_WM_SLIDE_INDEX" val="3"/>
  <p:tag name="KSO_WM_SLIDE_SIZE" val="792.289*387.858"/>
  <p:tag name="KSO_WM_SLIDE_POSITION" val="83.1354*130.947"/>
  <p:tag name="KSO_WM_DIAGRAM_GROUP_CODE" val="l1-1"/>
  <p:tag name="KSO_WM_SLIDE_DIAGTYPE" val="l"/>
  <p:tag name="KSO_WM_TAG_VERSION" val="3.0"/>
  <p:tag name="KSO_WM_BEAUTIFY_FLAG" val="#wm#"/>
  <p:tag name="KSO_WM_TEMPLATE_CATEGORY" val="diagram"/>
  <p:tag name="KSO_WM_TEMPLATE_INDEX" val="20233329"/>
  <p:tag name="KSO_WM_SLIDE_LAYOUT" val="a_l"/>
  <p:tag name="KSO_WM_SLIDE_LAYOUT_CNT" val="1_1"/>
</p:tagLst>
</file>

<file path=ppt/tags/tag396.xml><?xml version="1.0" encoding="utf-8"?>
<p:tagLst xmlns:p="http://schemas.openxmlformats.org/presentationml/2006/main">
  <p:tag name="KSO_WM_PRESENTATION_SOURCE" val="WPPAIGeneratePPT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3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6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CONTENT_GROUP_TYPE" val="contentchip"/>
  <p:tag name="KSO_WM_UNIT_TYPE" val="i"/>
  <p:tag name="KSO_WM_UNIT_INDEX" val="2"/>
  <p:tag name="KSO_WM_UNIT_ID" val="_1*i*2"/>
  <p:tag name="KSO_WM_UNIT_LAYERLEVEL" val="1"/>
  <p:tag name="KSO_WM_TAG_VERSION" val="3.0"/>
</p:tagLst>
</file>

<file path=ppt/tags/tag6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3.0"/>
</p:tagLst>
</file>

<file path=ppt/tags/tag67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3.0"/>
</p:tagLst>
</file>

<file path=ppt/tags/tag68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3.0"/>
</p:tagLst>
</file>

<file path=ppt/tags/tag69.xml><?xml version="1.0" encoding="utf-8"?>
<p:tagLst xmlns:p="http://schemas.openxmlformats.org/presentationml/2006/main">
  <p:tag name="KSO_WM_UNIT_SUBTYPE" val="b"/>
  <p:tag name="KSO_WM_UNIT_PRESET_TEXT" val="汇报人：稻小壳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3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3.0"/>
  <p:tag name="KSO_WM_BEAUTIFY_FLAG" val="#wm#"/>
  <p:tag name="KSO_WM_UNIT_CONTENT_GROUP_TYPE" val="contentchip"/>
</p:tagLst>
</file>

<file path=ppt/tags/tag7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3.0"/>
  <p:tag name="KSO_WM_BEAUTIFY_FLAG" val="#wm#"/>
  <p:tag name="KSO_WM_UNIT_CONTENT_GROUP_TYPE" val="contentchip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3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1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2"/>
  <p:tag name="KSO_WM_UNIT_LAYERLEVEL" val="1"/>
  <p:tag name="KSO_WM_TAG_VERSION" val="3.0"/>
  <p:tag name="KSO_WM_BEAUTIFY_FLAG" val="#wm#"/>
  <p:tag name="KSO_WM_UNIT_CONTENT_GROUP_TYPE" val="titlestyle"/>
  <p:tag name="KSO_WM_UNIT_TYPE" val="i"/>
  <p:tag name="KSO_WM_UNIT_INDEX" val="2"/>
</p:tagLst>
</file>

<file path=ppt/tags/tag7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3.0"/>
  <p:tag name="KSO_WM_BEAUTIFY_FLAG" val="#wm#"/>
  <p:tag name="KSO_WM_UNIT_PRESET_TEXT" val="单击此处编辑母版文本样式&#10;第二级&#10;第三级&#10;第四级&#10;第五级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3.0"/>
  <p:tag name="KSO_WM_BEAUTIFY_FLAG" val="#wm#"/>
</p:tagLst>
</file>

<file path=ppt/tags/tag8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编辑母版标题样式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3.0"/>
  <p:tag name="KSO_WM_BEAUTIFY_FLAG" val="#wm#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3.0"/>
  <p:tag name="KSO_WM_BEAUTIFY_FLAG" val="#wm#"/>
  <p:tag name="KSO_WM_UNIT_TYPE" val="i"/>
  <p:tag name="KSO_WM_UNIT_INDEX" val="5"/>
</p:tagLst>
</file>

<file path=ppt/tags/tag84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3.0"/>
  <p:tag name="KSO_WM_UNIT_TYPE" val="i"/>
  <p:tag name="KSO_WM_UNIT_INDEX" val="1"/>
</p:tagLst>
</file>

<file path=ppt/tags/tag85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3.0"/>
  <p:tag name="KSO_WM_UNIT_TYPE" val="i"/>
  <p:tag name="KSO_WM_UNIT_INDEX" val="2"/>
</p:tagLst>
</file>

<file path=ppt/tags/tag86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3.0"/>
  <p:tag name="KSO_WM_UNIT_TYPE" val="i"/>
  <p:tag name="KSO_WM_UNIT_INDEX" val="4"/>
</p:tagLst>
</file>

<file path=ppt/tags/tag87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3.0"/>
  <p:tag name="KSO_WM_BEAUTIFY_FLAG" val="#wm#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3.0"/>
  <p:tag name="KSO_WM_BEAUTIFY_FLAG" val="#wm#"/>
</p:tagLst>
</file>

<file path=ppt/tags/tag91.xml><?xml version="1.0" encoding="utf-8"?>
<p:tagLst xmlns:p="http://schemas.openxmlformats.org/presentationml/2006/main">
  <p:tag name="KSO_WM_BEAUTIFY_FLAG" val="#wm#"/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3.0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3.0"/>
  <p:tag name="KSO_WM_BEAUTIFY_FLAG" val="#wm#"/>
  <p:tag name="KSO_WM_UNIT_TYPE" val="i"/>
  <p:tag name="KSO_WM_UNIT_INDEX" val="6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3.0"/>
  <p:tag name="KSO_WM_BEAUTIFY_FLAG" val="#wm#"/>
  <p:tag name="KSO_WM_UNIT_TYPE" val="i"/>
  <p:tag name="KSO_WM_UNIT_INDEX" val="2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3.0"/>
  <p:tag name="KSO_WM_BEAUTIFY_FLAG" val="#wm#"/>
  <p:tag name="KSO_WM_UNIT_TYPE" val="i"/>
  <p:tag name="KSO_WM_UNIT_INDEX" val="3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3.0"/>
  <p:tag name="KSO_WM_BEAUTIFY_FLAG" val="#wm#"/>
  <p:tag name="KSO_WM_UNIT_TYPE" val="i"/>
  <p:tag name="KSO_WM_UNIT_INDEX" val="4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3.0"/>
  <p:tag name="KSO_WM_BEAUTIFY_FLAG" val="#wm#"/>
  <p:tag name="KSO_WM_UNIT_CONTENT_GROUP_TYPE" val="contentchip"/>
  <p:tag name="KSO_WM_UNIT_TYPE" val="i"/>
  <p:tag name="KSO_WM_UNIT_INDEX" val="5"/>
</p:tagLst>
</file>

<file path=ppt/tags/tag97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3.0"/>
  <p:tag name="KSO_WM_BEAUTIFY_FLAG" val="#wm#"/>
  <p:tag name="KSO_WM_UNIT_CONTENT_GROUP_TYPE" val="contentchip"/>
</p:tagLst>
</file>

<file path=ppt/tags/tag98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章节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3.0"/>
  <p:tag name="KSO_WM_BEAUTIFY_FLAG" val="#wm#"/>
  <p:tag name="KSO_WM_UNIT_CONTENT_GROUP_TYPE" val="contentchip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3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自定义 68">
      <a:dk1>
        <a:sysClr val="windowText" lastClr="000000"/>
      </a:dk1>
      <a:lt1>
        <a:sysClr val="window" lastClr="FFFFFF"/>
      </a:lt1>
      <a:dk2>
        <a:srgbClr val="010437"/>
      </a:dk2>
      <a:lt2>
        <a:srgbClr val="EFEFFF"/>
      </a:lt2>
      <a:accent1>
        <a:srgbClr val="007AD6"/>
      </a:accent1>
      <a:accent2>
        <a:srgbClr val="256BDB"/>
      </a:accent2>
      <a:accent3>
        <a:srgbClr val="128E96"/>
      </a:accent3>
      <a:accent4>
        <a:srgbClr val="3F48EF"/>
      </a:accent4>
      <a:accent5>
        <a:srgbClr val="6124D1"/>
      </a:accent5>
      <a:accent6>
        <a:srgbClr val="A67BFD"/>
      </a:accent6>
      <a:hlink>
        <a:srgbClr val="034A90"/>
      </a:hlink>
      <a:folHlink>
        <a:srgbClr val="954F72"/>
      </a:folHlink>
    </a:clrScheme>
    <a:fontScheme name="自定义 19">
      <a:majorFont>
        <a:latin typeface="MiSans Bold"/>
        <a:ea typeface="MiSans Bold"/>
        <a:cs typeface=""/>
      </a:majorFont>
      <a:minorFont>
        <a:latin typeface="MiSans"/>
        <a:ea typeface="MiSan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1299</Words>
  <Application>WPS 演示</Application>
  <PresentationFormat>宽屏</PresentationFormat>
  <Paragraphs>194</Paragraphs>
  <Slides>17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17</vt:i4>
      </vt:variant>
    </vt:vector>
  </HeadingPairs>
  <TitlesOfParts>
    <vt:vector size="37" baseType="lpstr">
      <vt:lpstr>Arial</vt:lpstr>
      <vt:lpstr>宋体</vt:lpstr>
      <vt:lpstr>Wingdings</vt:lpstr>
      <vt:lpstr>Wingdings</vt:lpstr>
      <vt:lpstr>MiSans</vt:lpstr>
      <vt:lpstr>苹方-简</vt:lpstr>
      <vt:lpstr>汉仪书宋二KW</vt:lpstr>
      <vt:lpstr>微软雅黑</vt:lpstr>
      <vt:lpstr>MiSans Normal</vt:lpstr>
      <vt:lpstr>MiSans Bold</vt:lpstr>
      <vt:lpstr>汉仪旗黑</vt:lpstr>
      <vt:lpstr>宋体</vt:lpstr>
      <vt:lpstr>Arial Unicode MS</vt:lpstr>
      <vt:lpstr>Calibri</vt:lpstr>
      <vt:lpstr>Helvetica Neue</vt:lpstr>
      <vt:lpstr>MiSans</vt:lpstr>
      <vt:lpstr>MiSans Normal</vt:lpstr>
      <vt:lpstr>微软雅黑</vt:lpstr>
      <vt:lpstr>WPS</vt:lpstr>
      <vt:lpstr>Office 主题</vt:lpstr>
      <vt:lpstr>AI编程分享</vt:lpstr>
      <vt:lpstr>目录</vt:lpstr>
      <vt:lpstr>AI吸引力（特点）</vt:lpstr>
      <vt:lpstr>AI吸引力（特点）</vt:lpstr>
      <vt:lpstr>AI编程的开发方式</vt:lpstr>
      <vt:lpstr>1、利用独立 AI 工具</vt:lpstr>
      <vt:lpstr>2、IDE 集成 AI 插件</vt:lpstr>
      <vt:lpstr>AI编程实践（Cursor核心能力探索）</vt:lpstr>
      <vt:lpstr>Cursor 能力特点</vt:lpstr>
      <vt:lpstr>Cursor 核心能力1(tab 和 chat)</vt:lpstr>
      <vt:lpstr>Cursor 核心能力2（上下文选项）</vt:lpstr>
      <vt:lpstr>使用结论</vt:lpstr>
      <vt:lpstr>AI的局限与趋势</vt:lpstr>
      <vt:lpstr>PowerPoint 演示文稿</vt:lpstr>
      <vt:lpstr>谢谢</vt:lpstr>
      <vt:lpstr>xxxxxx</vt:lpstr>
      <vt:lpstr>xxxxxx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語讠</cp:lastModifiedBy>
  <cp:revision>252</cp:revision>
  <dcterms:created xsi:type="dcterms:W3CDTF">2025-07-03T10:08:41Z</dcterms:created>
  <dcterms:modified xsi:type="dcterms:W3CDTF">2025-07-03T10:08:41Z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2052-6.13.1.8913</vt:lpwstr>
  </property>
  <property fmtid="{D5CDD505-2E9C-101B-9397-08002B2CF9AE}" pid="3" name="ICV">
    <vt:lpwstr>2714BC2042754196817988410A36725A</vt:lpwstr>
  </property>
</Properties>
</file>