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6" r:id="rId14"/>
    <p:sldId id="273" r:id="rId15"/>
    <p:sldId id="265" r:id="rId16"/>
    <p:sldId id="268" r:id="rId17"/>
    <p:sldId id="270" r:id="rId18"/>
    <p:sldId id="269" r:id="rId19"/>
    <p:sldId id="271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9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image" Target="../media/image12.jpeg"/><Relationship Id="rId2" Type="http://schemas.openxmlformats.org/officeDocument/2006/relationships/tags" Target="../tags/tag339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image" Target="../media/image13.jpeg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tags" Target="../tags/tag359.xml"/><Relationship Id="rId7" Type="http://schemas.openxmlformats.org/officeDocument/2006/relationships/tags" Target="../tags/tag358.xml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Relationship Id="rId3" Type="http://schemas.openxmlformats.org/officeDocument/2006/relationships/tags" Target="../tags/tag354.xml"/><Relationship Id="rId2" Type="http://schemas.openxmlformats.org/officeDocument/2006/relationships/image" Target="../media/image14.jpeg"/><Relationship Id="rId1" Type="http://schemas.openxmlformats.org/officeDocument/2006/relationships/tags" Target="../tags/tag35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image" Target="../media/image16.jpeg"/><Relationship Id="rId7" Type="http://schemas.openxmlformats.org/officeDocument/2006/relationships/tags" Target="../tags/tag368.xml"/><Relationship Id="rId6" Type="http://schemas.openxmlformats.org/officeDocument/2006/relationships/image" Target="../media/image15.jpeg"/><Relationship Id="rId5" Type="http://schemas.openxmlformats.org/officeDocument/2006/relationships/tags" Target="../tags/tag367.xml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76.xml"/><Relationship Id="rId16" Type="http://schemas.openxmlformats.org/officeDocument/2006/relationships/tags" Target="../tags/tag375.xml"/><Relationship Id="rId15" Type="http://schemas.openxmlformats.org/officeDocument/2006/relationships/tags" Target="../tags/tag374.xml"/><Relationship Id="rId14" Type="http://schemas.openxmlformats.org/officeDocument/2006/relationships/tags" Target="../tags/tag373.xml"/><Relationship Id="rId13" Type="http://schemas.openxmlformats.org/officeDocument/2006/relationships/tags" Target="../tags/tag372.xml"/><Relationship Id="rId12" Type="http://schemas.openxmlformats.org/officeDocument/2006/relationships/tags" Target="../tags/tag371.xml"/><Relationship Id="rId11" Type="http://schemas.openxmlformats.org/officeDocument/2006/relationships/tags" Target="../tags/tag370.xml"/><Relationship Id="rId10" Type="http://schemas.openxmlformats.org/officeDocument/2006/relationships/image" Target="../media/image17.jpeg"/><Relationship Id="rId1" Type="http://schemas.openxmlformats.org/officeDocument/2006/relationships/tags" Target="../tags/tag36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83.xml"/><Relationship Id="rId8" Type="http://schemas.openxmlformats.org/officeDocument/2006/relationships/image" Target="../media/image10.jpeg"/><Relationship Id="rId7" Type="http://schemas.openxmlformats.org/officeDocument/2006/relationships/tags" Target="../tags/tag382.xml"/><Relationship Id="rId6" Type="http://schemas.openxmlformats.org/officeDocument/2006/relationships/tags" Target="../tags/tag381.xml"/><Relationship Id="rId5" Type="http://schemas.openxmlformats.org/officeDocument/2006/relationships/image" Target="../media/image9.jpeg"/><Relationship Id="rId4" Type="http://schemas.openxmlformats.org/officeDocument/2006/relationships/tags" Target="../tags/tag380.xml"/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90.xml"/><Relationship Id="rId16" Type="http://schemas.openxmlformats.org/officeDocument/2006/relationships/tags" Target="../tags/tag389.xml"/><Relationship Id="rId15" Type="http://schemas.openxmlformats.org/officeDocument/2006/relationships/tags" Target="../tags/tag388.xml"/><Relationship Id="rId14" Type="http://schemas.openxmlformats.org/officeDocument/2006/relationships/tags" Target="../tags/tag387.xml"/><Relationship Id="rId13" Type="http://schemas.openxmlformats.org/officeDocument/2006/relationships/image" Target="../media/image18.jpeg"/><Relationship Id="rId12" Type="http://schemas.openxmlformats.org/officeDocument/2006/relationships/tags" Target="../tags/tag386.xml"/><Relationship Id="rId11" Type="http://schemas.openxmlformats.org/officeDocument/2006/relationships/tags" Target="../tags/tag385.xml"/><Relationship Id="rId10" Type="http://schemas.openxmlformats.org/officeDocument/2006/relationships/tags" Target="../tags/tag384.xml"/><Relationship Id="rId1" Type="http://schemas.openxmlformats.org/officeDocument/2006/relationships/tags" Target="../tags/tag37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image" Target="../media/image8.jpe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image" Target="../media/image9.jpe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image" Target="../media/image10.jpeg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image" Target="../media/image11.jpeg"/><Relationship Id="rId2" Type="http://schemas.openxmlformats.org/officeDocument/2006/relationships/tags" Target="../tags/tag326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13715" y="1706245"/>
            <a:ext cx="8317865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AI编程分享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1(tab </a:t>
            </a:r>
            <a:r>
              <a:rPr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 chat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1053465" y="1555115"/>
            <a:ext cx="2529205" cy="2700020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59885" y="2077085"/>
            <a:ext cx="6830060" cy="1174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Tab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：光标位置直接建议（适合简短的小功能，或直接输出翻译）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：光标位置直接小范围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Chat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159250" y="1367790"/>
            <a:ext cx="608266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小范围即时建议（适合小颗粒度使用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4159885" y="4309110"/>
            <a:ext cx="7485380" cy="2150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面板，整体调整；适合从无到有第一步；</a:t>
            </a:r>
            <a:b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问话模式：</a:t>
            </a:r>
            <a:b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Agent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：代理模式，根据需求感知项目整体，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决定何时修改、添加文件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Ask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：提问模式，只给回答结果，不修改文件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Manual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：手动模式，我们知道要修改什么文件，直接修改你指定的文件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159250" y="3599815"/>
            <a:ext cx="720788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大范围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 Chat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（适合大颗粒度）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2</a:t>
            </a:r>
            <a:r>
              <a:rPr>
                <a:ea typeface="宋体" panose="02010600030101010101" pitchFamily="2" charset="-122"/>
              </a:rPr>
              <a:t>（上下文选项）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507" r="12507"/>
          <a:stretch>
            <a:fillRect/>
          </a:stretch>
        </p:blipFill>
        <p:spPr>
          <a:xfrm>
            <a:off x="7690746" y="1402589"/>
            <a:ext cx="2648049" cy="2827256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3680" y="2177415"/>
            <a:ext cx="6087745" cy="388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Files&amp;Folders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：选相关文件、文件夹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Rules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：选可复用规则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Code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：选指定代码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Docs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：选外部的技术文档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git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git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提交记录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：开启网络搜索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：选外部网站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Lint Errors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：选终端错误信息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Recent Changes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：选最近修改记录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@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利用各种上下文类型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的局限与趋势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806065" y="4148456"/>
            <a:ext cx="264795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AI编程高度依赖于大量高质量数据，数据不足或偏差会影响模型性能。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806065" y="3688716"/>
            <a:ext cx="264795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目前的局限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856095" y="4148456"/>
            <a:ext cx="2647950" cy="121856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AI决策过程缺乏透明性，导致难以解释和理解模型的决策逻辑。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56095" y="3688716"/>
            <a:ext cx="2647950" cy="34925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与我们的趋势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513715" y="1853565"/>
            <a:ext cx="7420610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xxxxxx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xxxx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4580" y="188023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7165" y="1880235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59750" y="1880235"/>
            <a:ext cx="1747520" cy="1761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什么特点会吸引我们去用它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AI编程的开发方式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 fontScale="90000"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编程实践（</a:t>
            </a:r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Cursor 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核心能力探索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）</a:t>
            </a:r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的局限与趋势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4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什么特点会吸引我们去用它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/data/temp/c9e278d2-49d9-11f0-858f-aac1907f0569.jpgc9e278d2-49d9-11f0-858f-aac1907f056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10" b="210"/>
          <a:stretch>
            <a:fillRect/>
          </a:stretch>
        </p:blipFill>
        <p:spPr>
          <a:xfrm>
            <a:off x="5447761" y="1235247"/>
            <a:ext cx="6047199" cy="2923200"/>
          </a:xfrm>
          <a:custGeom>
            <a:avLst/>
            <a:gdLst>
              <a:gd name="connsiteX0" fmla="*/ 0 w 6884130"/>
              <a:gd name="connsiteY0" fmla="*/ 0 h 2935140"/>
              <a:gd name="connsiteX1" fmla="*/ 6884130 w 6884130"/>
              <a:gd name="connsiteY1" fmla="*/ 0 h 2935140"/>
              <a:gd name="connsiteX2" fmla="*/ 6884130 w 6884130"/>
              <a:gd name="connsiteY2" fmla="*/ 2935140 h 2935140"/>
              <a:gd name="connsiteX3" fmla="*/ 0 w 6884130"/>
              <a:gd name="connsiteY3" fmla="*/ 2935140 h 293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4130" h="2935140">
                <a:moveTo>
                  <a:pt x="0" y="0"/>
                </a:moveTo>
                <a:lnTo>
                  <a:pt x="6884130" y="0"/>
                </a:lnTo>
                <a:lnTo>
                  <a:pt x="6884130" y="2935140"/>
                </a:lnTo>
                <a:lnTo>
                  <a:pt x="0" y="2935140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rPr>
              <a:t>AI</a:t>
            </a:r>
            <a:r>
              <a:rPr lang="zh-CN" altLang="en-US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rPr>
              <a:t>什么特点会吸引我们去用它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695960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快速搜索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快速出结果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快速给思路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95671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快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4422775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相对准确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虽然经测试，没让大家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100%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满意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但结合其他优势，效率还是比人工高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422683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准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8622769" y="5093244"/>
            <a:ext cx="2873576" cy="7303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检索范围广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省去自己找搜索源的时间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8622769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广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编程的开发方式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>
                <a:ea typeface="宋体" panose="02010600030101010101" pitchFamily="2" charset="-122"/>
              </a:rPr>
              <a:t>、利用独立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工具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547495"/>
            <a:ext cx="7005320" cy="1104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每个</a:t>
            </a: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工具自我独立，不集成到任何其他软件中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929890"/>
            <a:ext cx="6431915" cy="3440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Deepseek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、豆包；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Kimi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Chatgpt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等等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1344930" y="180657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032199" y="230212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IDE </a:t>
            </a:r>
            <a:r>
              <a:rPr>
                <a:ea typeface="宋体" panose="02010600030101010101" pitchFamily="2" charset="-122"/>
              </a:rPr>
              <a:t>集成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插件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602740"/>
            <a:ext cx="7005320" cy="1071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插件深度集成软件，更好的项目上下文支持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749550"/>
            <a:ext cx="6431915" cy="3620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Cursor AI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Trae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github copilot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TONGYI Lingma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Claude code</a:t>
            </a:r>
            <a:b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Augment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（贵）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优势：深度集成，更好的感知整个项目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0650" r="10650"/>
          <a:stretch>
            <a:fillRect/>
          </a:stretch>
        </p:blipFill>
        <p:spPr>
          <a:xfrm>
            <a:off x="1265555" y="1893570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952099" y="2389116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019300" y="3889375"/>
            <a:ext cx="9190990" cy="14179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AI</a:t>
            </a:r>
            <a:r>
              <a:rPr lang="zh-CN" altLang="en-US"/>
              <a:t>编程实践（</a:t>
            </a:r>
            <a:r>
              <a:rPr lang="en-US" altLang="zh-CN"/>
              <a:t>Cursor</a:t>
            </a:r>
            <a:r>
              <a:rPr>
                <a:ea typeface="宋体" panose="02010600030101010101" pitchFamily="2" charset="-122"/>
              </a:rPr>
              <a:t>核心能力探索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6330" y="1094740"/>
            <a:ext cx="4989195" cy="73533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en-US" altLang="zh-CN" dirty="0"/>
              <a:t>Cursor </a:t>
            </a:r>
            <a:r>
              <a:rPr dirty="0">
                <a:ea typeface="宋体" panose="02010600030101010101" pitchFamily="2" charset="-122"/>
              </a:rPr>
              <a:t>能力特点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077595" y="2920365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光标位置快速根据上下文给建议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聊天面板是核心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交互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077595" y="2223135"/>
            <a:ext cx="275590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Tab 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即时建议</a:t>
            </a: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+Chat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09716" y="292014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时，可选很多项目相关上下文类型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09716" y="222291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丰富上下文选项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077595" y="4559300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编码过程感知项目情况（其实就是项目内都算是它的上下文范围）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077591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项目感知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09720" y="4559300"/>
            <a:ext cx="2150110" cy="1979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claude-4-sonnet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o3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gemini-2.5-pro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gpt4.1 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gpt-o4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deepseek-r1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09716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先进推理模型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3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9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297.xml><?xml version="1.0" encoding="utf-8"?>
<p:tagLst xmlns:p="http://schemas.openxmlformats.org/presentationml/2006/main">
  <p:tag name="KSO_WM_UNIT_VALUE" val="811*16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70_1*d*1"/>
  <p:tag name="KSO_WM_TEMPLATE_CATEGORY" val="custom"/>
  <p:tag name="KSO_WM_TEMPLATE_INDEX" val="20233270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&quot;}*auto_qingqiu_ai_v2.1.2_ONLINE*1749986010672_830ae2_5debddf33083-slide-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0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9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3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4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5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1"/>
  <p:tag name="KSO_WM_UNIT_TEXT_FILL_TYPE" val="1"/>
</p:tagLst>
</file>

<file path=ppt/tags/tag321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4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6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7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4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9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2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3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5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6,&quot;left&quot;:220.95,&quot;top&quot;:290.4500787401574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5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6,&quot;left&quot;:220.95,&quot;top&quot;:290.4500787401574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5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6,&quot;left&quot;:220.95,&quot;top&quot;:290.4500787401574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5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6,&quot;left&quot;:220.95,&quot;top&quot;:290.4500787401574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59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62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6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81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2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83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86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87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91.xml><?xml version="1.0" encoding="utf-8"?>
<p:tagLst xmlns:p="http://schemas.openxmlformats.org/presentationml/2006/main">
  <p:tag name="KSO_WM_PRESENTATION_SOURCE" val="WPPAIGeneratePP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1189</Words>
  <Application>WPS 演示</Application>
  <PresentationFormat>宽屏</PresentationFormat>
  <Paragraphs>180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MiSans</vt:lpstr>
      <vt:lpstr>微软雅黑</vt:lpstr>
      <vt:lpstr>MiSans Normal</vt:lpstr>
      <vt:lpstr>MiSans Bold</vt:lpstr>
      <vt:lpstr>Segoe Print</vt:lpstr>
      <vt:lpstr>Arial Unicode MS</vt:lpstr>
      <vt:lpstr>Calibri</vt:lpstr>
      <vt:lpstr>MiSans</vt:lpstr>
      <vt:lpstr>Microsoft YaHei UI</vt:lpstr>
      <vt:lpstr>WPS</vt:lpstr>
      <vt:lpstr>Office 主题</vt:lpstr>
      <vt:lpstr>AI编程的应用与趋势</vt:lpstr>
      <vt:lpstr>目录</vt:lpstr>
      <vt:lpstr>AI编程的优势</vt:lpstr>
      <vt:lpstr>为何选择AI编程</vt:lpstr>
      <vt:lpstr>AI编程的开发模式</vt:lpstr>
      <vt:lpstr>开发方法概述</vt:lpstr>
      <vt:lpstr>1、利用独立 AI 工具</vt:lpstr>
      <vt:lpstr>AI编程的工具</vt:lpstr>
      <vt:lpstr>工具介绍</vt:lpstr>
      <vt:lpstr>Demo演示</vt:lpstr>
      <vt:lpstr>Cursor 核心能力</vt:lpstr>
      <vt:lpstr>AI编程的实践</vt:lpstr>
      <vt:lpstr>局限性分析</vt:lpstr>
      <vt:lpstr>谢谢</vt:lpstr>
      <vt:lpstr>未来趋势展望</vt:lpstr>
      <vt:lpstr>开发方法概述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224</cp:revision>
  <dcterms:created xsi:type="dcterms:W3CDTF">2019-06-19T02:08:00Z</dcterms:created>
  <dcterms:modified xsi:type="dcterms:W3CDTF">2025-06-22T11:15:04Z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2714BC2042754196817988410A36725A</vt:lpwstr>
  </property>
</Properties>
</file>