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image" Target="../media/image12.jpeg"/><Relationship Id="rId2" Type="http://schemas.openxmlformats.org/officeDocument/2006/relationships/tags" Target="../tags/tag339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image" Target="../media/image13.jpeg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image" Target="../media/image14.jpeg"/><Relationship Id="rId1" Type="http://schemas.openxmlformats.org/officeDocument/2006/relationships/tags" Target="../tags/tag3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image" Target="../media/image16.jpeg"/><Relationship Id="rId7" Type="http://schemas.openxmlformats.org/officeDocument/2006/relationships/tags" Target="../tags/tag374.xml"/><Relationship Id="rId6" Type="http://schemas.openxmlformats.org/officeDocument/2006/relationships/image" Target="../media/image15.jpeg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image" Target="../media/image17.jpeg"/><Relationship Id="rId1" Type="http://schemas.openxmlformats.org/officeDocument/2006/relationships/tags" Target="../tags/tag3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image" Target="../media/image10.jpeg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image" Target="../media/image9.jpeg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6.xml"/><Relationship Id="rId16" Type="http://schemas.openxmlformats.org/officeDocument/2006/relationships/tags" Target="../tags/tag395.xml"/><Relationship Id="rId15" Type="http://schemas.openxmlformats.org/officeDocument/2006/relationships/tags" Target="../tags/tag394.xml"/><Relationship Id="rId14" Type="http://schemas.openxmlformats.org/officeDocument/2006/relationships/tags" Target="../tags/tag393.xml"/><Relationship Id="rId13" Type="http://schemas.openxmlformats.org/officeDocument/2006/relationships/image" Target="../media/image18.jpeg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image" Target="../media/image8.jpe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image" Target="../media/image9.jpe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image" Target="../media/image10.jpeg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image" Target="../media/image11.jpeg"/><Relationship Id="rId2" Type="http://schemas.openxmlformats.org/officeDocument/2006/relationships/tags" Target="../tags/tag326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anose="02010600030101010101" pitchFamily="2" charset="-122"/>
              </a:rPr>
              <a:t>（上下文选项）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anose="02010600030101010101" pitchFamily="2" charset="-122"/>
              </a:rPr>
              <a:t>使用结论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，然后加合适的提问内容，才能得出相对准确的结果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什么特点会吸引我们去用它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什么特点会吸引我们去用它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/data/temp/c9e278d2-49d9-11f0-858f-aac1907f0569.jpgc9e278d2-49d9-11f0-858f-aac1907f056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10" b="210"/>
          <a:stretch>
            <a:fillRect/>
          </a:stretch>
        </p:blipFill>
        <p:spPr>
          <a:xfrm>
            <a:off x="5447761" y="1235247"/>
            <a:ext cx="6047199" cy="2923200"/>
          </a:xfrm>
          <a:custGeom>
            <a:avLst/>
            <a:gdLst>
              <a:gd name="connsiteX0" fmla="*/ 0 w 6884130"/>
              <a:gd name="connsiteY0" fmla="*/ 0 h 2935140"/>
              <a:gd name="connsiteX1" fmla="*/ 6884130 w 6884130"/>
              <a:gd name="connsiteY1" fmla="*/ 0 h 2935140"/>
              <a:gd name="connsiteX2" fmla="*/ 6884130 w 6884130"/>
              <a:gd name="connsiteY2" fmla="*/ 2935140 h 2935140"/>
              <a:gd name="connsiteX3" fmla="*/ 0 w 6884130"/>
              <a:gd name="connsiteY3" fmla="*/ 2935140 h 293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4130" h="2935140">
                <a:moveTo>
                  <a:pt x="0" y="0"/>
                </a:moveTo>
                <a:lnTo>
                  <a:pt x="6884130" y="0"/>
                </a:lnTo>
                <a:lnTo>
                  <a:pt x="6884130" y="2935140"/>
                </a:lnTo>
                <a:lnTo>
                  <a:pt x="0" y="293514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AI</a:t>
            </a:r>
            <a:r>
              <a:rPr lang="zh-CN" altLang="en-US" dirty="0">
                <a:solidFill>
                  <a:schemeClr val="lt1">
                    <a:lumMod val="100000"/>
                  </a:schemeClr>
                </a:solidFill>
                <a:latin typeface="+mj-lt"/>
                <a:ea typeface="+mj-lt"/>
                <a:cs typeface="+mj-lt"/>
              </a:rPr>
              <a:t>什么特点会吸引我们去用它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422775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但结合其他优势，效率还是比人工高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422683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8622769" y="5093244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省去自己找搜索源的时间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8622769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anose="02010600030101010101" pitchFamily="2" charset="-122"/>
              </a:rPr>
              <a:t>、利用独立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工具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IDE </a:t>
            </a:r>
            <a:r>
              <a:rPr>
                <a:ea typeface="宋体" panose="02010600030101010101" pitchFamily="2" charset="-122"/>
              </a:rPr>
              <a:t>集成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插件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Claude code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anose="02010600030101010101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anose="02010600030101010101" pitchFamily="2" charset="-122"/>
              </a:rPr>
              <a:t>能力特点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VALUE" val="811*16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70_1*d*1"/>
  <p:tag name="KSO_WM_TEMPLATE_CATEGORY" val="custom"/>
  <p:tag name="KSO_WM_TEMPLATE_INDEX" val="20233270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&quot;}*auto_qingqiu_ai_v2.1.2_ONLINE*1749986010672_830ae2_5debddf33083-slide-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80619463546,&quot;top&quot;:348.69023622047246,&quot;width&quot;:850.446777343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9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4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4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6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9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5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9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5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8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2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3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6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7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1311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MiSans</vt:lpstr>
      <vt:lpstr>微软雅黑</vt:lpstr>
      <vt:lpstr>MiSans Normal</vt:lpstr>
      <vt:lpstr>MiSans Bold</vt:lpstr>
      <vt:lpstr>Segoe Print</vt:lpstr>
      <vt:lpstr>Arial Unicode MS</vt:lpstr>
      <vt:lpstr>Calibri</vt:lpstr>
      <vt:lpstr>MiSans</vt:lpstr>
      <vt:lpstr>Microsoft YaHei UI</vt:lpstr>
      <vt:lpstr>WPS</vt:lpstr>
      <vt:lpstr>Office 主题</vt:lpstr>
      <vt:lpstr>AI编程的应用与趋势</vt:lpstr>
      <vt:lpstr>目录</vt:lpstr>
      <vt:lpstr>AI编程的优势</vt:lpstr>
      <vt:lpstr>为何选择AI编程</vt:lpstr>
      <vt:lpstr>AI编程的开发模式</vt:lpstr>
      <vt:lpstr>开发方法概述</vt:lpstr>
      <vt:lpstr>1、利用独立 AI 工具</vt:lpstr>
      <vt:lpstr>AI编程的工具</vt:lpstr>
      <vt:lpstr>工具介绍</vt:lpstr>
      <vt:lpstr>Demo演示</vt:lpstr>
      <vt:lpstr>Cursor 核心能力</vt:lpstr>
      <vt:lpstr>Cursor 核心能力2（上下文选项）</vt:lpstr>
      <vt:lpstr>AI编程的实践</vt:lpstr>
      <vt:lpstr>局限性分析</vt:lpstr>
      <vt:lpstr>谢谢</vt:lpstr>
      <vt:lpstr>未来趋势展望</vt:lpstr>
      <vt:lpstr>开发方法概述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230</cp:revision>
  <dcterms:created xsi:type="dcterms:W3CDTF">2019-06-19T02:08:00Z</dcterms:created>
  <dcterms:modified xsi:type="dcterms:W3CDTF">2025-06-22T11:37:24Z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