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8EA"/>
    <a:srgbClr val="CBCDD3"/>
    <a:srgbClr val="FF0080"/>
    <a:srgbClr val="FF00FF"/>
    <a:srgbClr val="FFFFFF"/>
    <a:srgbClr val="5D7E9D"/>
    <a:srgbClr val="191919"/>
    <a:srgbClr val="8000FF"/>
    <a:srgbClr val="6666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2" autoAdjust="0"/>
    <p:restoredTop sz="91734" autoAdjust="0"/>
  </p:normalViewPr>
  <p:slideViewPr>
    <p:cSldViewPr snapToObjects="1">
      <p:cViewPr>
        <p:scale>
          <a:sx n="80" d="100"/>
          <a:sy n="80" d="100"/>
        </p:scale>
        <p:origin x="-17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2C81347-F499-4826-81E9-B62659454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351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54120BA-683D-4D30-A4B4-A4C3B5DC2E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1084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" descr="bluebackgor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1057" r="4581" b="17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D9F3F8-F33C-43E3-859B-D20CD0E05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201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2D3AB-39B4-4452-AAE7-7FB2D7C785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62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02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02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7883C-AFF0-4CFB-9887-14FE3220D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85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37004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0FE1A-FB8A-4BC8-ABA1-C1F567D4FF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976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3A999-AAE1-4B78-841A-2096A310CF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2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0197-2870-4F15-B82C-94FD3B9E5B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24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BFF8D-FC27-4E12-B06E-5E24C899C6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39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E637B-D99C-413D-B93E-238FB7956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28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F0CAE-5797-4FD3-B733-96DF02C46C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27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49B5-F2B1-403B-86A2-A1087E464C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6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D71F2-6538-45BB-8BAB-FAADE4C452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27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03399-A493-42BC-82B2-CF85C0A98A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67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6CD88D-4811-40B2-9A5E-08C77C33E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73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bluebackgorun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1057" r="4581" b="179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6F2734D-480E-47C1-8598-5032E4EC4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3547" y="1931987"/>
            <a:ext cx="7772400" cy="1470025"/>
          </a:xfrm>
        </p:spPr>
        <p:txBody>
          <a:bodyPr/>
          <a:lstStyle/>
          <a:p>
            <a:r>
              <a:rPr lang="en-US" altLang="ko-KR" sz="8000" dirty="0" smtClean="0"/>
              <a:t>FLIGHT NIGHT</a:t>
            </a:r>
            <a:endParaRPr lang="ko-KR" altLang="en-US" sz="8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3475" y="4257092"/>
            <a:ext cx="6400800" cy="1752600"/>
          </a:xfrm>
        </p:spPr>
        <p:txBody>
          <a:bodyPr/>
          <a:lstStyle/>
          <a:p>
            <a:pPr algn="r"/>
            <a:r>
              <a:rPr lang="en-US" altLang="ko-KR" dirty="0" smtClean="0"/>
              <a:t>2004182010 </a:t>
            </a:r>
          </a:p>
          <a:p>
            <a:pPr algn="r"/>
            <a:r>
              <a:rPr lang="ko-KR" altLang="en-US" dirty="0" smtClean="0"/>
              <a:t>김도연</a:t>
            </a:r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 bwMode="auto">
          <a:xfrm>
            <a:off x="971600" y="4257092"/>
            <a:ext cx="3136776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ko-KR" altLang="en-US" sz="3600" kern="0" dirty="0" smtClean="0"/>
              <a:t>지도교수 서명</a:t>
            </a:r>
            <a:endParaRPr lang="ko-KR" altLang="en-US" sz="3600" kern="0" dirty="0"/>
          </a:p>
        </p:txBody>
      </p:sp>
      <p:sp>
        <p:nvSpPr>
          <p:cNvPr id="6" name="직사각형 5"/>
          <p:cNvSpPr/>
          <p:nvPr/>
        </p:nvSpPr>
        <p:spPr>
          <a:xfrm>
            <a:off x="1171836" y="4905164"/>
            <a:ext cx="2736304" cy="100811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4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sz="3200" dirty="0" smtClean="0"/>
              <a:t>게임 소개 및 특징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개발 환경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기술적 요소 </a:t>
            </a:r>
            <a:r>
              <a:rPr lang="ko-KR" altLang="en-US" sz="3200" dirty="0"/>
              <a:t>및</a:t>
            </a:r>
            <a:r>
              <a:rPr lang="ko-KR" altLang="en-US" sz="3200" dirty="0" smtClean="0"/>
              <a:t> 중점 연구분야</a:t>
            </a:r>
            <a:endParaRPr lang="en-US" altLang="ko-KR" sz="32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sz="3200" dirty="0" smtClean="0"/>
              <a:t>개발 일정</a:t>
            </a:r>
            <a:endParaRPr lang="en-US" altLang="ko-KR" sz="3200" dirty="0" smtClean="0"/>
          </a:p>
          <a:p>
            <a:endParaRPr lang="en-US" altLang="ko-KR" sz="3200" dirty="0" smtClean="0"/>
          </a:p>
          <a:p>
            <a:r>
              <a:rPr lang="ko-KR" altLang="en-US" sz="3200" dirty="0" smtClean="0"/>
              <a:t>문제점 및 보완책</a:t>
            </a:r>
            <a:endParaRPr lang="en-US" altLang="ko-KR" sz="32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데모 시연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0550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 및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05064"/>
          </a:xfrm>
        </p:spPr>
        <p:txBody>
          <a:bodyPr/>
          <a:lstStyle/>
          <a:p>
            <a:r>
              <a:rPr lang="ko-KR" altLang="en-US" sz="2800" dirty="0" smtClean="0"/>
              <a:t>장르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비행 슈팅 게임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내용 </a:t>
            </a:r>
            <a:r>
              <a:rPr lang="en-US" altLang="ko-KR" sz="2800" dirty="0" smtClean="0"/>
              <a:t>: </a:t>
            </a:r>
            <a:r>
              <a:rPr lang="ko-KR" altLang="en-US" sz="2800" dirty="0" err="1" smtClean="0"/>
              <a:t>적비행체</a:t>
            </a:r>
            <a:r>
              <a:rPr lang="ko-KR" altLang="en-US" sz="2800" dirty="0" smtClean="0"/>
              <a:t> 제거 및 자신의 다양한 기록 확인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특징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슈팅 게임 뿐만 아니라 자신이 과거에 했던     </a:t>
            </a:r>
            <a:r>
              <a:rPr lang="en-US" altLang="ko-KR" sz="2800" dirty="0" smtClean="0"/>
              <a:t>	</a:t>
            </a:r>
            <a:r>
              <a:rPr lang="ko-KR" altLang="en-US" sz="2800" dirty="0" smtClean="0"/>
              <a:t>여러 기록들을 확인하는 재미</a:t>
            </a:r>
            <a:endParaRPr lang="en-US" altLang="ko-KR" sz="2800" dirty="0" smtClean="0"/>
          </a:p>
          <a:p>
            <a:pPr lvl="3"/>
            <a:r>
              <a:rPr lang="en-US" altLang="ko-KR" sz="2800" dirty="0" smtClean="0"/>
              <a:t>Ex : </a:t>
            </a:r>
            <a:r>
              <a:rPr lang="ko-KR" altLang="en-US" sz="2800" dirty="0" smtClean="0"/>
              <a:t>최저 점수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최고 점수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최대 아이템 획득 횟수 등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594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sz="2400" dirty="0" smtClean="0"/>
              <a:t>PC : Microsoft Windows 8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Mobile Platform : Android (GALAXY D 2 mini)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Program Language : C++</a:t>
            </a:r>
          </a:p>
          <a:p>
            <a:pPr>
              <a:lnSpc>
                <a:spcPct val="200000"/>
              </a:lnSpc>
            </a:pPr>
            <a:r>
              <a:rPr lang="ko-KR" altLang="en-US" sz="2400" dirty="0" smtClean="0"/>
              <a:t>개발 도구 </a:t>
            </a:r>
            <a:r>
              <a:rPr lang="en-US" altLang="ko-KR" sz="2400" dirty="0" smtClean="0"/>
              <a:t>: Visual Studio 2013</a:t>
            </a:r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Porting </a:t>
            </a:r>
            <a:r>
              <a:rPr lang="ko-KR" altLang="en-US" sz="2400" dirty="0" smtClean="0"/>
              <a:t>도구 </a:t>
            </a:r>
            <a:r>
              <a:rPr lang="en-US" altLang="ko-KR" sz="2400" dirty="0" smtClean="0"/>
              <a:t>: Android NDKSDK), Python, Eclipse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08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기술적 요소 및 중점 연구분야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상황에 맞는 </a:t>
            </a:r>
            <a:r>
              <a:rPr lang="en-US" altLang="ko-KR" sz="2800" dirty="0" smtClean="0"/>
              <a:t>Cocos2d-x </a:t>
            </a:r>
            <a:r>
              <a:rPr lang="ko-KR" altLang="en-US" sz="2800" dirty="0" smtClean="0"/>
              <a:t>클래스 사용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err="1" smtClean="0"/>
              <a:t>Aadroid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기반에서 지원하는 </a:t>
            </a:r>
            <a:r>
              <a:rPr lang="en-US" altLang="ko-KR" sz="2800" dirty="0" smtClean="0"/>
              <a:t>SQLite</a:t>
            </a:r>
            <a:r>
              <a:rPr lang="ko-KR" altLang="en-US" sz="2800" dirty="0" smtClean="0"/>
              <a:t>를 사용하여 게임 데이터의 </a:t>
            </a:r>
            <a:r>
              <a:rPr lang="en-US" altLang="ko-KR" sz="2800" dirty="0" smtClean="0"/>
              <a:t>DB </a:t>
            </a:r>
            <a:r>
              <a:rPr lang="ko-KR" altLang="en-US" sz="2800" dirty="0" smtClean="0"/>
              <a:t>구축 및 결과값 도출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r>
              <a:rPr lang="ko-KR" altLang="en-US" sz="2800" dirty="0" smtClean="0"/>
              <a:t>제작한 게임을 </a:t>
            </a:r>
            <a:r>
              <a:rPr lang="ko-KR" altLang="en-US" sz="2800" dirty="0" err="1" smtClean="0"/>
              <a:t>스마트폰에서</a:t>
            </a:r>
            <a:r>
              <a:rPr lang="ko-KR" altLang="en-US" sz="2800" dirty="0" smtClean="0"/>
              <a:t> 구동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345286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034698"/>
              </p:ext>
            </p:extLst>
          </p:nvPr>
        </p:nvGraphicFramePr>
        <p:xfrm>
          <a:off x="648000" y="1620000"/>
          <a:ext cx="7919998" cy="46799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7726"/>
                <a:gridCol w="300767"/>
                <a:gridCol w="300767"/>
                <a:gridCol w="300767"/>
                <a:gridCol w="300767"/>
                <a:gridCol w="300767"/>
                <a:gridCol w="300767"/>
                <a:gridCol w="300767"/>
                <a:gridCol w="300767"/>
                <a:gridCol w="300767"/>
                <a:gridCol w="300767"/>
                <a:gridCol w="300767"/>
                <a:gridCol w="300767"/>
                <a:gridCol w="300767"/>
                <a:gridCol w="300767"/>
                <a:gridCol w="300767"/>
                <a:gridCol w="300767"/>
              </a:tblGrid>
              <a:tr h="3070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6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개발 환경 구축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설계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리소스 수집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400" dirty="0" smtClean="0"/>
                        <a:t>( </a:t>
                      </a:r>
                      <a:r>
                        <a:rPr lang="ko-KR" altLang="en-US" sz="1400" dirty="0" smtClean="0"/>
                        <a:t>그래픽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및 사운드 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546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게임 메뉴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배경 화면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배경 스크롤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구현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546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 비행기 및 아이템 생성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546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비행이 좌우 이동 시 애니메이션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546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 비행기 및 아이템 공간 분할 및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충돌 </a:t>
                      </a:r>
                      <a:r>
                        <a:rPr lang="ko-KR" altLang="en-US" sz="1400" dirty="0" smtClean="0"/>
                        <a:t>체크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546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아이템 효과 적용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546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적 비행기 폭발 효과 구현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546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 구현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배경음악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효과음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5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19668"/>
              </p:ext>
            </p:extLst>
          </p:nvPr>
        </p:nvGraphicFramePr>
        <p:xfrm>
          <a:off x="648000" y="1620000"/>
          <a:ext cx="7920008" cy="46800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9968"/>
                <a:gridCol w="264502"/>
                <a:gridCol w="264502"/>
                <a:gridCol w="264502"/>
                <a:gridCol w="264502"/>
                <a:gridCol w="264502"/>
                <a:gridCol w="264502"/>
                <a:gridCol w="264502"/>
                <a:gridCol w="264502"/>
                <a:gridCol w="264502"/>
                <a:gridCol w="264502"/>
                <a:gridCol w="264502"/>
                <a:gridCol w="264502"/>
                <a:gridCol w="264502"/>
                <a:gridCol w="264502"/>
                <a:gridCol w="264502"/>
                <a:gridCol w="264502"/>
                <a:gridCol w="264502"/>
                <a:gridCol w="264502"/>
                <a:gridCol w="264502"/>
                <a:gridCol w="264502"/>
              </a:tblGrid>
              <a:tr h="421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740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일회성 기본 점수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최고 점수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플레이 날짜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아이템 획득 횟수 등을 화면에 출력</a:t>
                      </a:r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</a:tr>
              <a:tr h="586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SQLite</a:t>
                      </a:r>
                      <a:r>
                        <a:rPr lang="ko-KR" altLang="en-US" sz="1400" b="1" dirty="0" smtClean="0"/>
                        <a:t>와 </a:t>
                      </a:r>
                      <a:r>
                        <a:rPr lang="en-US" altLang="ko-KR" sz="1400" b="1" dirty="0" smtClean="0"/>
                        <a:t>Cocos2d-x </a:t>
                      </a:r>
                      <a:r>
                        <a:rPr lang="ko-KR" altLang="en-US" sz="1400" b="1" dirty="0" smtClean="0"/>
                        <a:t>연동  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및 </a:t>
                      </a:r>
                      <a:r>
                        <a:rPr lang="ko-KR" altLang="en-US" sz="1400" b="1" dirty="0" smtClean="0"/>
                        <a:t>확인</a:t>
                      </a:r>
                      <a:endParaRPr lang="ko-KR" altLang="en-US" sz="1400" b="1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</a:tr>
              <a:tr h="586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게임 데이터 </a:t>
                      </a:r>
                      <a:r>
                        <a:rPr lang="en-US" altLang="ko-KR" sz="1400" b="1" dirty="0" smtClean="0"/>
                        <a:t>DB</a:t>
                      </a:r>
                      <a:r>
                        <a:rPr lang="ko-KR" altLang="en-US" sz="1400" b="1" dirty="0" smtClean="0"/>
                        <a:t>에 저장</a:t>
                      </a:r>
                      <a:endParaRPr lang="ko-KR" altLang="en-US" sz="1400" b="1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</a:tr>
              <a:tr h="586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디바이스에서 </a:t>
                      </a:r>
                      <a:r>
                        <a:rPr lang="en-US" altLang="ko-KR" sz="1400" b="1" dirty="0" smtClean="0"/>
                        <a:t>DB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확인</a:t>
                      </a:r>
                      <a:endParaRPr lang="ko-KR" altLang="en-US" sz="1400" b="1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</a:tr>
              <a:tr h="586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DB</a:t>
                      </a:r>
                      <a:r>
                        <a:rPr lang="ko-KR" altLang="en-US" sz="1400" b="1" dirty="0" smtClean="0"/>
                        <a:t>에서 원하는 데이터만 </a:t>
                      </a:r>
                      <a:endParaRPr lang="en-US" altLang="ko-KR" sz="1400" b="1" dirty="0" smtClean="0"/>
                    </a:p>
                    <a:p>
                      <a:pPr algn="ctr" latinLnBrk="1"/>
                      <a:r>
                        <a:rPr lang="ko-KR" altLang="en-US" sz="1400" b="1" dirty="0" smtClean="0"/>
                        <a:t>추출하여</a:t>
                      </a:r>
                      <a:r>
                        <a:rPr lang="ko-KR" altLang="en-US" sz="1400" b="1" baseline="0" dirty="0" smtClean="0"/>
                        <a:t> </a:t>
                      </a:r>
                      <a:r>
                        <a:rPr lang="ko-KR" altLang="en-US" sz="1400" b="1" dirty="0" smtClean="0"/>
                        <a:t>디바이스에서 </a:t>
                      </a:r>
                      <a:r>
                        <a:rPr lang="ko-KR" altLang="en-US" sz="1400" b="1" dirty="0" smtClean="0"/>
                        <a:t>확인</a:t>
                      </a:r>
                      <a:endParaRPr lang="ko-KR" altLang="en-US" sz="1400" b="1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</a:tr>
              <a:tr h="586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안드로이드</a:t>
                      </a:r>
                      <a:r>
                        <a:rPr lang="ko-KR" altLang="en-US" sz="1400" b="1" dirty="0" smtClean="0"/>
                        <a:t> </a:t>
                      </a:r>
                      <a:r>
                        <a:rPr lang="en-US" altLang="ko-KR" sz="1400" b="1" dirty="0" smtClean="0"/>
                        <a:t>Porting</a:t>
                      </a:r>
                      <a:endParaRPr lang="ko-KR" altLang="en-US" sz="1400" b="1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solidFill>
                      <a:schemeClr val="accent4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solidFill>
                      <a:schemeClr val="accent4">
                        <a:lumMod val="90000"/>
                      </a:schemeClr>
                    </a:solidFill>
                  </a:tcPr>
                </a:tc>
              </a:tr>
              <a:tr h="586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유지 보수 및 디버깅</a:t>
                      </a:r>
                      <a:endParaRPr lang="ko-KR" altLang="en-US" sz="1400" b="1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89467" marR="89467" marT="44734" marB="44734"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4860032" y="2011320"/>
            <a:ext cx="0" cy="4288682"/>
          </a:xfrm>
          <a:prstGeom prst="line">
            <a:avLst/>
          </a:prstGeom>
          <a:ln w="317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0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 및 보완책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점수 상승에 따른 게임 난이도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416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데모 시연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00200"/>
            <a:ext cx="2747618" cy="4241068"/>
          </a:xfrm>
        </p:spPr>
      </p:pic>
      <p:sp>
        <p:nvSpPr>
          <p:cNvPr id="5" name="TextBox 4"/>
          <p:cNvSpPr txBox="1"/>
          <p:nvPr/>
        </p:nvSpPr>
        <p:spPr>
          <a:xfrm>
            <a:off x="4245917" y="4917938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400" dirty="0" smtClean="0"/>
              <a:t>감사합니다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88337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</TotalTime>
  <Words>252</Words>
  <Application>Microsoft Office PowerPoint</Application>
  <PresentationFormat>화면 슬라이드 쇼(4:3)</PresentationFormat>
  <Paragraphs>71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Default Design</vt:lpstr>
      <vt:lpstr>FLIGHT NIGHT</vt:lpstr>
      <vt:lpstr>목 차</vt:lpstr>
      <vt:lpstr>게임 소개 및 특징</vt:lpstr>
      <vt:lpstr>개발 환경</vt:lpstr>
      <vt:lpstr>기술적 요소 및 중점 연구분야</vt:lpstr>
      <vt:lpstr>개발 일정</vt:lpstr>
      <vt:lpstr>개발 일정</vt:lpstr>
      <vt:lpstr>문제점 및 보완책</vt:lpstr>
      <vt:lpstr>데모 시연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Subtle Waves Template</dc:title>
  <dc:creator>Presentation Magazine</dc:creator>
  <cp:lastModifiedBy>Hee</cp:lastModifiedBy>
  <cp:revision>73</cp:revision>
  <dcterms:modified xsi:type="dcterms:W3CDTF">2016-05-01T10:39:25Z</dcterms:modified>
</cp:coreProperties>
</file>