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7" r:id="rId6"/>
    <p:sldId id="290" r:id="rId7"/>
    <p:sldId id="265" r:id="rId8"/>
    <p:sldId id="266" r:id="rId9"/>
    <p:sldId id="268" r:id="rId10"/>
    <p:sldId id="271" r:id="rId11"/>
    <p:sldId id="269" r:id="rId12"/>
    <p:sldId id="291" r:id="rId13"/>
    <p:sldId id="282" r:id="rId14"/>
    <p:sldId id="283" r:id="rId15"/>
    <p:sldId id="284" r:id="rId16"/>
    <p:sldId id="285" r:id="rId17"/>
    <p:sldId id="286" r:id="rId18"/>
    <p:sldId id="288" r:id="rId19"/>
    <p:sldId id="287" r:id="rId20"/>
    <p:sldId id="289" r:id="rId21"/>
    <p:sldId id="292" r:id="rId22"/>
    <p:sldId id="293" r:id="rId23"/>
    <p:sldId id="294" r:id="rId24"/>
    <p:sldId id="295" r:id="rId25"/>
    <p:sldId id="274" r:id="rId26"/>
    <p:sldId id="275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30" autoAdjust="0"/>
  </p:normalViewPr>
  <p:slideViewPr>
    <p:cSldViewPr snapToGrid="0">
      <p:cViewPr>
        <p:scale>
          <a:sx n="75" d="100"/>
          <a:sy n="75" d="100"/>
        </p:scale>
        <p:origin x="19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utputK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5454;&#22788;&#29702;\&#23545;&#27604;&#25968;&#25454;&#38598;\AutoDroidResult\&#26080;&#21521;&#22270;%20&#19981;&#21547;&#33258;&#36523;%20&#19981;&#21547;out\Randsel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68;&#25454;&#22788;&#29702;\&#23545;&#27604;&#25968;&#25454;&#38598;\AutoDroidResult\&#26080;&#21521;&#22270;%20&#19981;&#21547;&#33258;&#36523;%20&#19981;&#21547;out\Randsel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utputK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Similarity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sim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Sheet2!$G$2:$G$915</c:f>
              <c:numCache>
                <c:formatCode>General</c:formatCode>
                <c:ptCount val="914"/>
                <c:pt idx="0">
                  <c:v>0.18181818181818149</c:v>
                </c:pt>
                <c:pt idx="1">
                  <c:v>0.54182854182854001</c:v>
                </c:pt>
                <c:pt idx="2">
                  <c:v>0.19047619047619033</c:v>
                </c:pt>
                <c:pt idx="3">
                  <c:v>0.6096866096866066</c:v>
                </c:pt>
                <c:pt idx="4">
                  <c:v>0.16666666666666666</c:v>
                </c:pt>
                <c:pt idx="5">
                  <c:v>0.36996336996336998</c:v>
                </c:pt>
                <c:pt idx="6">
                  <c:v>0</c:v>
                </c:pt>
                <c:pt idx="7">
                  <c:v>0.30069930069930068</c:v>
                </c:pt>
                <c:pt idx="8">
                  <c:v>0.34032634032633996</c:v>
                </c:pt>
                <c:pt idx="9">
                  <c:v>0.34848484848484668</c:v>
                </c:pt>
                <c:pt idx="10">
                  <c:v>0.66666666666666496</c:v>
                </c:pt>
                <c:pt idx="11">
                  <c:v>0.54700854700854673</c:v>
                </c:pt>
                <c:pt idx="12">
                  <c:v>0.43</c:v>
                </c:pt>
                <c:pt idx="13">
                  <c:v>0.2</c:v>
                </c:pt>
                <c:pt idx="14">
                  <c:v>0.43</c:v>
                </c:pt>
                <c:pt idx="15">
                  <c:v>0.53714285714285503</c:v>
                </c:pt>
                <c:pt idx="16">
                  <c:v>0.39428571428571402</c:v>
                </c:pt>
                <c:pt idx="17">
                  <c:v>0.39857142857142852</c:v>
                </c:pt>
                <c:pt idx="18">
                  <c:v>0.35857142857142849</c:v>
                </c:pt>
                <c:pt idx="19">
                  <c:v>0.4</c:v>
                </c:pt>
                <c:pt idx="20">
                  <c:v>0.5</c:v>
                </c:pt>
                <c:pt idx="21">
                  <c:v>0</c:v>
                </c:pt>
                <c:pt idx="22">
                  <c:v>0.42857142857142849</c:v>
                </c:pt>
                <c:pt idx="23">
                  <c:v>0.58101851851851671</c:v>
                </c:pt>
                <c:pt idx="24">
                  <c:v>0.14285714285714265</c:v>
                </c:pt>
                <c:pt idx="25">
                  <c:v>0.4663461538461533</c:v>
                </c:pt>
                <c:pt idx="26">
                  <c:v>0.128205128205128</c:v>
                </c:pt>
                <c:pt idx="27">
                  <c:v>0.23214285714285701</c:v>
                </c:pt>
                <c:pt idx="28">
                  <c:v>0.34615384615384337</c:v>
                </c:pt>
                <c:pt idx="29">
                  <c:v>0.1798076923076922</c:v>
                </c:pt>
                <c:pt idx="30">
                  <c:v>0.26552197802197802</c:v>
                </c:pt>
                <c:pt idx="31">
                  <c:v>0.43292124542124338</c:v>
                </c:pt>
                <c:pt idx="32">
                  <c:v>0.26969696969696966</c:v>
                </c:pt>
                <c:pt idx="33">
                  <c:v>0.38510101010101</c:v>
                </c:pt>
                <c:pt idx="34">
                  <c:v>0.25336700336700335</c:v>
                </c:pt>
                <c:pt idx="35">
                  <c:v>0.48270509977827003</c:v>
                </c:pt>
                <c:pt idx="36">
                  <c:v>0.23569023569023564</c:v>
                </c:pt>
                <c:pt idx="37">
                  <c:v>0.61921655580192003</c:v>
                </c:pt>
                <c:pt idx="38">
                  <c:v>0.4573170731707315</c:v>
                </c:pt>
                <c:pt idx="39">
                  <c:v>0.10606060606060601</c:v>
                </c:pt>
                <c:pt idx="40">
                  <c:v>0.5565410199556533</c:v>
                </c:pt>
                <c:pt idx="41">
                  <c:v>0.53773507432043999</c:v>
                </c:pt>
                <c:pt idx="42">
                  <c:v>0.2</c:v>
                </c:pt>
                <c:pt idx="43">
                  <c:v>0.48484848484848331</c:v>
                </c:pt>
                <c:pt idx="44">
                  <c:v>0.49350649350649328</c:v>
                </c:pt>
                <c:pt idx="45">
                  <c:v>0.34253246753246752</c:v>
                </c:pt>
                <c:pt idx="46">
                  <c:v>0.46753246753246663</c:v>
                </c:pt>
                <c:pt idx="47">
                  <c:v>0.38476190476190331</c:v>
                </c:pt>
                <c:pt idx="48">
                  <c:v>0.28484848484848468</c:v>
                </c:pt>
                <c:pt idx="49">
                  <c:v>0.45835497835497668</c:v>
                </c:pt>
                <c:pt idx="50">
                  <c:v>0.238095238095238</c:v>
                </c:pt>
                <c:pt idx="51">
                  <c:v>0.248196248196248</c:v>
                </c:pt>
                <c:pt idx="52">
                  <c:v>0.37212121212121002</c:v>
                </c:pt>
                <c:pt idx="53">
                  <c:v>0.34054834054833999</c:v>
                </c:pt>
                <c:pt idx="54">
                  <c:v>0.28571428571428548</c:v>
                </c:pt>
                <c:pt idx="55">
                  <c:v>0.56277056277056003</c:v>
                </c:pt>
                <c:pt idx="56">
                  <c:v>0.28260869565217367</c:v>
                </c:pt>
                <c:pt idx="57">
                  <c:v>0.45217391304347798</c:v>
                </c:pt>
                <c:pt idx="58">
                  <c:v>0.37826086956521671</c:v>
                </c:pt>
                <c:pt idx="59">
                  <c:v>0.28840579710144904</c:v>
                </c:pt>
                <c:pt idx="60">
                  <c:v>0.38260869565217331</c:v>
                </c:pt>
                <c:pt idx="61">
                  <c:v>0.34492753623188332</c:v>
                </c:pt>
                <c:pt idx="62">
                  <c:v>0.39239130434782599</c:v>
                </c:pt>
                <c:pt idx="63">
                  <c:v>0.115942028985507</c:v>
                </c:pt>
                <c:pt idx="64">
                  <c:v>0.29275362318840564</c:v>
                </c:pt>
                <c:pt idx="65">
                  <c:v>0.34492753623188332</c:v>
                </c:pt>
                <c:pt idx="66">
                  <c:v>0.15</c:v>
                </c:pt>
                <c:pt idx="67">
                  <c:v>0.27391304347826068</c:v>
                </c:pt>
                <c:pt idx="68">
                  <c:v>0.27380952380952367</c:v>
                </c:pt>
                <c:pt idx="69">
                  <c:v>0.4087301587301585</c:v>
                </c:pt>
                <c:pt idx="70">
                  <c:v>0.32211538461538253</c:v>
                </c:pt>
                <c:pt idx="71">
                  <c:v>0.4642857142857133</c:v>
                </c:pt>
                <c:pt idx="72">
                  <c:v>0.33333333333333331</c:v>
                </c:pt>
                <c:pt idx="73">
                  <c:v>0.30677655677655663</c:v>
                </c:pt>
                <c:pt idx="74">
                  <c:v>0.42857142857142849</c:v>
                </c:pt>
                <c:pt idx="75">
                  <c:v>0.18518518518518501</c:v>
                </c:pt>
                <c:pt idx="76">
                  <c:v>0.42857142857142749</c:v>
                </c:pt>
                <c:pt idx="77">
                  <c:v>0.42857142857142749</c:v>
                </c:pt>
                <c:pt idx="78">
                  <c:v>0.22222222222222199</c:v>
                </c:pt>
                <c:pt idx="79">
                  <c:v>0.52910052910052674</c:v>
                </c:pt>
                <c:pt idx="80">
                  <c:v>0.4281045751633985</c:v>
                </c:pt>
                <c:pt idx="81">
                  <c:v>0.26470588235294101</c:v>
                </c:pt>
                <c:pt idx="82">
                  <c:v>0.46218487394957952</c:v>
                </c:pt>
                <c:pt idx="83">
                  <c:v>0.42973856209150302</c:v>
                </c:pt>
                <c:pt idx="84">
                  <c:v>0.194444444444444</c:v>
                </c:pt>
                <c:pt idx="85">
                  <c:v>0.40231092436974752</c:v>
                </c:pt>
                <c:pt idx="86">
                  <c:v>0.37254901960784298</c:v>
                </c:pt>
                <c:pt idx="87">
                  <c:v>0.47058823529411697</c:v>
                </c:pt>
                <c:pt idx="88">
                  <c:v>0.44444444444444398</c:v>
                </c:pt>
                <c:pt idx="89">
                  <c:v>0</c:v>
                </c:pt>
                <c:pt idx="90">
                  <c:v>0.23529411764705849</c:v>
                </c:pt>
                <c:pt idx="91">
                  <c:v>0.49404761904761668</c:v>
                </c:pt>
                <c:pt idx="92">
                  <c:v>0.17857142857142849</c:v>
                </c:pt>
                <c:pt idx="93">
                  <c:v>0.47619047619047333</c:v>
                </c:pt>
                <c:pt idx="94">
                  <c:v>0.13888888888888867</c:v>
                </c:pt>
                <c:pt idx="95">
                  <c:v>0.43154761904761668</c:v>
                </c:pt>
                <c:pt idx="96">
                  <c:v>0.119047619047619</c:v>
                </c:pt>
                <c:pt idx="97">
                  <c:v>0.27777777777777768</c:v>
                </c:pt>
                <c:pt idx="98">
                  <c:v>0.15625</c:v>
                </c:pt>
                <c:pt idx="99">
                  <c:v>0.24702380952380934</c:v>
                </c:pt>
                <c:pt idx="100">
                  <c:v>0.22321428571428567</c:v>
                </c:pt>
                <c:pt idx="101">
                  <c:v>0.51041666666666496</c:v>
                </c:pt>
                <c:pt idx="102">
                  <c:v>0.33333333333333331</c:v>
                </c:pt>
                <c:pt idx="103">
                  <c:v>0.4375</c:v>
                </c:pt>
                <c:pt idx="104">
                  <c:v>0.4375</c:v>
                </c:pt>
                <c:pt idx="105">
                  <c:v>0.375</c:v>
                </c:pt>
                <c:pt idx="106">
                  <c:v>0.3125</c:v>
                </c:pt>
                <c:pt idx="107">
                  <c:v>0.49971139971139666</c:v>
                </c:pt>
                <c:pt idx="108">
                  <c:v>0.40325814536340798</c:v>
                </c:pt>
                <c:pt idx="109">
                  <c:v>0.33696309739866664</c:v>
                </c:pt>
                <c:pt idx="110">
                  <c:v>0.55533661740557994</c:v>
                </c:pt>
                <c:pt idx="111">
                  <c:v>0.38780284043441665</c:v>
                </c:pt>
                <c:pt idx="112">
                  <c:v>0.34688995215311003</c:v>
                </c:pt>
                <c:pt idx="113">
                  <c:v>0.40620490620490335</c:v>
                </c:pt>
                <c:pt idx="114">
                  <c:v>0.55040783777625801</c:v>
                </c:pt>
                <c:pt idx="115">
                  <c:v>0.41414141414141331</c:v>
                </c:pt>
                <c:pt idx="116">
                  <c:v>0.3</c:v>
                </c:pt>
                <c:pt idx="117">
                  <c:v>0</c:v>
                </c:pt>
                <c:pt idx="118">
                  <c:v>0</c:v>
                </c:pt>
                <c:pt idx="119">
                  <c:v>0.3</c:v>
                </c:pt>
                <c:pt idx="120">
                  <c:v>0.57777777777777672</c:v>
                </c:pt>
                <c:pt idx="121">
                  <c:v>0.36501960784313597</c:v>
                </c:pt>
                <c:pt idx="122">
                  <c:v>0.29629629629629634</c:v>
                </c:pt>
                <c:pt idx="123">
                  <c:v>0.37777777777777666</c:v>
                </c:pt>
                <c:pt idx="124">
                  <c:v>0.42271604938271334</c:v>
                </c:pt>
                <c:pt idx="125">
                  <c:v>0.50222222222222002</c:v>
                </c:pt>
                <c:pt idx="126">
                  <c:v>0.39012345679012334</c:v>
                </c:pt>
                <c:pt idx="127">
                  <c:v>0.56895860566448797</c:v>
                </c:pt>
                <c:pt idx="128">
                  <c:v>0.42875816993464005</c:v>
                </c:pt>
                <c:pt idx="129">
                  <c:v>0.625</c:v>
                </c:pt>
                <c:pt idx="130">
                  <c:v>0</c:v>
                </c:pt>
                <c:pt idx="131">
                  <c:v>0.3125</c:v>
                </c:pt>
                <c:pt idx="132">
                  <c:v>0.3125</c:v>
                </c:pt>
                <c:pt idx="133">
                  <c:v>0</c:v>
                </c:pt>
                <c:pt idx="134">
                  <c:v>0.41666666666666652</c:v>
                </c:pt>
                <c:pt idx="135">
                  <c:v>0</c:v>
                </c:pt>
                <c:pt idx="136">
                  <c:v>0.29166666666666652</c:v>
                </c:pt>
                <c:pt idx="137">
                  <c:v>0</c:v>
                </c:pt>
                <c:pt idx="138">
                  <c:v>0</c:v>
                </c:pt>
                <c:pt idx="139">
                  <c:v>0.5625</c:v>
                </c:pt>
                <c:pt idx="140">
                  <c:v>0.64040404040403998</c:v>
                </c:pt>
                <c:pt idx="141">
                  <c:v>0.43333333333333302</c:v>
                </c:pt>
                <c:pt idx="142">
                  <c:v>0.41414141414141331</c:v>
                </c:pt>
                <c:pt idx="143">
                  <c:v>0.33333333333333331</c:v>
                </c:pt>
                <c:pt idx="144">
                  <c:v>0.51515151515151336</c:v>
                </c:pt>
                <c:pt idx="145">
                  <c:v>0.22222222222222199</c:v>
                </c:pt>
                <c:pt idx="146">
                  <c:v>0.42222222222222</c:v>
                </c:pt>
                <c:pt idx="147">
                  <c:v>0.2</c:v>
                </c:pt>
                <c:pt idx="148">
                  <c:v>0.26262626262626265</c:v>
                </c:pt>
                <c:pt idx="149">
                  <c:v>0.15555555555555534</c:v>
                </c:pt>
                <c:pt idx="150">
                  <c:v>0.31111111111111101</c:v>
                </c:pt>
                <c:pt idx="151">
                  <c:v>0.45454545454545447</c:v>
                </c:pt>
                <c:pt idx="152">
                  <c:v>0.40225108225108197</c:v>
                </c:pt>
                <c:pt idx="153">
                  <c:v>0.19090909090909075</c:v>
                </c:pt>
                <c:pt idx="154">
                  <c:v>0.38012759170653798</c:v>
                </c:pt>
                <c:pt idx="155">
                  <c:v>0.36398724082934597</c:v>
                </c:pt>
                <c:pt idx="156">
                  <c:v>0.12121212121212099</c:v>
                </c:pt>
                <c:pt idx="157">
                  <c:v>0.34210526315789253</c:v>
                </c:pt>
                <c:pt idx="158">
                  <c:v>9.2105263157894746E-2</c:v>
                </c:pt>
                <c:pt idx="159">
                  <c:v>0.57939849624060002</c:v>
                </c:pt>
                <c:pt idx="160">
                  <c:v>0.5980519480519475</c:v>
                </c:pt>
                <c:pt idx="161">
                  <c:v>0.293333333333332</c:v>
                </c:pt>
                <c:pt idx="162">
                  <c:v>0.64761904761904665</c:v>
                </c:pt>
                <c:pt idx="163">
                  <c:v>0.38012759170653798</c:v>
                </c:pt>
                <c:pt idx="164">
                  <c:v>0.55800865800865806</c:v>
                </c:pt>
                <c:pt idx="165">
                  <c:v>0.27368421052631403</c:v>
                </c:pt>
                <c:pt idx="166">
                  <c:v>0.26269841269841249</c:v>
                </c:pt>
                <c:pt idx="167">
                  <c:v>0.13492063492063483</c:v>
                </c:pt>
                <c:pt idx="168">
                  <c:v>0.24603174603174502</c:v>
                </c:pt>
                <c:pt idx="169">
                  <c:v>0.15343915343915335</c:v>
                </c:pt>
                <c:pt idx="170">
                  <c:v>0.32127192982455999</c:v>
                </c:pt>
                <c:pt idx="171">
                  <c:v>0.183375104427736</c:v>
                </c:pt>
                <c:pt idx="172">
                  <c:v>0.3954678362573083</c:v>
                </c:pt>
                <c:pt idx="173">
                  <c:v>0.57236842105262997</c:v>
                </c:pt>
                <c:pt idx="174">
                  <c:v>0.32603174603174601</c:v>
                </c:pt>
                <c:pt idx="175">
                  <c:v>0.50526315789473664</c:v>
                </c:pt>
                <c:pt idx="176">
                  <c:v>0.45</c:v>
                </c:pt>
                <c:pt idx="177">
                  <c:v>0.431182121971595</c:v>
                </c:pt>
                <c:pt idx="178">
                  <c:v>0.389741398951925</c:v>
                </c:pt>
                <c:pt idx="179">
                  <c:v>0.39558346065699002</c:v>
                </c:pt>
                <c:pt idx="180">
                  <c:v>0.52372408293460748</c:v>
                </c:pt>
                <c:pt idx="181">
                  <c:v>0.42117224880382748</c:v>
                </c:pt>
                <c:pt idx="182">
                  <c:v>0.14285714285714265</c:v>
                </c:pt>
                <c:pt idx="183">
                  <c:v>0.36682615629984</c:v>
                </c:pt>
                <c:pt idx="184">
                  <c:v>0.107142857142857</c:v>
                </c:pt>
                <c:pt idx="185">
                  <c:v>0.46411483253588498</c:v>
                </c:pt>
                <c:pt idx="186">
                  <c:v>0.42072720236419747</c:v>
                </c:pt>
                <c:pt idx="187">
                  <c:v>0.31541353383458498</c:v>
                </c:pt>
                <c:pt idx="188">
                  <c:v>0.4359696031522633</c:v>
                </c:pt>
                <c:pt idx="189">
                  <c:v>0.38747771836007</c:v>
                </c:pt>
                <c:pt idx="190">
                  <c:v>0.471640749601275</c:v>
                </c:pt>
                <c:pt idx="191">
                  <c:v>0.42854907539117998</c:v>
                </c:pt>
                <c:pt idx="192">
                  <c:v>0.24290935672514499</c:v>
                </c:pt>
                <c:pt idx="193">
                  <c:v>0.50657625328677747</c:v>
                </c:pt>
                <c:pt idx="194">
                  <c:v>0.74011627906976674</c:v>
                </c:pt>
                <c:pt idx="195">
                  <c:v>0.20833333333333326</c:v>
                </c:pt>
                <c:pt idx="196">
                  <c:v>0.107142857142857</c:v>
                </c:pt>
                <c:pt idx="197">
                  <c:v>0.48415312313338627</c:v>
                </c:pt>
                <c:pt idx="198">
                  <c:v>0.47045454545454501</c:v>
                </c:pt>
                <c:pt idx="199">
                  <c:v>0.32428571428571401</c:v>
                </c:pt>
                <c:pt idx="200">
                  <c:v>0.36921052631578799</c:v>
                </c:pt>
                <c:pt idx="201">
                  <c:v>0.45963599549890838</c:v>
                </c:pt>
                <c:pt idx="202">
                  <c:v>0.34281358281358199</c:v>
                </c:pt>
                <c:pt idx="203">
                  <c:v>0.29102564102563999</c:v>
                </c:pt>
                <c:pt idx="204">
                  <c:v>0.41579943142442999</c:v>
                </c:pt>
                <c:pt idx="205">
                  <c:v>0.45428876678876667</c:v>
                </c:pt>
                <c:pt idx="206">
                  <c:v>0.21875</c:v>
                </c:pt>
                <c:pt idx="207">
                  <c:v>0.28302426739926501</c:v>
                </c:pt>
                <c:pt idx="208">
                  <c:v>0.54103049728049668</c:v>
                </c:pt>
                <c:pt idx="209">
                  <c:v>0.60122377622377499</c:v>
                </c:pt>
                <c:pt idx="210">
                  <c:v>0.33393939393939198</c:v>
                </c:pt>
                <c:pt idx="211">
                  <c:v>0.38888888888888667</c:v>
                </c:pt>
                <c:pt idx="212">
                  <c:v>0.40750000000000003</c:v>
                </c:pt>
                <c:pt idx="213">
                  <c:v>0.4993503118503117</c:v>
                </c:pt>
                <c:pt idx="214">
                  <c:v>0.16</c:v>
                </c:pt>
                <c:pt idx="215">
                  <c:v>0.12727272727272701</c:v>
                </c:pt>
                <c:pt idx="216">
                  <c:v>0.38074074074073999</c:v>
                </c:pt>
                <c:pt idx="217">
                  <c:v>0.46060606060606002</c:v>
                </c:pt>
                <c:pt idx="218">
                  <c:v>0</c:v>
                </c:pt>
                <c:pt idx="219">
                  <c:v>0.12</c:v>
                </c:pt>
                <c:pt idx="220">
                  <c:v>0.24</c:v>
                </c:pt>
                <c:pt idx="221">
                  <c:v>0.28592592592592564</c:v>
                </c:pt>
                <c:pt idx="222">
                  <c:v>0.22370370370370365</c:v>
                </c:pt>
                <c:pt idx="223">
                  <c:v>0.13333333333333333</c:v>
                </c:pt>
                <c:pt idx="224">
                  <c:v>0.12</c:v>
                </c:pt>
                <c:pt idx="225">
                  <c:v>0.47026455026455</c:v>
                </c:pt>
                <c:pt idx="226">
                  <c:v>0.125</c:v>
                </c:pt>
                <c:pt idx="227">
                  <c:v>0.27083333333333248</c:v>
                </c:pt>
                <c:pt idx="228">
                  <c:v>0.21590909090909075</c:v>
                </c:pt>
                <c:pt idx="229">
                  <c:v>0.30176767676767502</c:v>
                </c:pt>
                <c:pt idx="230">
                  <c:v>0.27051767676767502</c:v>
                </c:pt>
                <c:pt idx="231">
                  <c:v>0</c:v>
                </c:pt>
                <c:pt idx="232">
                  <c:v>0</c:v>
                </c:pt>
                <c:pt idx="233">
                  <c:v>0.16666666666666649</c:v>
                </c:pt>
                <c:pt idx="234">
                  <c:v>0.20486111111111099</c:v>
                </c:pt>
                <c:pt idx="235">
                  <c:v>7.9545454545454503E-2</c:v>
                </c:pt>
                <c:pt idx="236">
                  <c:v>0</c:v>
                </c:pt>
                <c:pt idx="237">
                  <c:v>0.25</c:v>
                </c:pt>
                <c:pt idx="238">
                  <c:v>0.1875</c:v>
                </c:pt>
                <c:pt idx="239">
                  <c:v>0.1</c:v>
                </c:pt>
                <c:pt idx="240">
                  <c:v>0.1</c:v>
                </c:pt>
                <c:pt idx="241">
                  <c:v>0.181967213114754</c:v>
                </c:pt>
                <c:pt idx="242">
                  <c:v>0.13</c:v>
                </c:pt>
                <c:pt idx="243">
                  <c:v>0.31</c:v>
                </c:pt>
                <c:pt idx="244">
                  <c:v>0</c:v>
                </c:pt>
                <c:pt idx="245">
                  <c:v>8.7499999999999994E-2</c:v>
                </c:pt>
                <c:pt idx="246">
                  <c:v>0.17499999999999999</c:v>
                </c:pt>
                <c:pt idx="247">
                  <c:v>0.16250000000000001</c:v>
                </c:pt>
                <c:pt idx="248">
                  <c:v>7.4999999999999997E-2</c:v>
                </c:pt>
                <c:pt idx="249">
                  <c:v>0.13333333333333333</c:v>
                </c:pt>
                <c:pt idx="250">
                  <c:v>7.4999999999999997E-2</c:v>
                </c:pt>
                <c:pt idx="251">
                  <c:v>0.3619672131147525</c:v>
                </c:pt>
                <c:pt idx="252">
                  <c:v>0.40625</c:v>
                </c:pt>
                <c:pt idx="253">
                  <c:v>0</c:v>
                </c:pt>
                <c:pt idx="254">
                  <c:v>0.37087912087912051</c:v>
                </c:pt>
                <c:pt idx="255">
                  <c:v>0</c:v>
                </c:pt>
                <c:pt idx="256">
                  <c:v>0.65178571428570997</c:v>
                </c:pt>
                <c:pt idx="257">
                  <c:v>0.55803571428570997</c:v>
                </c:pt>
                <c:pt idx="258">
                  <c:v>0.52993612424726799</c:v>
                </c:pt>
                <c:pt idx="259">
                  <c:v>0.45172213622291002</c:v>
                </c:pt>
                <c:pt idx="260">
                  <c:v>0.374614952256205</c:v>
                </c:pt>
                <c:pt idx="261">
                  <c:v>0.43266820898399833</c:v>
                </c:pt>
                <c:pt idx="262">
                  <c:v>0.32285714285714201</c:v>
                </c:pt>
                <c:pt idx="263">
                  <c:v>0.58054621848739396</c:v>
                </c:pt>
                <c:pt idx="264">
                  <c:v>0.64745609782374336</c:v>
                </c:pt>
                <c:pt idx="265">
                  <c:v>0.46025641025641001</c:v>
                </c:pt>
                <c:pt idx="266">
                  <c:v>0.57424242424242244</c:v>
                </c:pt>
                <c:pt idx="267">
                  <c:v>0.31538461538461499</c:v>
                </c:pt>
                <c:pt idx="268">
                  <c:v>0.3878205128205125</c:v>
                </c:pt>
                <c:pt idx="269">
                  <c:v>0.54615384615384499</c:v>
                </c:pt>
                <c:pt idx="270">
                  <c:v>0.15384615384615366</c:v>
                </c:pt>
                <c:pt idx="271">
                  <c:v>0.30192307692307502</c:v>
                </c:pt>
                <c:pt idx="272">
                  <c:v>7.6923076923076747E-2</c:v>
                </c:pt>
                <c:pt idx="273">
                  <c:v>0.6</c:v>
                </c:pt>
                <c:pt idx="274">
                  <c:v>0.40833333333333249</c:v>
                </c:pt>
                <c:pt idx="275">
                  <c:v>0.55811965811965669</c:v>
                </c:pt>
                <c:pt idx="276">
                  <c:v>0.57424242424242244</c:v>
                </c:pt>
                <c:pt idx="277">
                  <c:v>0.31454545454545402</c:v>
                </c:pt>
                <c:pt idx="278">
                  <c:v>0.334595959595958</c:v>
                </c:pt>
                <c:pt idx="279">
                  <c:v>0.3984126984126975</c:v>
                </c:pt>
                <c:pt idx="280">
                  <c:v>0.33447154471544599</c:v>
                </c:pt>
                <c:pt idx="281">
                  <c:v>0.41705627705627596</c:v>
                </c:pt>
                <c:pt idx="282">
                  <c:v>0.24854497354497332</c:v>
                </c:pt>
                <c:pt idx="283">
                  <c:v>0.22727272727272724</c:v>
                </c:pt>
                <c:pt idx="284">
                  <c:v>0.16884920634920625</c:v>
                </c:pt>
                <c:pt idx="285">
                  <c:v>0.43861471861471796</c:v>
                </c:pt>
                <c:pt idx="286">
                  <c:v>0.54826839826839746</c:v>
                </c:pt>
                <c:pt idx="287">
                  <c:v>0.49393939393939329</c:v>
                </c:pt>
                <c:pt idx="288">
                  <c:v>0.27272727272727199</c:v>
                </c:pt>
                <c:pt idx="289">
                  <c:v>0.44432900432900402</c:v>
                </c:pt>
                <c:pt idx="290">
                  <c:v>0.60066833751044002</c:v>
                </c:pt>
                <c:pt idx="291">
                  <c:v>0.54573934837092664</c:v>
                </c:pt>
                <c:pt idx="292">
                  <c:v>0.2832080200501253</c:v>
                </c:pt>
                <c:pt idx="293">
                  <c:v>0.49812030075187663</c:v>
                </c:pt>
                <c:pt idx="294">
                  <c:v>0</c:v>
                </c:pt>
                <c:pt idx="295">
                  <c:v>0.43859649122806998</c:v>
                </c:pt>
                <c:pt idx="296">
                  <c:v>0.12280701754385966</c:v>
                </c:pt>
                <c:pt idx="297">
                  <c:v>0.48809523809523803</c:v>
                </c:pt>
                <c:pt idx="298">
                  <c:v>0.62218045112781672</c:v>
                </c:pt>
                <c:pt idx="299">
                  <c:v>0.43650793650793335</c:v>
                </c:pt>
                <c:pt idx="300">
                  <c:v>0.53947368421052333</c:v>
                </c:pt>
                <c:pt idx="301">
                  <c:v>0.62844611528822003</c:v>
                </c:pt>
                <c:pt idx="302">
                  <c:v>0.22000000000000003</c:v>
                </c:pt>
                <c:pt idx="303">
                  <c:v>0.43</c:v>
                </c:pt>
                <c:pt idx="304">
                  <c:v>0.16666666666666649</c:v>
                </c:pt>
                <c:pt idx="305">
                  <c:v>0.19111111111111101</c:v>
                </c:pt>
                <c:pt idx="306">
                  <c:v>0.27999999999999997</c:v>
                </c:pt>
                <c:pt idx="307">
                  <c:v>0</c:v>
                </c:pt>
                <c:pt idx="308">
                  <c:v>0.23611111111111099</c:v>
                </c:pt>
                <c:pt idx="309">
                  <c:v>0</c:v>
                </c:pt>
                <c:pt idx="310">
                  <c:v>0.473333333333332</c:v>
                </c:pt>
                <c:pt idx="311">
                  <c:v>0.40833333333333249</c:v>
                </c:pt>
                <c:pt idx="312">
                  <c:v>0.26</c:v>
                </c:pt>
                <c:pt idx="313">
                  <c:v>0.33333333333333331</c:v>
                </c:pt>
                <c:pt idx="314">
                  <c:v>0.41111111111110998</c:v>
                </c:pt>
                <c:pt idx="315">
                  <c:v>0.56752873563218398</c:v>
                </c:pt>
                <c:pt idx="316">
                  <c:v>0.43839371737133331</c:v>
                </c:pt>
                <c:pt idx="317">
                  <c:v>0.49916666666666498</c:v>
                </c:pt>
                <c:pt idx="318">
                  <c:v>0.4111560044893367</c:v>
                </c:pt>
                <c:pt idx="319">
                  <c:v>0.46398999574286837</c:v>
                </c:pt>
                <c:pt idx="320">
                  <c:v>0.54082491582491332</c:v>
                </c:pt>
                <c:pt idx="321">
                  <c:v>0.28591954022988503</c:v>
                </c:pt>
                <c:pt idx="322">
                  <c:v>0.19176829268292675</c:v>
                </c:pt>
                <c:pt idx="323">
                  <c:v>0.63999042145593832</c:v>
                </c:pt>
                <c:pt idx="325">
                  <c:v>0.32666666666666599</c:v>
                </c:pt>
                <c:pt idx="326">
                  <c:v>0.62222222222222001</c:v>
                </c:pt>
                <c:pt idx="327">
                  <c:v>0.51571428571428402</c:v>
                </c:pt>
                <c:pt idx="328">
                  <c:v>1</c:v>
                </c:pt>
                <c:pt idx="329">
                  <c:v>0.44500322372662748</c:v>
                </c:pt>
                <c:pt idx="330">
                  <c:v>0.17601547388781424</c:v>
                </c:pt>
                <c:pt idx="331">
                  <c:v>0.5</c:v>
                </c:pt>
                <c:pt idx="332">
                  <c:v>0.35530303030303001</c:v>
                </c:pt>
                <c:pt idx="333">
                  <c:v>0.43636363636363334</c:v>
                </c:pt>
                <c:pt idx="334">
                  <c:v>0.59266602192133999</c:v>
                </c:pt>
                <c:pt idx="335">
                  <c:v>0.22727272727272724</c:v>
                </c:pt>
                <c:pt idx="336">
                  <c:v>0.49732430689877499</c:v>
                </c:pt>
                <c:pt idx="337">
                  <c:v>0.45227272727272499</c:v>
                </c:pt>
                <c:pt idx="338">
                  <c:v>0.58719105953148332</c:v>
                </c:pt>
                <c:pt idx="339">
                  <c:v>0.57904577691811498</c:v>
                </c:pt>
                <c:pt idx="340">
                  <c:v>0.62121212121211999</c:v>
                </c:pt>
                <c:pt idx="341">
                  <c:v>0.40338491295938</c:v>
                </c:pt>
                <c:pt idx="342">
                  <c:v>0.55404577691811496</c:v>
                </c:pt>
                <c:pt idx="343">
                  <c:v>0.33139909735654249</c:v>
                </c:pt>
                <c:pt idx="344">
                  <c:v>0.52525252525252331</c:v>
                </c:pt>
                <c:pt idx="345">
                  <c:v>0.260047281323877</c:v>
                </c:pt>
                <c:pt idx="346">
                  <c:v>0.45656565656565334</c:v>
                </c:pt>
                <c:pt idx="347">
                  <c:v>0.29242424242423998</c:v>
                </c:pt>
                <c:pt idx="348">
                  <c:v>0.29242424242423998</c:v>
                </c:pt>
                <c:pt idx="349">
                  <c:v>0.27777777777777768</c:v>
                </c:pt>
                <c:pt idx="350">
                  <c:v>0.44427788523533002</c:v>
                </c:pt>
                <c:pt idx="351">
                  <c:v>0.4306898774983875</c:v>
                </c:pt>
                <c:pt idx="352">
                  <c:v>0.43636363636363334</c:v>
                </c:pt>
                <c:pt idx="353">
                  <c:v>0.40909090909090751</c:v>
                </c:pt>
                <c:pt idx="354">
                  <c:v>0.34393939393939249</c:v>
                </c:pt>
                <c:pt idx="355">
                  <c:v>0.43636363636363501</c:v>
                </c:pt>
                <c:pt idx="356">
                  <c:v>0.54269825918762005</c:v>
                </c:pt>
                <c:pt idx="357">
                  <c:v>0.4235976789168267</c:v>
                </c:pt>
                <c:pt idx="358">
                  <c:v>0.16666666666666649</c:v>
                </c:pt>
                <c:pt idx="359">
                  <c:v>0.43636363636363334</c:v>
                </c:pt>
                <c:pt idx="360">
                  <c:v>0.675757575757575</c:v>
                </c:pt>
                <c:pt idx="361">
                  <c:v>0.3</c:v>
                </c:pt>
                <c:pt idx="362">
                  <c:v>0.32727272727272499</c:v>
                </c:pt>
                <c:pt idx="363">
                  <c:v>0.42301740812379002</c:v>
                </c:pt>
                <c:pt idx="364">
                  <c:v>0.87569573283858992</c:v>
                </c:pt>
                <c:pt idx="365">
                  <c:v>0.41722706877722004</c:v>
                </c:pt>
                <c:pt idx="366">
                  <c:v>0.40582428716167201</c:v>
                </c:pt>
                <c:pt idx="367">
                  <c:v>0.20611850155923001</c:v>
                </c:pt>
                <c:pt idx="368">
                  <c:v>0.4</c:v>
                </c:pt>
                <c:pt idx="369">
                  <c:v>0.28424242424242402</c:v>
                </c:pt>
                <c:pt idx="370">
                  <c:v>0.43636363636363334</c:v>
                </c:pt>
                <c:pt idx="371">
                  <c:v>0.53036092580165406</c:v>
                </c:pt>
                <c:pt idx="372">
                  <c:v>0.25528756957328202</c:v>
                </c:pt>
                <c:pt idx="373">
                  <c:v>0.49581862919248804</c:v>
                </c:pt>
                <c:pt idx="374">
                  <c:v>0.45227272727272499</c:v>
                </c:pt>
                <c:pt idx="375">
                  <c:v>0.60325706039991667</c:v>
                </c:pt>
                <c:pt idx="376">
                  <c:v>0.46323662153449197</c:v>
                </c:pt>
                <c:pt idx="377">
                  <c:v>0.40842221608178997</c:v>
                </c:pt>
                <c:pt idx="378">
                  <c:v>0.55404577691811496</c:v>
                </c:pt>
                <c:pt idx="379">
                  <c:v>0.33139909735654249</c:v>
                </c:pt>
                <c:pt idx="380">
                  <c:v>0.52525252525252331</c:v>
                </c:pt>
                <c:pt idx="381">
                  <c:v>0.39581222559945667</c:v>
                </c:pt>
                <c:pt idx="382">
                  <c:v>0.45656565656565334</c:v>
                </c:pt>
                <c:pt idx="383">
                  <c:v>0.29242424242423998</c:v>
                </c:pt>
                <c:pt idx="384">
                  <c:v>0.39515151515151403</c:v>
                </c:pt>
                <c:pt idx="385">
                  <c:v>0.43211779102356596</c:v>
                </c:pt>
                <c:pt idx="386">
                  <c:v>0.29242424242423998</c:v>
                </c:pt>
                <c:pt idx="387">
                  <c:v>0.50635824155581</c:v>
                </c:pt>
                <c:pt idx="388">
                  <c:v>0.33690706456663799</c:v>
                </c:pt>
                <c:pt idx="389">
                  <c:v>0.38888888888888667</c:v>
                </c:pt>
                <c:pt idx="390">
                  <c:v>0.42854432295161599</c:v>
                </c:pt>
                <c:pt idx="391">
                  <c:v>0.29693285437966199</c:v>
                </c:pt>
                <c:pt idx="392">
                  <c:v>0.43026618771299602</c:v>
                </c:pt>
                <c:pt idx="393">
                  <c:v>0.43636363636363334</c:v>
                </c:pt>
                <c:pt idx="394">
                  <c:v>0.32727272727272599</c:v>
                </c:pt>
                <c:pt idx="395">
                  <c:v>0.27515151515151398</c:v>
                </c:pt>
                <c:pt idx="396">
                  <c:v>0.43636363636363501</c:v>
                </c:pt>
                <c:pt idx="397">
                  <c:v>0.49946472979907597</c:v>
                </c:pt>
                <c:pt idx="398">
                  <c:v>0.51854629666179664</c:v>
                </c:pt>
                <c:pt idx="399">
                  <c:v>0.43636363636363334</c:v>
                </c:pt>
                <c:pt idx="400">
                  <c:v>0.3</c:v>
                </c:pt>
                <c:pt idx="401">
                  <c:v>0.32727272727272499</c:v>
                </c:pt>
                <c:pt idx="402">
                  <c:v>0.35677048382215404</c:v>
                </c:pt>
                <c:pt idx="403">
                  <c:v>0.42004657956025604</c:v>
                </c:pt>
                <c:pt idx="404">
                  <c:v>0.41170634920634835</c:v>
                </c:pt>
                <c:pt idx="405">
                  <c:v>0.29677248677248669</c:v>
                </c:pt>
                <c:pt idx="406">
                  <c:v>0.32716571686145662</c:v>
                </c:pt>
                <c:pt idx="407">
                  <c:v>0.38019607843137249</c:v>
                </c:pt>
                <c:pt idx="408">
                  <c:v>0.48580811634998711</c:v>
                </c:pt>
                <c:pt idx="409">
                  <c:v>0.34517945109078002</c:v>
                </c:pt>
                <c:pt idx="410">
                  <c:v>0.34666666666666601</c:v>
                </c:pt>
                <c:pt idx="411">
                  <c:v>0.41248162100089003</c:v>
                </c:pt>
                <c:pt idx="412">
                  <c:v>0.462380952380952</c:v>
                </c:pt>
                <c:pt idx="413">
                  <c:v>0.40642857142857125</c:v>
                </c:pt>
                <c:pt idx="414">
                  <c:v>0.54659663865546204</c:v>
                </c:pt>
                <c:pt idx="415">
                  <c:v>0.33711001642036109</c:v>
                </c:pt>
                <c:pt idx="416">
                  <c:v>0.30220238095238</c:v>
                </c:pt>
                <c:pt idx="417">
                  <c:v>0.43422609656889555</c:v>
                </c:pt>
                <c:pt idx="418">
                  <c:v>0.39841269841269777</c:v>
                </c:pt>
                <c:pt idx="419">
                  <c:v>0.49538866887751226</c:v>
                </c:pt>
                <c:pt idx="420">
                  <c:v>0.2611640211640211</c:v>
                </c:pt>
                <c:pt idx="421">
                  <c:v>0.29387755102040714</c:v>
                </c:pt>
                <c:pt idx="422">
                  <c:v>0.4101976346093989</c:v>
                </c:pt>
                <c:pt idx="423">
                  <c:v>0.39071428571428402</c:v>
                </c:pt>
                <c:pt idx="424">
                  <c:v>0.36666666666666597</c:v>
                </c:pt>
                <c:pt idx="425">
                  <c:v>0.55126050420167994</c:v>
                </c:pt>
                <c:pt idx="426">
                  <c:v>0.42964782081414893</c:v>
                </c:pt>
                <c:pt idx="427">
                  <c:v>0.29678571428571376</c:v>
                </c:pt>
                <c:pt idx="428">
                  <c:v>0.27915343915343888</c:v>
                </c:pt>
                <c:pt idx="429">
                  <c:v>0.37278911564625711</c:v>
                </c:pt>
                <c:pt idx="430">
                  <c:v>1</c:v>
                </c:pt>
                <c:pt idx="431">
                  <c:v>0</c:v>
                </c:pt>
                <c:pt idx="432">
                  <c:v>0.7</c:v>
                </c:pt>
                <c:pt idx="433">
                  <c:v>0.29112554112554001</c:v>
                </c:pt>
                <c:pt idx="434">
                  <c:v>0.35714285714285599</c:v>
                </c:pt>
                <c:pt idx="435">
                  <c:v>0.38897327493818667</c:v>
                </c:pt>
                <c:pt idx="436">
                  <c:v>0.45109659671063113</c:v>
                </c:pt>
                <c:pt idx="437">
                  <c:v>0.29591836734693855</c:v>
                </c:pt>
                <c:pt idx="438">
                  <c:v>0.31910946196660428</c:v>
                </c:pt>
                <c:pt idx="439">
                  <c:v>0.33896103896103802</c:v>
                </c:pt>
                <c:pt idx="440">
                  <c:v>0.2665544332210989</c:v>
                </c:pt>
                <c:pt idx="441">
                  <c:v>0.26580086580086404</c:v>
                </c:pt>
                <c:pt idx="442">
                  <c:v>0.3920615933773825</c:v>
                </c:pt>
                <c:pt idx="443">
                  <c:v>0.41154401154400999</c:v>
                </c:pt>
                <c:pt idx="444">
                  <c:v>0.34047070538298557</c:v>
                </c:pt>
                <c:pt idx="445">
                  <c:v>0.32123775347459499</c:v>
                </c:pt>
                <c:pt idx="446">
                  <c:v>0.35064935064934999</c:v>
                </c:pt>
                <c:pt idx="447">
                  <c:v>0.24989240778714444</c:v>
                </c:pt>
                <c:pt idx="448">
                  <c:v>0.36611984506721335</c:v>
                </c:pt>
                <c:pt idx="449">
                  <c:v>0.24199387357282001</c:v>
                </c:pt>
                <c:pt idx="450">
                  <c:v>0.35482212023565285</c:v>
                </c:pt>
                <c:pt idx="451">
                  <c:v>0.42513691636498557</c:v>
                </c:pt>
                <c:pt idx="452">
                  <c:v>0.42862914862914803</c:v>
                </c:pt>
                <c:pt idx="453">
                  <c:v>0.42193362193362194</c:v>
                </c:pt>
                <c:pt idx="454">
                  <c:v>0.43102453102452998</c:v>
                </c:pt>
                <c:pt idx="455">
                  <c:v>0.41183092411162553</c:v>
                </c:pt>
                <c:pt idx="456">
                  <c:v>0.25596662109820001</c:v>
                </c:pt>
                <c:pt idx="457">
                  <c:v>0.20948836738310334</c:v>
                </c:pt>
                <c:pt idx="458">
                  <c:v>0.16450216450216429</c:v>
                </c:pt>
                <c:pt idx="459">
                  <c:v>0.67142857142857004</c:v>
                </c:pt>
                <c:pt idx="460">
                  <c:v>0.55357142857142749</c:v>
                </c:pt>
                <c:pt idx="461">
                  <c:v>0.39610389610389596</c:v>
                </c:pt>
                <c:pt idx="462">
                  <c:v>0.32380952380952199</c:v>
                </c:pt>
                <c:pt idx="463">
                  <c:v>0.34891774891774802</c:v>
                </c:pt>
                <c:pt idx="464">
                  <c:v>0.34329004329004198</c:v>
                </c:pt>
                <c:pt idx="465">
                  <c:v>0.5966810966810967</c:v>
                </c:pt>
                <c:pt idx="466">
                  <c:v>0.47792207792207603</c:v>
                </c:pt>
                <c:pt idx="467">
                  <c:v>0.51515151515151403</c:v>
                </c:pt>
                <c:pt idx="468">
                  <c:v>0.39090909090908998</c:v>
                </c:pt>
                <c:pt idx="469">
                  <c:v>0.47727272727272502</c:v>
                </c:pt>
                <c:pt idx="470">
                  <c:v>0.46969696969696667</c:v>
                </c:pt>
                <c:pt idx="471">
                  <c:v>0.57546897546897402</c:v>
                </c:pt>
                <c:pt idx="472">
                  <c:v>0.337662337662336</c:v>
                </c:pt>
                <c:pt idx="473">
                  <c:v>0.57846320346320246</c:v>
                </c:pt>
                <c:pt idx="474">
                  <c:v>0.26136363636363502</c:v>
                </c:pt>
                <c:pt idx="475">
                  <c:v>0.54112554112554001</c:v>
                </c:pt>
                <c:pt idx="476">
                  <c:v>0.11111111111111099</c:v>
                </c:pt>
                <c:pt idx="477">
                  <c:v>0.5086580086580067</c:v>
                </c:pt>
                <c:pt idx="478">
                  <c:v>0.52417027417027251</c:v>
                </c:pt>
                <c:pt idx="479">
                  <c:v>0.53419913419913401</c:v>
                </c:pt>
                <c:pt idx="480">
                  <c:v>0.47546897546897399</c:v>
                </c:pt>
                <c:pt idx="481">
                  <c:v>0.42857142857142749</c:v>
                </c:pt>
                <c:pt idx="482">
                  <c:v>0.44718614718614597</c:v>
                </c:pt>
                <c:pt idx="483">
                  <c:v>0.38614718614718602</c:v>
                </c:pt>
                <c:pt idx="484">
                  <c:v>0.30952380952380937</c:v>
                </c:pt>
                <c:pt idx="485">
                  <c:v>0.31688311688311599</c:v>
                </c:pt>
                <c:pt idx="486">
                  <c:v>0.43290043290043201</c:v>
                </c:pt>
                <c:pt idx="487">
                  <c:v>0.35194805194805001</c:v>
                </c:pt>
                <c:pt idx="488">
                  <c:v>0.63636363636363336</c:v>
                </c:pt>
                <c:pt idx="489">
                  <c:v>0.48917748917748793</c:v>
                </c:pt>
                <c:pt idx="490">
                  <c:v>0.47229437229437199</c:v>
                </c:pt>
                <c:pt idx="491">
                  <c:v>0.47564935064934999</c:v>
                </c:pt>
                <c:pt idx="492">
                  <c:v>0.35642135642135597</c:v>
                </c:pt>
                <c:pt idx="493">
                  <c:v>0.5569985569985566</c:v>
                </c:pt>
                <c:pt idx="494">
                  <c:v>0.63636363636363336</c:v>
                </c:pt>
                <c:pt idx="495">
                  <c:v>0.44444444444444331</c:v>
                </c:pt>
                <c:pt idx="496">
                  <c:v>0.63203463203462995</c:v>
                </c:pt>
                <c:pt idx="497">
                  <c:v>0.25844155844155797</c:v>
                </c:pt>
                <c:pt idx="498">
                  <c:v>0.43419913419913403</c:v>
                </c:pt>
                <c:pt idx="499">
                  <c:v>0.44485294117647001</c:v>
                </c:pt>
                <c:pt idx="500">
                  <c:v>0.375</c:v>
                </c:pt>
                <c:pt idx="501">
                  <c:v>0.32740641711229801</c:v>
                </c:pt>
                <c:pt idx="502">
                  <c:v>0.39921568627450799</c:v>
                </c:pt>
                <c:pt idx="503">
                  <c:v>0.44826648841354599</c:v>
                </c:pt>
                <c:pt idx="504">
                  <c:v>0.47892156862745</c:v>
                </c:pt>
                <c:pt idx="505">
                  <c:v>0.40659536541889396</c:v>
                </c:pt>
                <c:pt idx="506">
                  <c:v>0.56651069518716335</c:v>
                </c:pt>
                <c:pt idx="507">
                  <c:v>0.39672459893048001</c:v>
                </c:pt>
                <c:pt idx="508">
                  <c:v>0.34431818181818002</c:v>
                </c:pt>
                <c:pt idx="509">
                  <c:v>0.49679144385026602</c:v>
                </c:pt>
                <c:pt idx="510">
                  <c:v>0.48217468805704</c:v>
                </c:pt>
                <c:pt idx="511">
                  <c:v>0.42803030303030004</c:v>
                </c:pt>
                <c:pt idx="512">
                  <c:v>0.50000445632798396</c:v>
                </c:pt>
                <c:pt idx="513">
                  <c:v>0.31301247771835999</c:v>
                </c:pt>
                <c:pt idx="514">
                  <c:v>0.50637811942958999</c:v>
                </c:pt>
                <c:pt idx="515">
                  <c:v>0.3330548128342225</c:v>
                </c:pt>
                <c:pt idx="516">
                  <c:v>0.46969696969696667</c:v>
                </c:pt>
                <c:pt idx="517">
                  <c:v>9.9999999999999992E-2</c:v>
                </c:pt>
                <c:pt idx="518">
                  <c:v>0.45476827094473998</c:v>
                </c:pt>
                <c:pt idx="519">
                  <c:v>0.41711786987522248</c:v>
                </c:pt>
                <c:pt idx="520">
                  <c:v>0.55603386809269006</c:v>
                </c:pt>
                <c:pt idx="521">
                  <c:v>0.41240641711229803</c:v>
                </c:pt>
                <c:pt idx="522">
                  <c:v>0.32888257575757501</c:v>
                </c:pt>
                <c:pt idx="523">
                  <c:v>0.46051247771836001</c:v>
                </c:pt>
                <c:pt idx="524">
                  <c:v>0.33566399286987403</c:v>
                </c:pt>
                <c:pt idx="525">
                  <c:v>0.10416666666666667</c:v>
                </c:pt>
                <c:pt idx="526">
                  <c:v>0.39957219251336801</c:v>
                </c:pt>
                <c:pt idx="527">
                  <c:v>0.46987522281639799</c:v>
                </c:pt>
                <c:pt idx="528">
                  <c:v>0.382424242424242</c:v>
                </c:pt>
                <c:pt idx="529">
                  <c:v>0.54567736185382998</c:v>
                </c:pt>
                <c:pt idx="530">
                  <c:v>0.47202762923351005</c:v>
                </c:pt>
                <c:pt idx="531">
                  <c:v>0.41167112299465203</c:v>
                </c:pt>
                <c:pt idx="532">
                  <c:v>0.4424298128342225</c:v>
                </c:pt>
                <c:pt idx="533">
                  <c:v>0.32348484848484799</c:v>
                </c:pt>
                <c:pt idx="534">
                  <c:v>0.54747474747474667</c:v>
                </c:pt>
                <c:pt idx="535">
                  <c:v>0.40719696969696667</c:v>
                </c:pt>
                <c:pt idx="536">
                  <c:v>0.26225490196078399</c:v>
                </c:pt>
                <c:pt idx="537">
                  <c:v>0.49804478609625502</c:v>
                </c:pt>
                <c:pt idx="538">
                  <c:v>0.37560606060606</c:v>
                </c:pt>
                <c:pt idx="539">
                  <c:v>0.36181818181817998</c:v>
                </c:pt>
                <c:pt idx="540">
                  <c:v>0.28038645690834252</c:v>
                </c:pt>
                <c:pt idx="541">
                  <c:v>0.28038645690834252</c:v>
                </c:pt>
                <c:pt idx="542">
                  <c:v>0.39342192691029748</c:v>
                </c:pt>
                <c:pt idx="543">
                  <c:v>0.39904240766073751</c:v>
                </c:pt>
                <c:pt idx="544">
                  <c:v>0.26823529411764502</c:v>
                </c:pt>
                <c:pt idx="545">
                  <c:v>0.16500000000000001</c:v>
                </c:pt>
                <c:pt idx="546">
                  <c:v>0.35334598355470997</c:v>
                </c:pt>
                <c:pt idx="547">
                  <c:v>0.248235294117647</c:v>
                </c:pt>
                <c:pt idx="548">
                  <c:v>0.39904240766073751</c:v>
                </c:pt>
                <c:pt idx="549">
                  <c:v>0.53243932604772748</c:v>
                </c:pt>
                <c:pt idx="550">
                  <c:v>0.19823529411764701</c:v>
                </c:pt>
                <c:pt idx="551">
                  <c:v>0.24392156862745065</c:v>
                </c:pt>
                <c:pt idx="552">
                  <c:v>0.31235294117647</c:v>
                </c:pt>
                <c:pt idx="553">
                  <c:v>0.37001897533206801</c:v>
                </c:pt>
                <c:pt idx="554">
                  <c:v>0.60832520630157505</c:v>
                </c:pt>
                <c:pt idx="555">
                  <c:v>0.28823529411764498</c:v>
                </c:pt>
                <c:pt idx="556">
                  <c:v>0.30948529411764503</c:v>
                </c:pt>
                <c:pt idx="557">
                  <c:v>0.35950752393980667</c:v>
                </c:pt>
                <c:pt idx="558">
                  <c:v>0.38120155038759668</c:v>
                </c:pt>
                <c:pt idx="559">
                  <c:v>0.30740037950664134</c:v>
                </c:pt>
                <c:pt idx="560">
                  <c:v>0.33235294117647002</c:v>
                </c:pt>
                <c:pt idx="561">
                  <c:v>0.33235294117647002</c:v>
                </c:pt>
                <c:pt idx="562">
                  <c:v>0.22431372549019601</c:v>
                </c:pt>
                <c:pt idx="563">
                  <c:v>0.319489872468115</c:v>
                </c:pt>
                <c:pt idx="564">
                  <c:v>0.46457250341997253</c:v>
                </c:pt>
                <c:pt idx="565">
                  <c:v>0.36392156862745001</c:v>
                </c:pt>
                <c:pt idx="566">
                  <c:v>0.29648956356736</c:v>
                </c:pt>
                <c:pt idx="567">
                  <c:v>0.29294117647058748</c:v>
                </c:pt>
                <c:pt idx="568">
                  <c:v>9.5744680851063746E-2</c:v>
                </c:pt>
                <c:pt idx="569">
                  <c:v>0.37837032787608499</c:v>
                </c:pt>
                <c:pt idx="570">
                  <c:v>0.41725490196078335</c:v>
                </c:pt>
                <c:pt idx="571">
                  <c:v>0.16249999999999951</c:v>
                </c:pt>
                <c:pt idx="572">
                  <c:v>0.41098039215686</c:v>
                </c:pt>
                <c:pt idx="573">
                  <c:v>0</c:v>
                </c:pt>
                <c:pt idx="574">
                  <c:v>0.11764705882352933</c:v>
                </c:pt>
                <c:pt idx="575">
                  <c:v>0.35639534883720753</c:v>
                </c:pt>
                <c:pt idx="576">
                  <c:v>0.42870041039671503</c:v>
                </c:pt>
                <c:pt idx="577">
                  <c:v>0.52271062271062163</c:v>
                </c:pt>
                <c:pt idx="578">
                  <c:v>0.49285714285714249</c:v>
                </c:pt>
                <c:pt idx="579">
                  <c:v>0.49120879120879002</c:v>
                </c:pt>
                <c:pt idx="580">
                  <c:v>0.17857142857142749</c:v>
                </c:pt>
                <c:pt idx="581">
                  <c:v>0.199776785714285</c:v>
                </c:pt>
                <c:pt idx="582">
                  <c:v>0.30855082417582375</c:v>
                </c:pt>
                <c:pt idx="583">
                  <c:v>0.40241365777080002</c:v>
                </c:pt>
                <c:pt idx="584">
                  <c:v>0.31922320798467574</c:v>
                </c:pt>
                <c:pt idx="585">
                  <c:v>0.51389535837296996</c:v>
                </c:pt>
                <c:pt idx="586">
                  <c:v>0.46504813993346</c:v>
                </c:pt>
                <c:pt idx="587">
                  <c:v>0.45714285714285596</c:v>
                </c:pt>
                <c:pt idx="588">
                  <c:v>0.24285714285714249</c:v>
                </c:pt>
                <c:pt idx="589">
                  <c:v>0.5642857142857125</c:v>
                </c:pt>
                <c:pt idx="590">
                  <c:v>0.57107142857142801</c:v>
                </c:pt>
                <c:pt idx="591">
                  <c:v>0.42376373626373626</c:v>
                </c:pt>
                <c:pt idx="592">
                  <c:v>0.22790178571428499</c:v>
                </c:pt>
                <c:pt idx="593">
                  <c:v>0.60714285714285499</c:v>
                </c:pt>
                <c:pt idx="594">
                  <c:v>0.390384615384615</c:v>
                </c:pt>
                <c:pt idx="595">
                  <c:v>0.61607142857142749</c:v>
                </c:pt>
                <c:pt idx="596">
                  <c:v>0.41818337912087877</c:v>
                </c:pt>
                <c:pt idx="597">
                  <c:v>0.31584821428571375</c:v>
                </c:pt>
                <c:pt idx="598">
                  <c:v>0.52232142857142749</c:v>
                </c:pt>
                <c:pt idx="599">
                  <c:v>0.33378459270087624</c:v>
                </c:pt>
                <c:pt idx="600">
                  <c:v>0.45885124443793623</c:v>
                </c:pt>
                <c:pt idx="601">
                  <c:v>0.24693877551020285</c:v>
                </c:pt>
                <c:pt idx="602">
                  <c:v>0.3004464285714275</c:v>
                </c:pt>
                <c:pt idx="603">
                  <c:v>0.3</c:v>
                </c:pt>
                <c:pt idx="604">
                  <c:v>0.40109890109890001</c:v>
                </c:pt>
                <c:pt idx="605">
                  <c:v>0.55392857142856999</c:v>
                </c:pt>
                <c:pt idx="606">
                  <c:v>0.32597870879120877</c:v>
                </c:pt>
                <c:pt idx="607">
                  <c:v>0.52857142857142747</c:v>
                </c:pt>
                <c:pt idx="608">
                  <c:v>0.26651426931277628</c:v>
                </c:pt>
                <c:pt idx="609">
                  <c:v>0.75824175824175755</c:v>
                </c:pt>
                <c:pt idx="610">
                  <c:v>0.21964285714285625</c:v>
                </c:pt>
                <c:pt idx="611">
                  <c:v>0.34937277663358862</c:v>
                </c:pt>
                <c:pt idx="612">
                  <c:v>0.50047443832425165</c:v>
                </c:pt>
                <c:pt idx="613">
                  <c:v>0.57447735191637606</c:v>
                </c:pt>
                <c:pt idx="614">
                  <c:v>0.44668328167153004</c:v>
                </c:pt>
                <c:pt idx="615">
                  <c:v>0.41976114479595111</c:v>
                </c:pt>
                <c:pt idx="616">
                  <c:v>0.39493536349953623</c:v>
                </c:pt>
                <c:pt idx="617">
                  <c:v>0.4024083827079214</c:v>
                </c:pt>
                <c:pt idx="618">
                  <c:v>0.39657367922293291</c:v>
                </c:pt>
                <c:pt idx="619">
                  <c:v>0.50970238095237996</c:v>
                </c:pt>
                <c:pt idx="620">
                  <c:v>0.4379515296823811</c:v>
                </c:pt>
                <c:pt idx="621">
                  <c:v>0.59786184210526205</c:v>
                </c:pt>
                <c:pt idx="622">
                  <c:v>0.37014220001222498</c:v>
                </c:pt>
                <c:pt idx="623">
                  <c:v>0.60113287250383995</c:v>
                </c:pt>
                <c:pt idx="624">
                  <c:v>0.45027382935084442</c:v>
                </c:pt>
                <c:pt idx="625">
                  <c:v>0.40470335518674627</c:v>
                </c:pt>
                <c:pt idx="626">
                  <c:v>0.40383742853651888</c:v>
                </c:pt>
                <c:pt idx="627">
                  <c:v>0.52051307011343118</c:v>
                </c:pt>
                <c:pt idx="628">
                  <c:v>0.48881055604873885</c:v>
                </c:pt>
                <c:pt idx="629">
                  <c:v>0.57408363383921224</c:v>
                </c:pt>
                <c:pt idx="630">
                  <c:v>0.39605492389510288</c:v>
                </c:pt>
                <c:pt idx="631">
                  <c:v>0.42520566393984111</c:v>
                </c:pt>
                <c:pt idx="632">
                  <c:v>0.435037593984962</c:v>
                </c:pt>
                <c:pt idx="633">
                  <c:v>0.33984962406014996</c:v>
                </c:pt>
                <c:pt idx="634">
                  <c:v>0.56626984126983992</c:v>
                </c:pt>
                <c:pt idx="635">
                  <c:v>0.41477536433676776</c:v>
                </c:pt>
                <c:pt idx="636">
                  <c:v>0.39789844110998623</c:v>
                </c:pt>
                <c:pt idx="637">
                  <c:v>0.3809435817023033</c:v>
                </c:pt>
                <c:pt idx="638">
                  <c:v>0.41142379453748429</c:v>
                </c:pt>
                <c:pt idx="639">
                  <c:v>0.55196078431372497</c:v>
                </c:pt>
                <c:pt idx="640">
                  <c:v>0.55294117647058749</c:v>
                </c:pt>
                <c:pt idx="641">
                  <c:v>0.53187675070027995</c:v>
                </c:pt>
                <c:pt idx="642">
                  <c:v>0.32570028011204377</c:v>
                </c:pt>
                <c:pt idx="643">
                  <c:v>0.23749999999999999</c:v>
                </c:pt>
                <c:pt idx="644">
                  <c:v>0.27090336134453752</c:v>
                </c:pt>
                <c:pt idx="645">
                  <c:v>0.43573429371748568</c:v>
                </c:pt>
                <c:pt idx="646">
                  <c:v>0.13809523809523799</c:v>
                </c:pt>
                <c:pt idx="647">
                  <c:v>0.49333333333333201</c:v>
                </c:pt>
                <c:pt idx="648">
                  <c:v>0.44941176470588201</c:v>
                </c:pt>
                <c:pt idx="649">
                  <c:v>0.34166666666666623</c:v>
                </c:pt>
                <c:pt idx="650">
                  <c:v>0.63021756647864502</c:v>
                </c:pt>
                <c:pt idx="651">
                  <c:v>0.46941176470588203</c:v>
                </c:pt>
                <c:pt idx="652">
                  <c:v>0.41078431372549001</c:v>
                </c:pt>
                <c:pt idx="653">
                  <c:v>0.34054621848739375</c:v>
                </c:pt>
                <c:pt idx="654">
                  <c:v>0.54642857142857004</c:v>
                </c:pt>
                <c:pt idx="655">
                  <c:v>0.33571428571428502</c:v>
                </c:pt>
                <c:pt idx="656">
                  <c:v>0.52885154061624495</c:v>
                </c:pt>
                <c:pt idx="657">
                  <c:v>0.42916666666666625</c:v>
                </c:pt>
                <c:pt idx="658">
                  <c:v>0.40066526610644249</c:v>
                </c:pt>
                <c:pt idx="659">
                  <c:v>0.50728291316526497</c:v>
                </c:pt>
                <c:pt idx="660">
                  <c:v>0.40976561765645753</c:v>
                </c:pt>
                <c:pt idx="661">
                  <c:v>0.37367403483132378</c:v>
                </c:pt>
                <c:pt idx="662">
                  <c:v>0.33913043478260857</c:v>
                </c:pt>
                <c:pt idx="663">
                  <c:v>0.38869047619047498</c:v>
                </c:pt>
                <c:pt idx="664">
                  <c:v>0.38095238095237999</c:v>
                </c:pt>
                <c:pt idx="665">
                  <c:v>0.32</c:v>
                </c:pt>
                <c:pt idx="666">
                  <c:v>0.51254901960784205</c:v>
                </c:pt>
                <c:pt idx="667">
                  <c:v>0.43322829131652624</c:v>
                </c:pt>
                <c:pt idx="668">
                  <c:v>0.5</c:v>
                </c:pt>
                <c:pt idx="669">
                  <c:v>0.3160714285714275</c:v>
                </c:pt>
                <c:pt idx="670">
                  <c:v>0.74509803921568496</c:v>
                </c:pt>
                <c:pt idx="671">
                  <c:v>0.32587535014005498</c:v>
                </c:pt>
                <c:pt idx="672">
                  <c:v>0.45403204760164856</c:v>
                </c:pt>
                <c:pt idx="673">
                  <c:v>0.47073934837092501</c:v>
                </c:pt>
                <c:pt idx="674">
                  <c:v>0.46716791979949751</c:v>
                </c:pt>
                <c:pt idx="675">
                  <c:v>0.50883458646616497</c:v>
                </c:pt>
                <c:pt idx="676">
                  <c:v>0.51723057644110249</c:v>
                </c:pt>
                <c:pt idx="677">
                  <c:v>0.62944862155388248</c:v>
                </c:pt>
                <c:pt idx="678">
                  <c:v>0.34753711201079501</c:v>
                </c:pt>
                <c:pt idx="679">
                  <c:v>0.37142857142857005</c:v>
                </c:pt>
                <c:pt idx="680">
                  <c:v>0.38380566801619248</c:v>
                </c:pt>
                <c:pt idx="681">
                  <c:v>0.42937030075187749</c:v>
                </c:pt>
                <c:pt idx="682">
                  <c:v>0.41190476190476</c:v>
                </c:pt>
                <c:pt idx="683">
                  <c:v>0.34920634920634663</c:v>
                </c:pt>
                <c:pt idx="684">
                  <c:v>0.57484335839598999</c:v>
                </c:pt>
                <c:pt idx="685">
                  <c:v>0.52380952380951995</c:v>
                </c:pt>
                <c:pt idx="686">
                  <c:v>0.40993890977443498</c:v>
                </c:pt>
                <c:pt idx="687">
                  <c:v>0.33690476190475999</c:v>
                </c:pt>
                <c:pt idx="688">
                  <c:v>0.30032051282051248</c:v>
                </c:pt>
                <c:pt idx="689">
                  <c:v>0.46031746031746001</c:v>
                </c:pt>
                <c:pt idx="690">
                  <c:v>9.9999999999999992E-2</c:v>
                </c:pt>
                <c:pt idx="691">
                  <c:v>0.55870445344129338</c:v>
                </c:pt>
                <c:pt idx="692">
                  <c:v>0.62788220551378249</c:v>
                </c:pt>
                <c:pt idx="693">
                  <c:v>0.55288220551378253</c:v>
                </c:pt>
                <c:pt idx="694">
                  <c:v>0.10256410256410232</c:v>
                </c:pt>
                <c:pt idx="695">
                  <c:v>0.38377192982455999</c:v>
                </c:pt>
                <c:pt idx="696">
                  <c:v>0.21538461538461526</c:v>
                </c:pt>
                <c:pt idx="697">
                  <c:v>0.51265664160401003</c:v>
                </c:pt>
                <c:pt idx="698">
                  <c:v>0.46372180451127748</c:v>
                </c:pt>
                <c:pt idx="699">
                  <c:v>0.56644736842105248</c:v>
                </c:pt>
                <c:pt idx="700">
                  <c:v>0.29924812030074999</c:v>
                </c:pt>
                <c:pt idx="701">
                  <c:v>0.32253711201079499</c:v>
                </c:pt>
                <c:pt idx="702">
                  <c:v>0.51637426900584671</c:v>
                </c:pt>
                <c:pt idx="703">
                  <c:v>0.15</c:v>
                </c:pt>
                <c:pt idx="704">
                  <c:v>0.68487886382622998</c:v>
                </c:pt>
                <c:pt idx="705">
                  <c:v>0.58571428571428497</c:v>
                </c:pt>
                <c:pt idx="706">
                  <c:v>0.24185463659147866</c:v>
                </c:pt>
                <c:pt idx="707">
                  <c:v>0.65379072681704253</c:v>
                </c:pt>
                <c:pt idx="708">
                  <c:v>0.57330827067668999</c:v>
                </c:pt>
                <c:pt idx="709">
                  <c:v>0.41666666666666652</c:v>
                </c:pt>
                <c:pt idx="710">
                  <c:v>0.4</c:v>
                </c:pt>
                <c:pt idx="711">
                  <c:v>0.375</c:v>
                </c:pt>
                <c:pt idx="712">
                  <c:v>0.33333333333333298</c:v>
                </c:pt>
                <c:pt idx="713">
                  <c:v>0.44047619047619002</c:v>
                </c:pt>
                <c:pt idx="714">
                  <c:v>0.46428571428571402</c:v>
                </c:pt>
                <c:pt idx="715">
                  <c:v>0.46428571428571402</c:v>
                </c:pt>
                <c:pt idx="716">
                  <c:v>0.42261904761904751</c:v>
                </c:pt>
                <c:pt idx="717">
                  <c:v>0.19047619047618999</c:v>
                </c:pt>
                <c:pt idx="718">
                  <c:v>0.45833333333333298</c:v>
                </c:pt>
                <c:pt idx="719">
                  <c:v>0.3988095238095235</c:v>
                </c:pt>
                <c:pt idx="720">
                  <c:v>0.3988095238095235</c:v>
                </c:pt>
                <c:pt idx="721">
                  <c:v>0.41666666666666652</c:v>
                </c:pt>
                <c:pt idx="722">
                  <c:v>0.44047619047619002</c:v>
                </c:pt>
                <c:pt idx="723">
                  <c:v>0.37938596491228049</c:v>
                </c:pt>
                <c:pt idx="724">
                  <c:v>0.214285714285714</c:v>
                </c:pt>
                <c:pt idx="725">
                  <c:v>0.20833333333333301</c:v>
                </c:pt>
                <c:pt idx="726">
                  <c:v>0.35714285714285698</c:v>
                </c:pt>
                <c:pt idx="727">
                  <c:v>0.20833333333333301</c:v>
                </c:pt>
                <c:pt idx="728">
                  <c:v>0.375</c:v>
                </c:pt>
                <c:pt idx="729">
                  <c:v>0.375</c:v>
                </c:pt>
                <c:pt idx="730">
                  <c:v>0.39975294690396002</c:v>
                </c:pt>
                <c:pt idx="731">
                  <c:v>0.40627915988529806</c:v>
                </c:pt>
                <c:pt idx="732">
                  <c:v>0.38916070436917338</c:v>
                </c:pt>
                <c:pt idx="733">
                  <c:v>0.37456403436795555</c:v>
                </c:pt>
                <c:pt idx="734">
                  <c:v>0.31832061094499375</c:v>
                </c:pt>
                <c:pt idx="735">
                  <c:v>0.30960137678259569</c:v>
                </c:pt>
                <c:pt idx="736">
                  <c:v>0.23792270531400855</c:v>
                </c:pt>
                <c:pt idx="737">
                  <c:v>0.456456148350812</c:v>
                </c:pt>
                <c:pt idx="738">
                  <c:v>0.38977566432809335</c:v>
                </c:pt>
                <c:pt idx="739">
                  <c:v>0.37252879716092602</c:v>
                </c:pt>
                <c:pt idx="740">
                  <c:v>0.45842102176226002</c:v>
                </c:pt>
                <c:pt idx="741">
                  <c:v>0.48542483660130598</c:v>
                </c:pt>
                <c:pt idx="742">
                  <c:v>0.44900993042510451</c:v>
                </c:pt>
                <c:pt idx="743">
                  <c:v>0.28814057023775663</c:v>
                </c:pt>
                <c:pt idx="744">
                  <c:v>0.33819745463116552</c:v>
                </c:pt>
                <c:pt idx="745">
                  <c:v>0.43329618188953223</c:v>
                </c:pt>
                <c:pt idx="746">
                  <c:v>0.35411114655746778</c:v>
                </c:pt>
                <c:pt idx="747">
                  <c:v>0.40166912430934287</c:v>
                </c:pt>
                <c:pt idx="748">
                  <c:v>0.46222473250516999</c:v>
                </c:pt>
                <c:pt idx="749">
                  <c:v>0.49051907584739202</c:v>
                </c:pt>
                <c:pt idx="750">
                  <c:v>0.38711139528274996</c:v>
                </c:pt>
                <c:pt idx="751">
                  <c:v>0.35191815856777403</c:v>
                </c:pt>
                <c:pt idx="752">
                  <c:v>0.42115117483978781</c:v>
                </c:pt>
                <c:pt idx="753">
                  <c:v>0.27238562091503249</c:v>
                </c:pt>
                <c:pt idx="754">
                  <c:v>0.36482407692780555</c:v>
                </c:pt>
                <c:pt idx="755">
                  <c:v>0.30081597856533859</c:v>
                </c:pt>
                <c:pt idx="756">
                  <c:v>0.36273448773448669</c:v>
                </c:pt>
                <c:pt idx="757">
                  <c:v>0.4071969696969675</c:v>
                </c:pt>
                <c:pt idx="758">
                  <c:v>0.40584415584415401</c:v>
                </c:pt>
                <c:pt idx="759">
                  <c:v>0.26300520208083145</c:v>
                </c:pt>
                <c:pt idx="760">
                  <c:v>0.29820928371348426</c:v>
                </c:pt>
                <c:pt idx="761">
                  <c:v>0.24441776710684143</c:v>
                </c:pt>
                <c:pt idx="762">
                  <c:v>0.32051911673760286</c:v>
                </c:pt>
                <c:pt idx="763">
                  <c:v>0.27345938375349998</c:v>
                </c:pt>
                <c:pt idx="764">
                  <c:v>0.41028138528138403</c:v>
                </c:pt>
                <c:pt idx="765">
                  <c:v>0.27530102950271002</c:v>
                </c:pt>
                <c:pt idx="766">
                  <c:v>0.26539343009931204</c:v>
                </c:pt>
                <c:pt idx="767">
                  <c:v>0.37995198079231568</c:v>
                </c:pt>
                <c:pt idx="768">
                  <c:v>0.33725649350649251</c:v>
                </c:pt>
                <c:pt idx="769">
                  <c:v>0.48199006875477401</c:v>
                </c:pt>
                <c:pt idx="770">
                  <c:v>0.40639402614192427</c:v>
                </c:pt>
                <c:pt idx="771">
                  <c:v>0.33498399359743852</c:v>
                </c:pt>
                <c:pt idx="772">
                  <c:v>0.53237203972498004</c:v>
                </c:pt>
                <c:pt idx="773">
                  <c:v>0.32198879551820497</c:v>
                </c:pt>
                <c:pt idx="774">
                  <c:v>0.35258194186765573</c:v>
                </c:pt>
                <c:pt idx="775">
                  <c:v>0.38551503152855859</c:v>
                </c:pt>
                <c:pt idx="776">
                  <c:v>0.32198879551820497</c:v>
                </c:pt>
                <c:pt idx="777">
                  <c:v>0.42692882030861001</c:v>
                </c:pt>
                <c:pt idx="778">
                  <c:v>0.25690276110444143</c:v>
                </c:pt>
                <c:pt idx="779">
                  <c:v>0.36754457027566145</c:v>
                </c:pt>
                <c:pt idx="780">
                  <c:v>0.40616876121077716</c:v>
                </c:pt>
                <c:pt idx="781">
                  <c:v>0.46236802413272998</c:v>
                </c:pt>
                <c:pt idx="782">
                  <c:v>0.41513878278584004</c:v>
                </c:pt>
                <c:pt idx="783">
                  <c:v>0.37661064425770202</c:v>
                </c:pt>
                <c:pt idx="784">
                  <c:v>0.37566026410564141</c:v>
                </c:pt>
                <c:pt idx="785">
                  <c:v>0.40833333333333249</c:v>
                </c:pt>
                <c:pt idx="786">
                  <c:v>0.32036905671359428</c:v>
                </c:pt>
                <c:pt idx="787">
                  <c:v>0.40987394957982998</c:v>
                </c:pt>
                <c:pt idx="788">
                  <c:v>0.27259728725192856</c:v>
                </c:pt>
                <c:pt idx="789">
                  <c:v>0.25944223843383429</c:v>
                </c:pt>
                <c:pt idx="790">
                  <c:v>0.65185185185185002</c:v>
                </c:pt>
                <c:pt idx="791">
                  <c:v>0.56296296296296</c:v>
                </c:pt>
                <c:pt idx="792">
                  <c:v>0.53333333333333333</c:v>
                </c:pt>
                <c:pt idx="793">
                  <c:v>0.35555555555555335</c:v>
                </c:pt>
                <c:pt idx="794">
                  <c:v>0.51481481481481339</c:v>
                </c:pt>
                <c:pt idx="795">
                  <c:v>0.57777777777777672</c:v>
                </c:pt>
                <c:pt idx="796">
                  <c:v>0.64444444444444338</c:v>
                </c:pt>
                <c:pt idx="797">
                  <c:v>0.42222222222222</c:v>
                </c:pt>
                <c:pt idx="798">
                  <c:v>0.69629629629629342</c:v>
                </c:pt>
                <c:pt idx="799">
                  <c:v>0.58333333333333004</c:v>
                </c:pt>
                <c:pt idx="800">
                  <c:v>0.48148148148148001</c:v>
                </c:pt>
                <c:pt idx="801">
                  <c:v>0.39999999999999997</c:v>
                </c:pt>
                <c:pt idx="802">
                  <c:v>0.44444444444444331</c:v>
                </c:pt>
                <c:pt idx="803">
                  <c:v>0</c:v>
                </c:pt>
                <c:pt idx="804">
                  <c:v>0.62222222222222001</c:v>
                </c:pt>
                <c:pt idx="805">
                  <c:v>0.62222222222222001</c:v>
                </c:pt>
                <c:pt idx="806">
                  <c:v>0.34814814814814671</c:v>
                </c:pt>
                <c:pt idx="807">
                  <c:v>0.45185185185185001</c:v>
                </c:pt>
                <c:pt idx="808">
                  <c:v>0.52592592592592335</c:v>
                </c:pt>
                <c:pt idx="809">
                  <c:v>0.45925925925925665</c:v>
                </c:pt>
                <c:pt idx="810">
                  <c:v>0.51111111111111007</c:v>
                </c:pt>
                <c:pt idx="811">
                  <c:v>0.44814814814814663</c:v>
                </c:pt>
                <c:pt idx="812">
                  <c:v>0.35555555555555335</c:v>
                </c:pt>
                <c:pt idx="813">
                  <c:v>0.22222222222222199</c:v>
                </c:pt>
                <c:pt idx="814">
                  <c:v>0.51111111111111007</c:v>
                </c:pt>
                <c:pt idx="815">
                  <c:v>0.6</c:v>
                </c:pt>
                <c:pt idx="816">
                  <c:v>0.29629629629629634</c:v>
                </c:pt>
                <c:pt idx="817">
                  <c:v>0.57777777777777672</c:v>
                </c:pt>
                <c:pt idx="818">
                  <c:v>0.48925438596491</c:v>
                </c:pt>
                <c:pt idx="819">
                  <c:v>0.47083333333333249</c:v>
                </c:pt>
                <c:pt idx="820">
                  <c:v>0.41666666666666502</c:v>
                </c:pt>
                <c:pt idx="821">
                  <c:v>0.31842105263157749</c:v>
                </c:pt>
                <c:pt idx="822">
                  <c:v>0.480263157894735</c:v>
                </c:pt>
                <c:pt idx="823">
                  <c:v>0.29627192982456002</c:v>
                </c:pt>
                <c:pt idx="824">
                  <c:v>0.43011695906432662</c:v>
                </c:pt>
                <c:pt idx="825">
                  <c:v>0.43333333333333252</c:v>
                </c:pt>
                <c:pt idx="826">
                  <c:v>0.4375</c:v>
                </c:pt>
                <c:pt idx="827">
                  <c:v>0.33508771929824499</c:v>
                </c:pt>
                <c:pt idx="828">
                  <c:v>0.46666666666666501</c:v>
                </c:pt>
                <c:pt idx="829">
                  <c:v>0.38011695906432669</c:v>
                </c:pt>
                <c:pt idx="830">
                  <c:v>0.53333333333333255</c:v>
                </c:pt>
                <c:pt idx="831">
                  <c:v>0.54166666666666496</c:v>
                </c:pt>
                <c:pt idx="832">
                  <c:v>0.34583333333333249</c:v>
                </c:pt>
                <c:pt idx="833">
                  <c:v>0.3947368421052625</c:v>
                </c:pt>
                <c:pt idx="834">
                  <c:v>0.24561403508771926</c:v>
                </c:pt>
                <c:pt idx="835">
                  <c:v>0.44444444444444331</c:v>
                </c:pt>
                <c:pt idx="836">
                  <c:v>0.10526315789473667</c:v>
                </c:pt>
                <c:pt idx="837">
                  <c:v>0.58333333333333337</c:v>
                </c:pt>
                <c:pt idx="838">
                  <c:v>1</c:v>
                </c:pt>
                <c:pt idx="839">
                  <c:v>0.25146198830409333</c:v>
                </c:pt>
                <c:pt idx="840">
                  <c:v>0.30416666666666498</c:v>
                </c:pt>
                <c:pt idx="841">
                  <c:v>0.29627192982456002</c:v>
                </c:pt>
                <c:pt idx="842">
                  <c:v>0.51666666666666672</c:v>
                </c:pt>
                <c:pt idx="843">
                  <c:v>0.31666666666666499</c:v>
                </c:pt>
                <c:pt idx="844">
                  <c:v>0.5</c:v>
                </c:pt>
                <c:pt idx="845">
                  <c:v>0.38508771929824498</c:v>
                </c:pt>
                <c:pt idx="846">
                  <c:v>0.36293859649122751</c:v>
                </c:pt>
                <c:pt idx="847">
                  <c:v>0.3728070175438567</c:v>
                </c:pt>
                <c:pt idx="848">
                  <c:v>0.20833333333333301</c:v>
                </c:pt>
                <c:pt idx="849">
                  <c:v>0.6</c:v>
                </c:pt>
                <c:pt idx="850">
                  <c:v>0.6</c:v>
                </c:pt>
                <c:pt idx="851">
                  <c:v>0.38304093567251335</c:v>
                </c:pt>
                <c:pt idx="852">
                  <c:v>0.60817669172932254</c:v>
                </c:pt>
                <c:pt idx="853">
                  <c:v>0.35592105263157747</c:v>
                </c:pt>
                <c:pt idx="854">
                  <c:v>0.48148148148148001</c:v>
                </c:pt>
                <c:pt idx="855">
                  <c:v>0.22222222222222199</c:v>
                </c:pt>
                <c:pt idx="856">
                  <c:v>0.148148148148148</c:v>
                </c:pt>
                <c:pt idx="857">
                  <c:v>0</c:v>
                </c:pt>
                <c:pt idx="858">
                  <c:v>0.70370370370370328</c:v>
                </c:pt>
                <c:pt idx="859">
                  <c:v>0</c:v>
                </c:pt>
                <c:pt idx="860">
                  <c:v>0.148148148148148</c:v>
                </c:pt>
                <c:pt idx="861">
                  <c:v>0.37037037037037002</c:v>
                </c:pt>
                <c:pt idx="862">
                  <c:v>0.29629629629629634</c:v>
                </c:pt>
                <c:pt idx="863">
                  <c:v>0.16666666666666649</c:v>
                </c:pt>
                <c:pt idx="864">
                  <c:v>0.29629629629629634</c:v>
                </c:pt>
                <c:pt idx="865">
                  <c:v>0.33333333333333331</c:v>
                </c:pt>
                <c:pt idx="866">
                  <c:v>0.32407407407407401</c:v>
                </c:pt>
                <c:pt idx="867">
                  <c:v>0</c:v>
                </c:pt>
                <c:pt idx="868">
                  <c:v>0.33333333333333331</c:v>
                </c:pt>
                <c:pt idx="869">
                  <c:v>0.148148148148148</c:v>
                </c:pt>
                <c:pt idx="870">
                  <c:v>0.148148148148148</c:v>
                </c:pt>
                <c:pt idx="871">
                  <c:v>0.43518518518518334</c:v>
                </c:pt>
                <c:pt idx="872">
                  <c:v>0.35185185185185003</c:v>
                </c:pt>
                <c:pt idx="873">
                  <c:v>0.25925925925925902</c:v>
                </c:pt>
                <c:pt idx="874">
                  <c:v>0.36111111111110999</c:v>
                </c:pt>
                <c:pt idx="875">
                  <c:v>0.50925925925925664</c:v>
                </c:pt>
                <c:pt idx="876">
                  <c:v>0</c:v>
                </c:pt>
                <c:pt idx="877">
                  <c:v>0.27777777777777751</c:v>
                </c:pt>
                <c:pt idx="878">
                  <c:v>0</c:v>
                </c:pt>
                <c:pt idx="879">
                  <c:v>0.33333333333333298</c:v>
                </c:pt>
                <c:pt idx="880">
                  <c:v>0.18518518518518501</c:v>
                </c:pt>
                <c:pt idx="881">
                  <c:v>0</c:v>
                </c:pt>
                <c:pt idx="882">
                  <c:v>0.54545454545454497</c:v>
                </c:pt>
                <c:pt idx="883">
                  <c:v>0.54545454545454497</c:v>
                </c:pt>
                <c:pt idx="884">
                  <c:v>0.36363636363636298</c:v>
                </c:pt>
                <c:pt idx="885">
                  <c:v>0.54545454545454497</c:v>
                </c:pt>
                <c:pt idx="886">
                  <c:v>0.72619047619047328</c:v>
                </c:pt>
                <c:pt idx="887">
                  <c:v>0.54999999999999993</c:v>
                </c:pt>
                <c:pt idx="888">
                  <c:v>0.74603174603174338</c:v>
                </c:pt>
                <c:pt idx="889">
                  <c:v>0.45238095238095005</c:v>
                </c:pt>
                <c:pt idx="890">
                  <c:v>0.65952380952380663</c:v>
                </c:pt>
                <c:pt idx="891">
                  <c:v>0.43650793650793335</c:v>
                </c:pt>
                <c:pt idx="892">
                  <c:v>0.51587301587301326</c:v>
                </c:pt>
                <c:pt idx="893">
                  <c:v>0.47222222222222004</c:v>
                </c:pt>
                <c:pt idx="894">
                  <c:v>0.51984126984126666</c:v>
                </c:pt>
                <c:pt idx="895">
                  <c:v>0.70833333333333004</c:v>
                </c:pt>
                <c:pt idx="896">
                  <c:v>0.58730158730158666</c:v>
                </c:pt>
                <c:pt idx="897">
                  <c:v>0.43986568986568669</c:v>
                </c:pt>
                <c:pt idx="898">
                  <c:v>0.55555555555555336</c:v>
                </c:pt>
                <c:pt idx="899">
                  <c:v>0</c:v>
                </c:pt>
                <c:pt idx="900">
                  <c:v>0.59523809523809335</c:v>
                </c:pt>
                <c:pt idx="901">
                  <c:v>0.54365079365079338</c:v>
                </c:pt>
                <c:pt idx="902">
                  <c:v>0.54365079365079338</c:v>
                </c:pt>
                <c:pt idx="903">
                  <c:v>0.46520146520146333</c:v>
                </c:pt>
                <c:pt idx="904">
                  <c:v>0.42857142857142666</c:v>
                </c:pt>
                <c:pt idx="905">
                  <c:v>0.61507936507936334</c:v>
                </c:pt>
                <c:pt idx="906">
                  <c:v>0.46733821733821662</c:v>
                </c:pt>
                <c:pt idx="907">
                  <c:v>0.47619047619047333</c:v>
                </c:pt>
                <c:pt idx="908">
                  <c:v>0.26666666666666666</c:v>
                </c:pt>
                <c:pt idx="909">
                  <c:v>0.25</c:v>
                </c:pt>
                <c:pt idx="910">
                  <c:v>0.48412698412698335</c:v>
                </c:pt>
                <c:pt idx="911">
                  <c:v>0.68333333333333002</c:v>
                </c:pt>
                <c:pt idx="912">
                  <c:v>0.26709401709401698</c:v>
                </c:pt>
                <c:pt idx="913">
                  <c:v>0.60317460317460003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9636288"/>
        <c:axId val="-2009640640"/>
      </c:scatterChart>
      <c:valAx>
        <c:axId val="-200963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09640640"/>
        <c:crosses val="autoZero"/>
        <c:crossBetween val="midCat"/>
      </c:valAx>
      <c:valAx>
        <c:axId val="-2009640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09636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时间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>(min)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[Randselect.xlsx]time!$B$1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[Randselect.xlsx]time!$B$2:$B$111</c:f>
              <c:numCache>
                <c:formatCode>General</c:formatCode>
                <c:ptCount val="86"/>
                <c:pt idx="0">
                  <c:v>7.15</c:v>
                </c:pt>
                <c:pt idx="1">
                  <c:v>9.4</c:v>
                </c:pt>
                <c:pt idx="2">
                  <c:v>5.5166666666666604</c:v>
                </c:pt>
                <c:pt idx="3">
                  <c:v>37.933333333333302</c:v>
                </c:pt>
                <c:pt idx="4">
                  <c:v>14.816666666666601</c:v>
                </c:pt>
                <c:pt idx="5">
                  <c:v>14.45</c:v>
                </c:pt>
                <c:pt idx="6">
                  <c:v>28.733333333333299</c:v>
                </c:pt>
                <c:pt idx="7">
                  <c:v>11.1666666666666</c:v>
                </c:pt>
                <c:pt idx="8">
                  <c:v>19.683333333333302</c:v>
                </c:pt>
                <c:pt idx="9">
                  <c:v>25.216666666666601</c:v>
                </c:pt>
                <c:pt idx="10">
                  <c:v>9.68333333333333</c:v>
                </c:pt>
                <c:pt idx="11">
                  <c:v>14.816666666666601</c:v>
                </c:pt>
                <c:pt idx="12">
                  <c:v>10.4333333333333</c:v>
                </c:pt>
                <c:pt idx="13">
                  <c:v>5.0999999999999996</c:v>
                </c:pt>
                <c:pt idx="14">
                  <c:v>11.066666666666601</c:v>
                </c:pt>
                <c:pt idx="15">
                  <c:v>6.43333333333333</c:v>
                </c:pt>
                <c:pt idx="16">
                  <c:v>5.35</c:v>
                </c:pt>
                <c:pt idx="17">
                  <c:v>4.4833333333333298</c:v>
                </c:pt>
                <c:pt idx="18">
                  <c:v>9.5166666666666604</c:v>
                </c:pt>
                <c:pt idx="19">
                  <c:v>7.2</c:v>
                </c:pt>
                <c:pt idx="20">
                  <c:v>9.3000000000000007</c:v>
                </c:pt>
                <c:pt idx="21">
                  <c:v>5.65</c:v>
                </c:pt>
                <c:pt idx="22">
                  <c:v>7.4</c:v>
                </c:pt>
                <c:pt idx="23">
                  <c:v>11.1</c:v>
                </c:pt>
                <c:pt idx="24">
                  <c:v>11.466666666666599</c:v>
                </c:pt>
                <c:pt idx="25">
                  <c:v>11.033333333333299</c:v>
                </c:pt>
                <c:pt idx="26">
                  <c:v>6.2</c:v>
                </c:pt>
                <c:pt idx="27">
                  <c:v>9.9833333333333307</c:v>
                </c:pt>
                <c:pt idx="28">
                  <c:v>10.1666666666666</c:v>
                </c:pt>
                <c:pt idx="29">
                  <c:v>7.7833333333333297</c:v>
                </c:pt>
                <c:pt idx="30">
                  <c:v>8.3000000000000007</c:v>
                </c:pt>
                <c:pt idx="31">
                  <c:v>19.149999999999999</c:v>
                </c:pt>
                <c:pt idx="32">
                  <c:v>25.283333333333299</c:v>
                </c:pt>
                <c:pt idx="33">
                  <c:v>9.5666666666666593</c:v>
                </c:pt>
                <c:pt idx="34">
                  <c:v>19.183333333333302</c:v>
                </c:pt>
                <c:pt idx="35">
                  <c:v>21.033333333333299</c:v>
                </c:pt>
                <c:pt idx="36">
                  <c:v>10.566666666666601</c:v>
                </c:pt>
                <c:pt idx="37">
                  <c:v>8.3000000000000007</c:v>
                </c:pt>
                <c:pt idx="38">
                  <c:v>8.18333333333333</c:v>
                </c:pt>
                <c:pt idx="39">
                  <c:v>15.9166666666666</c:v>
                </c:pt>
                <c:pt idx="40">
                  <c:v>6.3166666666666602</c:v>
                </c:pt>
                <c:pt idx="41">
                  <c:v>10.25</c:v>
                </c:pt>
                <c:pt idx="42">
                  <c:v>4</c:v>
                </c:pt>
                <c:pt idx="43">
                  <c:v>4.95</c:v>
                </c:pt>
                <c:pt idx="44">
                  <c:v>6.1666666666666599</c:v>
                </c:pt>
                <c:pt idx="45">
                  <c:v>19.733333333333299</c:v>
                </c:pt>
                <c:pt idx="46">
                  <c:v>8.1666666666666607</c:v>
                </c:pt>
                <c:pt idx="47">
                  <c:v>9.0333333333333297</c:v>
                </c:pt>
                <c:pt idx="48">
                  <c:v>13.2666666666666</c:v>
                </c:pt>
                <c:pt idx="49">
                  <c:v>5.0666666666666602</c:v>
                </c:pt>
                <c:pt idx="50">
                  <c:v>32.116666666666603</c:v>
                </c:pt>
                <c:pt idx="51">
                  <c:v>20.0833333333333</c:v>
                </c:pt>
                <c:pt idx="52">
                  <c:v>19.966666666666601</c:v>
                </c:pt>
                <c:pt idx="53">
                  <c:v>5.2166666666666597</c:v>
                </c:pt>
                <c:pt idx="54">
                  <c:v>32.4</c:v>
                </c:pt>
                <c:pt idx="55">
                  <c:v>10.3333333333333</c:v>
                </c:pt>
                <c:pt idx="56">
                  <c:v>11.066666666666601</c:v>
                </c:pt>
                <c:pt idx="57">
                  <c:v>14.633333333333301</c:v>
                </c:pt>
                <c:pt idx="58">
                  <c:v>8.9166666666666607</c:v>
                </c:pt>
                <c:pt idx="59">
                  <c:v>7.05</c:v>
                </c:pt>
                <c:pt idx="60">
                  <c:v>7.75</c:v>
                </c:pt>
                <c:pt idx="61">
                  <c:v>7.9</c:v>
                </c:pt>
                <c:pt idx="62">
                  <c:v>20.1166666666666</c:v>
                </c:pt>
                <c:pt idx="63">
                  <c:v>42.783333333333303</c:v>
                </c:pt>
                <c:pt idx="64">
                  <c:v>22.433333333333302</c:v>
                </c:pt>
                <c:pt idx="65">
                  <c:v>18.850000000000001</c:v>
                </c:pt>
                <c:pt idx="66">
                  <c:v>17.966666666666601</c:v>
                </c:pt>
                <c:pt idx="67">
                  <c:v>15.0166666666666</c:v>
                </c:pt>
                <c:pt idx="68">
                  <c:v>14.566666666666601</c:v>
                </c:pt>
                <c:pt idx="69">
                  <c:v>15.5833333333333</c:v>
                </c:pt>
                <c:pt idx="70">
                  <c:v>13.633333333333301</c:v>
                </c:pt>
                <c:pt idx="71">
                  <c:v>14.85</c:v>
                </c:pt>
                <c:pt idx="72">
                  <c:v>7.1333333333333302</c:v>
                </c:pt>
                <c:pt idx="73">
                  <c:v>7.55</c:v>
                </c:pt>
                <c:pt idx="74">
                  <c:v>14.25</c:v>
                </c:pt>
                <c:pt idx="75">
                  <c:v>15.5166666666666</c:v>
                </c:pt>
                <c:pt idx="76">
                  <c:v>26.1166666666666</c:v>
                </c:pt>
                <c:pt idx="77">
                  <c:v>9.18333333333333</c:v>
                </c:pt>
                <c:pt idx="78">
                  <c:v>15.65</c:v>
                </c:pt>
                <c:pt idx="79">
                  <c:v>22.683333333333302</c:v>
                </c:pt>
                <c:pt idx="80">
                  <c:v>7.3</c:v>
                </c:pt>
                <c:pt idx="81">
                  <c:v>8.0333333333333297</c:v>
                </c:pt>
                <c:pt idx="82">
                  <c:v>12</c:v>
                </c:pt>
                <c:pt idx="83">
                  <c:v>20</c:v>
                </c:pt>
                <c:pt idx="84">
                  <c:v>16</c:v>
                </c:pt>
                <c:pt idx="85">
                  <c:v>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23928496"/>
        <c:axId val="-1923926320"/>
      </c:scatterChart>
      <c:valAx>
        <c:axId val="-1923928496"/>
        <c:scaling>
          <c:orientation val="minMax"/>
          <c:max val="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23926320"/>
        <c:crosses val="autoZero"/>
        <c:crossBetween val="midCat"/>
      </c:valAx>
      <c:valAx>
        <c:axId val="-192392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23928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Action</a:t>
            </a:r>
            <a:r>
              <a:rPr lang="zh-CN" altLang="en-US"/>
              <a:t>个数分布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[Randselect.xlsx]time!$C$1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[Randselect.xlsx]time!$C$2:$C$111</c:f>
              <c:numCache>
                <c:formatCode>General</c:formatCode>
                <c:ptCount val="86"/>
                <c:pt idx="0">
                  <c:v>304</c:v>
                </c:pt>
                <c:pt idx="1">
                  <c:v>324</c:v>
                </c:pt>
                <c:pt idx="2">
                  <c:v>202</c:v>
                </c:pt>
                <c:pt idx="3">
                  <c:v>710</c:v>
                </c:pt>
                <c:pt idx="4">
                  <c:v>437</c:v>
                </c:pt>
                <c:pt idx="5">
                  <c:v>492</c:v>
                </c:pt>
                <c:pt idx="6">
                  <c:v>370</c:v>
                </c:pt>
                <c:pt idx="7">
                  <c:v>389</c:v>
                </c:pt>
                <c:pt idx="8">
                  <c:v>540</c:v>
                </c:pt>
                <c:pt idx="9">
                  <c:v>609</c:v>
                </c:pt>
                <c:pt idx="10">
                  <c:v>292</c:v>
                </c:pt>
                <c:pt idx="11">
                  <c:v>303</c:v>
                </c:pt>
                <c:pt idx="12">
                  <c:v>219</c:v>
                </c:pt>
                <c:pt idx="13">
                  <c:v>208</c:v>
                </c:pt>
                <c:pt idx="14">
                  <c:v>277</c:v>
                </c:pt>
                <c:pt idx="15">
                  <c:v>249</c:v>
                </c:pt>
                <c:pt idx="16">
                  <c:v>214</c:v>
                </c:pt>
                <c:pt idx="17">
                  <c:v>157</c:v>
                </c:pt>
                <c:pt idx="18">
                  <c:v>285</c:v>
                </c:pt>
                <c:pt idx="19">
                  <c:v>264</c:v>
                </c:pt>
                <c:pt idx="20">
                  <c:v>204</c:v>
                </c:pt>
                <c:pt idx="21">
                  <c:v>215</c:v>
                </c:pt>
                <c:pt idx="22">
                  <c:v>158</c:v>
                </c:pt>
                <c:pt idx="23">
                  <c:v>217</c:v>
                </c:pt>
                <c:pt idx="24">
                  <c:v>276</c:v>
                </c:pt>
                <c:pt idx="25">
                  <c:v>395</c:v>
                </c:pt>
                <c:pt idx="26">
                  <c:v>219</c:v>
                </c:pt>
                <c:pt idx="27">
                  <c:v>313</c:v>
                </c:pt>
                <c:pt idx="28">
                  <c:v>216</c:v>
                </c:pt>
                <c:pt idx="29">
                  <c:v>233</c:v>
                </c:pt>
                <c:pt idx="30">
                  <c:v>204</c:v>
                </c:pt>
                <c:pt idx="31">
                  <c:v>423</c:v>
                </c:pt>
                <c:pt idx="32">
                  <c:v>659</c:v>
                </c:pt>
                <c:pt idx="33">
                  <c:v>224</c:v>
                </c:pt>
                <c:pt idx="34">
                  <c:v>466</c:v>
                </c:pt>
                <c:pt idx="35">
                  <c:v>208</c:v>
                </c:pt>
                <c:pt idx="36">
                  <c:v>256</c:v>
                </c:pt>
                <c:pt idx="37">
                  <c:v>204</c:v>
                </c:pt>
                <c:pt idx="38">
                  <c:v>179</c:v>
                </c:pt>
                <c:pt idx="39">
                  <c:v>415</c:v>
                </c:pt>
                <c:pt idx="40">
                  <c:v>218</c:v>
                </c:pt>
                <c:pt idx="41">
                  <c:v>214</c:v>
                </c:pt>
                <c:pt idx="42">
                  <c:v>203</c:v>
                </c:pt>
                <c:pt idx="43">
                  <c:v>202</c:v>
                </c:pt>
                <c:pt idx="44">
                  <c:v>253</c:v>
                </c:pt>
                <c:pt idx="45">
                  <c:v>671</c:v>
                </c:pt>
                <c:pt idx="46">
                  <c:v>204</c:v>
                </c:pt>
                <c:pt idx="47">
                  <c:v>213</c:v>
                </c:pt>
                <c:pt idx="48">
                  <c:v>203</c:v>
                </c:pt>
                <c:pt idx="49">
                  <c:v>225</c:v>
                </c:pt>
                <c:pt idx="50">
                  <c:v>568</c:v>
                </c:pt>
                <c:pt idx="51">
                  <c:v>202</c:v>
                </c:pt>
                <c:pt idx="52">
                  <c:v>202</c:v>
                </c:pt>
                <c:pt idx="53">
                  <c:v>240</c:v>
                </c:pt>
                <c:pt idx="54">
                  <c:v>949</c:v>
                </c:pt>
                <c:pt idx="55">
                  <c:v>315</c:v>
                </c:pt>
                <c:pt idx="56">
                  <c:v>307</c:v>
                </c:pt>
                <c:pt idx="57">
                  <c:v>383</c:v>
                </c:pt>
                <c:pt idx="58">
                  <c:v>342</c:v>
                </c:pt>
                <c:pt idx="59">
                  <c:v>203</c:v>
                </c:pt>
                <c:pt idx="60">
                  <c:v>212</c:v>
                </c:pt>
                <c:pt idx="61">
                  <c:v>257</c:v>
                </c:pt>
                <c:pt idx="62">
                  <c:v>400</c:v>
                </c:pt>
                <c:pt idx="63">
                  <c:v>1455</c:v>
                </c:pt>
                <c:pt idx="64">
                  <c:v>655</c:v>
                </c:pt>
                <c:pt idx="65">
                  <c:v>477</c:v>
                </c:pt>
                <c:pt idx="66">
                  <c:v>475</c:v>
                </c:pt>
                <c:pt idx="67">
                  <c:v>204</c:v>
                </c:pt>
                <c:pt idx="68">
                  <c:v>214</c:v>
                </c:pt>
                <c:pt idx="69">
                  <c:v>218</c:v>
                </c:pt>
                <c:pt idx="70">
                  <c:v>435</c:v>
                </c:pt>
                <c:pt idx="71">
                  <c:v>208</c:v>
                </c:pt>
                <c:pt idx="72">
                  <c:v>217</c:v>
                </c:pt>
                <c:pt idx="73">
                  <c:v>284</c:v>
                </c:pt>
                <c:pt idx="74">
                  <c:v>293</c:v>
                </c:pt>
                <c:pt idx="75">
                  <c:v>204</c:v>
                </c:pt>
                <c:pt idx="76">
                  <c:v>613</c:v>
                </c:pt>
                <c:pt idx="77">
                  <c:v>269</c:v>
                </c:pt>
                <c:pt idx="78">
                  <c:v>290</c:v>
                </c:pt>
                <c:pt idx="79">
                  <c:v>292</c:v>
                </c:pt>
                <c:pt idx="80">
                  <c:v>208</c:v>
                </c:pt>
                <c:pt idx="81">
                  <c:v>159</c:v>
                </c:pt>
                <c:pt idx="82">
                  <c:v>240</c:v>
                </c:pt>
                <c:pt idx="83">
                  <c:v>350</c:v>
                </c:pt>
                <c:pt idx="84">
                  <c:v>332</c:v>
                </c:pt>
                <c:pt idx="85">
                  <c:v>400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[Randselect.xlsx]time!$C$1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[Randselect.xlsx]time!$C$2:$C$111</c:f>
              <c:numCache>
                <c:formatCode>General</c:formatCode>
                <c:ptCount val="86"/>
                <c:pt idx="0">
                  <c:v>304</c:v>
                </c:pt>
                <c:pt idx="1">
                  <c:v>324</c:v>
                </c:pt>
                <c:pt idx="2">
                  <c:v>202</c:v>
                </c:pt>
                <c:pt idx="3">
                  <c:v>710</c:v>
                </c:pt>
                <c:pt idx="4">
                  <c:v>437</c:v>
                </c:pt>
                <c:pt idx="5">
                  <c:v>492</c:v>
                </c:pt>
                <c:pt idx="6">
                  <c:v>370</c:v>
                </c:pt>
                <c:pt idx="7">
                  <c:v>389</c:v>
                </c:pt>
                <c:pt idx="8">
                  <c:v>540</c:v>
                </c:pt>
                <c:pt idx="9">
                  <c:v>609</c:v>
                </c:pt>
                <c:pt idx="10">
                  <c:v>292</c:v>
                </c:pt>
                <c:pt idx="11">
                  <c:v>303</c:v>
                </c:pt>
                <c:pt idx="12">
                  <c:v>219</c:v>
                </c:pt>
                <c:pt idx="13">
                  <c:v>208</c:v>
                </c:pt>
                <c:pt idx="14">
                  <c:v>277</c:v>
                </c:pt>
                <c:pt idx="15">
                  <c:v>249</c:v>
                </c:pt>
                <c:pt idx="16">
                  <c:v>214</c:v>
                </c:pt>
                <c:pt idx="17">
                  <c:v>157</c:v>
                </c:pt>
                <c:pt idx="18">
                  <c:v>285</c:v>
                </c:pt>
                <c:pt idx="19">
                  <c:v>264</c:v>
                </c:pt>
                <c:pt idx="20">
                  <c:v>204</c:v>
                </c:pt>
                <c:pt idx="21">
                  <c:v>215</c:v>
                </c:pt>
                <c:pt idx="22">
                  <c:v>158</c:v>
                </c:pt>
                <c:pt idx="23">
                  <c:v>217</c:v>
                </c:pt>
                <c:pt idx="24">
                  <c:v>276</c:v>
                </c:pt>
                <c:pt idx="25">
                  <c:v>395</c:v>
                </c:pt>
                <c:pt idx="26">
                  <c:v>219</c:v>
                </c:pt>
                <c:pt idx="27">
                  <c:v>313</c:v>
                </c:pt>
                <c:pt idx="28">
                  <c:v>216</c:v>
                </c:pt>
                <c:pt idx="29">
                  <c:v>233</c:v>
                </c:pt>
                <c:pt idx="30">
                  <c:v>204</c:v>
                </c:pt>
                <c:pt idx="31">
                  <c:v>423</c:v>
                </c:pt>
                <c:pt idx="32">
                  <c:v>659</c:v>
                </c:pt>
                <c:pt idx="33">
                  <c:v>224</c:v>
                </c:pt>
                <c:pt idx="34">
                  <c:v>466</c:v>
                </c:pt>
                <c:pt idx="35">
                  <c:v>208</c:v>
                </c:pt>
                <c:pt idx="36">
                  <c:v>256</c:v>
                </c:pt>
                <c:pt idx="37">
                  <c:v>204</c:v>
                </c:pt>
                <c:pt idx="38">
                  <c:v>179</c:v>
                </c:pt>
                <c:pt idx="39">
                  <c:v>415</c:v>
                </c:pt>
                <c:pt idx="40">
                  <c:v>218</c:v>
                </c:pt>
                <c:pt idx="41">
                  <c:v>214</c:v>
                </c:pt>
                <c:pt idx="42">
                  <c:v>203</c:v>
                </c:pt>
                <c:pt idx="43">
                  <c:v>202</c:v>
                </c:pt>
                <c:pt idx="44">
                  <c:v>253</c:v>
                </c:pt>
                <c:pt idx="45">
                  <c:v>671</c:v>
                </c:pt>
                <c:pt idx="46">
                  <c:v>204</c:v>
                </c:pt>
                <c:pt idx="47">
                  <c:v>213</c:v>
                </c:pt>
                <c:pt idx="48">
                  <c:v>203</c:v>
                </c:pt>
                <c:pt idx="49">
                  <c:v>225</c:v>
                </c:pt>
                <c:pt idx="50">
                  <c:v>568</c:v>
                </c:pt>
                <c:pt idx="51">
                  <c:v>202</c:v>
                </c:pt>
                <c:pt idx="52">
                  <c:v>202</c:v>
                </c:pt>
                <c:pt idx="53">
                  <c:v>240</c:v>
                </c:pt>
                <c:pt idx="54">
                  <c:v>949</c:v>
                </c:pt>
                <c:pt idx="55">
                  <c:v>315</c:v>
                </c:pt>
                <c:pt idx="56">
                  <c:v>307</c:v>
                </c:pt>
                <c:pt idx="57">
                  <c:v>383</c:v>
                </c:pt>
                <c:pt idx="58">
                  <c:v>342</c:v>
                </c:pt>
                <c:pt idx="59">
                  <c:v>203</c:v>
                </c:pt>
                <c:pt idx="60">
                  <c:v>212</c:v>
                </c:pt>
                <c:pt idx="61">
                  <c:v>257</c:v>
                </c:pt>
                <c:pt idx="62">
                  <c:v>400</c:v>
                </c:pt>
                <c:pt idx="63">
                  <c:v>1455</c:v>
                </c:pt>
                <c:pt idx="64">
                  <c:v>655</c:v>
                </c:pt>
                <c:pt idx="65">
                  <c:v>477</c:v>
                </c:pt>
                <c:pt idx="66">
                  <c:v>475</c:v>
                </c:pt>
                <c:pt idx="67">
                  <c:v>204</c:v>
                </c:pt>
                <c:pt idx="68">
                  <c:v>214</c:v>
                </c:pt>
                <c:pt idx="69">
                  <c:v>218</c:v>
                </c:pt>
                <c:pt idx="70">
                  <c:v>435</c:v>
                </c:pt>
                <c:pt idx="71">
                  <c:v>208</c:v>
                </c:pt>
                <c:pt idx="72">
                  <c:v>217</c:v>
                </c:pt>
                <c:pt idx="73">
                  <c:v>284</c:v>
                </c:pt>
                <c:pt idx="74">
                  <c:v>293</c:v>
                </c:pt>
                <c:pt idx="75">
                  <c:v>204</c:v>
                </c:pt>
                <c:pt idx="76">
                  <c:v>613</c:v>
                </c:pt>
                <c:pt idx="77">
                  <c:v>269</c:v>
                </c:pt>
                <c:pt idx="78">
                  <c:v>290</c:v>
                </c:pt>
                <c:pt idx="79">
                  <c:v>292</c:v>
                </c:pt>
                <c:pt idx="80">
                  <c:v>208</c:v>
                </c:pt>
                <c:pt idx="81">
                  <c:v>159</c:v>
                </c:pt>
                <c:pt idx="82">
                  <c:v>240</c:v>
                </c:pt>
                <c:pt idx="83">
                  <c:v>350</c:v>
                </c:pt>
                <c:pt idx="84">
                  <c:v>332</c:v>
                </c:pt>
                <c:pt idx="85">
                  <c:v>400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8667216"/>
        <c:axId val="-1828647632"/>
      </c:scatterChart>
      <c:valAx>
        <c:axId val="-1828667216"/>
        <c:scaling>
          <c:orientation val="minMax"/>
          <c:max val="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28647632"/>
        <c:crosses val="autoZero"/>
        <c:crossBetween val="midCat"/>
      </c:valAx>
      <c:valAx>
        <c:axId val="-182864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2866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Window</a:t>
            </a:r>
            <a:r>
              <a:rPr lang="zh-CN" altLang="en-US" dirty="0" smtClean="0"/>
              <a:t>个数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Windows!$A$4:$A$117</c:f>
              <c:numCache>
                <c:formatCode>General</c:formatCode>
                <c:ptCount val="87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23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6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19</c:v>
                </c:pt>
                <c:pt idx="20">
                  <c:v>27</c:v>
                </c:pt>
                <c:pt idx="21">
                  <c:v>4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8</c:v>
                </c:pt>
                <c:pt idx="26">
                  <c:v>7</c:v>
                </c:pt>
                <c:pt idx="27">
                  <c:v>20</c:v>
                </c:pt>
                <c:pt idx="28">
                  <c:v>11</c:v>
                </c:pt>
                <c:pt idx="29">
                  <c:v>26</c:v>
                </c:pt>
                <c:pt idx="30">
                  <c:v>20</c:v>
                </c:pt>
                <c:pt idx="31">
                  <c:v>24</c:v>
                </c:pt>
                <c:pt idx="32">
                  <c:v>13</c:v>
                </c:pt>
                <c:pt idx="33">
                  <c:v>6</c:v>
                </c:pt>
                <c:pt idx="34">
                  <c:v>11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7</c:v>
                </c:pt>
                <c:pt idx="41">
                  <c:v>11</c:v>
                </c:pt>
                <c:pt idx="42">
                  <c:v>18</c:v>
                </c:pt>
                <c:pt idx="43">
                  <c:v>5</c:v>
                </c:pt>
                <c:pt idx="44">
                  <c:v>25</c:v>
                </c:pt>
                <c:pt idx="45">
                  <c:v>8</c:v>
                </c:pt>
                <c:pt idx="46">
                  <c:v>8</c:v>
                </c:pt>
                <c:pt idx="47">
                  <c:v>9</c:v>
                </c:pt>
                <c:pt idx="48">
                  <c:v>4</c:v>
                </c:pt>
                <c:pt idx="49">
                  <c:v>6</c:v>
                </c:pt>
                <c:pt idx="50">
                  <c:v>6</c:v>
                </c:pt>
                <c:pt idx="51">
                  <c:v>4</c:v>
                </c:pt>
                <c:pt idx="52">
                  <c:v>12</c:v>
                </c:pt>
                <c:pt idx="53">
                  <c:v>4</c:v>
                </c:pt>
                <c:pt idx="54">
                  <c:v>15</c:v>
                </c:pt>
                <c:pt idx="55">
                  <c:v>5</c:v>
                </c:pt>
                <c:pt idx="56">
                  <c:v>6</c:v>
                </c:pt>
                <c:pt idx="57">
                  <c:v>15</c:v>
                </c:pt>
                <c:pt idx="58">
                  <c:v>7</c:v>
                </c:pt>
                <c:pt idx="59">
                  <c:v>19</c:v>
                </c:pt>
                <c:pt idx="60">
                  <c:v>6</c:v>
                </c:pt>
                <c:pt idx="61">
                  <c:v>4</c:v>
                </c:pt>
                <c:pt idx="62">
                  <c:v>8</c:v>
                </c:pt>
                <c:pt idx="63">
                  <c:v>6</c:v>
                </c:pt>
                <c:pt idx="64">
                  <c:v>11</c:v>
                </c:pt>
                <c:pt idx="65">
                  <c:v>4</c:v>
                </c:pt>
                <c:pt idx="66">
                  <c:v>4</c:v>
                </c:pt>
                <c:pt idx="67">
                  <c:v>6</c:v>
                </c:pt>
                <c:pt idx="68">
                  <c:v>6</c:v>
                </c:pt>
                <c:pt idx="69">
                  <c:v>5</c:v>
                </c:pt>
                <c:pt idx="70">
                  <c:v>7</c:v>
                </c:pt>
                <c:pt idx="71">
                  <c:v>20</c:v>
                </c:pt>
                <c:pt idx="72">
                  <c:v>16</c:v>
                </c:pt>
                <c:pt idx="73">
                  <c:v>17</c:v>
                </c:pt>
                <c:pt idx="74">
                  <c:v>7</c:v>
                </c:pt>
                <c:pt idx="75">
                  <c:v>9</c:v>
                </c:pt>
                <c:pt idx="76">
                  <c:v>9</c:v>
                </c:pt>
                <c:pt idx="77">
                  <c:v>27</c:v>
                </c:pt>
                <c:pt idx="78">
                  <c:v>7</c:v>
                </c:pt>
                <c:pt idx="79">
                  <c:v>7</c:v>
                </c:pt>
                <c:pt idx="80">
                  <c:v>6</c:v>
                </c:pt>
                <c:pt idx="81">
                  <c:v>4</c:v>
                </c:pt>
                <c:pt idx="82">
                  <c:v>15</c:v>
                </c:pt>
                <c:pt idx="83">
                  <c:v>7</c:v>
                </c:pt>
                <c:pt idx="84">
                  <c:v>7</c:v>
                </c:pt>
                <c:pt idx="85">
                  <c:v>16</c:v>
                </c:pt>
                <c:pt idx="8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1976912"/>
        <c:axId val="-1841975824"/>
      </c:scatterChart>
      <c:valAx>
        <c:axId val="-1841976912"/>
        <c:scaling>
          <c:orientation val="minMax"/>
          <c:max val="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41975824"/>
        <c:crosses val="autoZero"/>
        <c:crossBetween val="midCat"/>
      </c:valAx>
      <c:valAx>
        <c:axId val="-18419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41976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017-F84F-42C1-8FD9-D8B2DDDE3020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766A-E18D-418F-88C4-045DB5315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1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破解软件，是的有些付费软件可以免费使用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插入广告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恶意软件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说明其带来的影响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、修改软件的作者署名等信息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、插入广告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、插入可以付费程序或者恶意软件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、占用市场空间，浪费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766A-E18D-418F-88C4-045DB53151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3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Repackaging</a:t>
            </a:r>
            <a:r>
              <a:rPr lang="zh-CN" altLang="en-US" dirty="0" smtClean="0"/>
              <a:t>易于实现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很容易得到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、反编译很容易搞定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不进行认证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、其他市场的检查力度不够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Plagiarism </a:t>
            </a:r>
            <a:r>
              <a:rPr lang="zh-CN" altLang="en-US" dirty="0" smtClean="0"/>
              <a:t>抄袭</a:t>
            </a:r>
            <a:endParaRPr lang="en-US" altLang="zh-CN" dirty="0" smtClean="0"/>
          </a:p>
          <a:p>
            <a:r>
              <a:rPr lang="en-US" altLang="zh-CN" dirty="0" smtClean="0"/>
              <a:t>Legitimate </a:t>
            </a:r>
            <a:r>
              <a:rPr lang="zh-CN" altLang="en-US" dirty="0" smtClean="0"/>
              <a:t>合法的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fuzzy hash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About 5% to 13% of apps in the third party Android markets are the plagiarism of apps in the oﬃcial Android market with no consideration of code obfuscation [1].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According to a recent study[2], it shows that 1083 of the analyzed 1260 malware samples (86.0%) are repackaged versions of legitimate apps with malicious payloads, indicating that repackaging is a favorable channel for mobile malware propagation.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en-US" altLang="zh-CN" dirty="0" smtClean="0"/>
              <a:t>【1】 Zhou, W., Zhou, Y., Jiang, X., Ning, P.: Detecting repackaged smartphone applications in third-party android marketplaces. In: Proceedings of the 2nd ACM Conference on Data and Application Security and Privacy, pp. 317–326. ACM (2012) </a:t>
            </a:r>
          </a:p>
          <a:p>
            <a:r>
              <a:rPr lang="en-US" altLang="zh-CN" dirty="0" smtClean="0"/>
              <a:t>【2】Symantec Inc. Android threats getting steamy (May 7 (2011), http://www.symantec.com/connect/blogs/android-threats-getting-steamy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766A-E18D-418F-88C4-045DB53151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已有工作</a:t>
            </a:r>
            <a:endParaRPr lang="en-US" altLang="zh-CN" dirty="0" smtClean="0"/>
          </a:p>
          <a:p>
            <a:r>
              <a:rPr lang="en-US" altLang="zh-CN" dirty="0" smtClean="0"/>
              <a:t>Fuzzy hashing</a:t>
            </a:r>
            <a:r>
              <a:rPr lang="zh-CN" altLang="en-US" dirty="0" smtClean="0"/>
              <a:t>：模糊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分块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Program Dependence Graph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dependencies and control dependencies</a:t>
            </a:r>
          </a:p>
          <a:p>
            <a:r>
              <a:rPr lang="en-US" altLang="zh-CN" dirty="0" smtClean="0"/>
              <a:t>Feature Hashing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feature as data </a:t>
            </a:r>
            <a:r>
              <a:rPr lang="en-US" altLang="zh-CN" dirty="0" err="1" smtClean="0"/>
              <a:t>hased</a:t>
            </a:r>
            <a:endParaRPr lang="en-US" altLang="zh-CN" dirty="0" smtClean="0"/>
          </a:p>
          <a:p>
            <a:r>
              <a:rPr lang="en-US" altLang="zh-CN" dirty="0" smtClean="0"/>
              <a:t>Module decouple</a:t>
            </a:r>
            <a:r>
              <a:rPr lang="zh-CN" altLang="en-US" dirty="0" smtClean="0"/>
              <a:t>：通过分析代码之间的调用与依赖关系，将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分割成多个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，生成图进行分析</a:t>
            </a:r>
            <a:endParaRPr lang="en-US" altLang="zh-CN" dirty="0" smtClean="0"/>
          </a:p>
          <a:p>
            <a:r>
              <a:rPr lang="en-US" altLang="zh-CN" dirty="0" smtClean="0"/>
              <a:t>Normal Compression Distance: how difficult it is to transform them into each other</a:t>
            </a:r>
          </a:p>
          <a:p>
            <a:r>
              <a:rPr lang="en-US" altLang="zh-CN" dirty="0" smtClean="0"/>
              <a:t>View Graph 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上面的都是</a:t>
            </a:r>
            <a:r>
              <a:rPr lang="en-US" altLang="zh-CN" baseline="0" dirty="0" smtClean="0"/>
              <a:t>code-level </a:t>
            </a:r>
            <a:r>
              <a:rPr lang="en-US" altLang="zh-CN" baseline="0" dirty="0" err="1" smtClean="0"/>
              <a:t>viewdroid</a:t>
            </a:r>
            <a:r>
              <a:rPr lang="zh-CN" altLang="en-US" baseline="0" dirty="0" smtClean="0"/>
              <a:t>第一个使用</a:t>
            </a:r>
            <a:r>
              <a:rPr lang="en-US" altLang="zh-CN" baseline="0" dirty="0" err="1" smtClean="0"/>
              <a:t>ui</a:t>
            </a:r>
            <a:r>
              <a:rPr lang="en-US" altLang="zh-CN" baseline="0" dirty="0" smtClean="0"/>
              <a:t> level</a:t>
            </a:r>
            <a:r>
              <a:rPr lang="zh-CN" altLang="en-US" baseline="0" dirty="0" smtClean="0"/>
              <a:t>方式检测</a:t>
            </a:r>
            <a:endParaRPr lang="en-US" altLang="zh-CN" dirty="0" smtClean="0"/>
          </a:p>
          <a:p>
            <a:r>
              <a:rPr lang="en-US" altLang="zh-CN" dirty="0" smtClean="0"/>
              <a:t>[3] W. Zhou, Y. Zhou, X. Jiang, and P. Ning. Detecting repackaged smartphone applications in third-party Android marketplaces. In Proceedings of the second ACM conference on Data and Application Security and Privacy, 2012. </a:t>
            </a:r>
          </a:p>
          <a:p>
            <a:r>
              <a:rPr lang="en-US" altLang="zh-CN" dirty="0" smtClean="0"/>
              <a:t>[4] J. </a:t>
            </a:r>
            <a:r>
              <a:rPr lang="en-US" altLang="zh-CN" dirty="0" err="1" smtClean="0"/>
              <a:t>Crussell</a:t>
            </a:r>
            <a:r>
              <a:rPr lang="en-US" altLang="zh-CN" dirty="0" smtClean="0"/>
              <a:t>, C. </a:t>
            </a:r>
            <a:r>
              <a:rPr lang="en-US" altLang="zh-CN" dirty="0" err="1" smtClean="0"/>
              <a:t>Gibler</a:t>
            </a:r>
            <a:r>
              <a:rPr lang="en-US" altLang="zh-CN" dirty="0" smtClean="0"/>
              <a:t>, and H. Chen. Attack of the clones: Detecting cloned applications on android markets. In ESORICS, pages 37–54, 2012. </a:t>
            </a:r>
          </a:p>
          <a:p>
            <a:r>
              <a:rPr lang="en-US" altLang="zh-CN" dirty="0" smtClean="0"/>
              <a:t>[5] J. </a:t>
            </a:r>
            <a:r>
              <a:rPr lang="en-US" altLang="zh-CN" dirty="0" err="1" smtClean="0"/>
              <a:t>Crussell</a:t>
            </a:r>
            <a:r>
              <a:rPr lang="en-US" altLang="zh-CN" dirty="0" smtClean="0"/>
              <a:t>, C. </a:t>
            </a:r>
            <a:r>
              <a:rPr lang="en-US" altLang="zh-CN" dirty="0" err="1" smtClean="0"/>
              <a:t>Gibler</a:t>
            </a:r>
            <a:r>
              <a:rPr lang="en-US" altLang="zh-CN" dirty="0" smtClean="0"/>
              <a:t>, and H. Chen. Scalable semantics-based detection of similar android applications. In ESORICS, 2013. </a:t>
            </a:r>
          </a:p>
          <a:p>
            <a:r>
              <a:rPr lang="en-US" altLang="zh-CN" dirty="0" smtClean="0"/>
              <a:t>[6] S. Hanna, L. Huang, E. Wu, S. Li, C. Chen, and D. Song. </a:t>
            </a:r>
            <a:r>
              <a:rPr lang="en-US" altLang="zh-CN" dirty="0" err="1" smtClean="0"/>
              <a:t>Juxtapp</a:t>
            </a:r>
            <a:r>
              <a:rPr lang="en-US" altLang="zh-CN" dirty="0" smtClean="0"/>
              <a:t>: A scalable system for detecting code reuse among android applications. In Proceedings of the 9th Conference on Detection of Intrusions and Malware &amp; Vulnerability Assessment, 2012. </a:t>
            </a:r>
          </a:p>
          <a:p>
            <a:r>
              <a:rPr lang="en-US" altLang="zh-CN" dirty="0" smtClean="0"/>
              <a:t>[7] W. Zhou, Y. Zhou, M. Grace, X. Jiang, and S. Zou. Fast, scalable detection of piggybacked mobile applications. In Proceedings of the third ACM conference on Data and application security and privacy, pages 185–196. ACM, 2013.  </a:t>
            </a:r>
          </a:p>
          <a:p>
            <a:r>
              <a:rPr lang="en-US" altLang="zh-CN" dirty="0" smtClean="0"/>
              <a:t>[8] A. </a:t>
            </a:r>
            <a:r>
              <a:rPr lang="en-US" altLang="zh-CN" dirty="0" err="1" smtClean="0"/>
              <a:t>Desnos</a:t>
            </a:r>
            <a:r>
              <a:rPr lang="en-US" altLang="zh-CN" dirty="0" smtClean="0"/>
              <a:t> and G. </a:t>
            </a:r>
            <a:r>
              <a:rPr lang="en-US" altLang="zh-CN" dirty="0" err="1" smtClean="0"/>
              <a:t>Gueguen</a:t>
            </a:r>
            <a:r>
              <a:rPr lang="en-US" altLang="zh-CN" dirty="0" smtClean="0"/>
              <a:t>. Android: From reversing to </a:t>
            </a:r>
            <a:r>
              <a:rPr lang="en-US" altLang="zh-CN" dirty="0" err="1" smtClean="0"/>
              <a:t>decompilation</a:t>
            </a:r>
            <a:r>
              <a:rPr lang="en-US" altLang="zh-CN" dirty="0" smtClean="0"/>
              <a:t>. In Black hat 2011, Abu Dhabi. </a:t>
            </a:r>
          </a:p>
          <a:p>
            <a:r>
              <a:rPr lang="en-US" altLang="zh-CN" dirty="0" smtClean="0"/>
              <a:t>[9]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 F, Huang H, Zhu S, et al.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ViewDroid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Towards obfuscation-resilient mobile application repackaging detection[C]//Proceedings of the 2014 ACM conference on Security and privacy in wireless &amp; mobile networks. ACM, 2014: 25-36.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766A-E18D-418F-88C4-045DB53151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9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766A-E18D-418F-88C4-045DB53151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6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766A-E18D-418F-88C4-045DB53151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3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5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6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85558E-CB51-42FA-A2D8-955FD0D7F57A}" type="datetimeFigureOut">
              <a:rPr lang="zh-CN" altLang="en-US" smtClean="0"/>
              <a:t>2016/9/19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5051C1-8CAD-4433-9632-DD18608568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6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 smtClean="0"/>
              <a:t>Dynamic Android Application Repackaging Detection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</a:t>
            </a:r>
            <a:r>
              <a:rPr lang="zh-CN" altLang="en-US" dirty="0" smtClean="0"/>
              <a:t>人：岳胜涛 </a:t>
            </a:r>
            <a:r>
              <a:rPr lang="en-US" altLang="zh-CN" dirty="0" smtClean="0"/>
              <a:t>MG1533079</a:t>
            </a:r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老师：陶先平 马骏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 Runner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Window Transaction </a:t>
            </a:r>
            <a:r>
              <a:rPr lang="en-US" altLang="zh-CN" dirty="0"/>
              <a:t>Graph(WTG) [</a:t>
            </a:r>
            <a:r>
              <a:rPr lang="en-US" altLang="zh-CN" dirty="0" smtClean="0"/>
              <a:t>11]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A window transaction Graph of an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is </a:t>
            </a:r>
            <a:r>
              <a:rPr lang="en-US" altLang="zh-CN" dirty="0"/>
              <a:t>a directed graph G(V,E), where V is a set of nodes, each of which represents a </a:t>
            </a:r>
            <a:r>
              <a:rPr lang="en-US" altLang="zh-CN" dirty="0" smtClean="0"/>
              <a:t>window. </a:t>
            </a:r>
            <a:r>
              <a:rPr lang="en-US" altLang="zh-CN" dirty="0"/>
              <a:t>E is a set of edges &lt; </a:t>
            </a:r>
            <a:r>
              <a:rPr lang="en-US" altLang="zh-CN" dirty="0" err="1"/>
              <a:t>a,b</a:t>
            </a:r>
            <a:r>
              <a:rPr lang="en-US" altLang="zh-CN" dirty="0"/>
              <a:t> &gt; such that a ∈ V , b ∈ V and the smartphone display can switch from </a:t>
            </a:r>
            <a:r>
              <a:rPr lang="en-US" altLang="zh-CN" dirty="0" smtClean="0"/>
              <a:t>window </a:t>
            </a:r>
            <a:r>
              <a:rPr lang="en-US" altLang="zh-CN" dirty="0"/>
              <a:t>a to </a:t>
            </a:r>
            <a:r>
              <a:rPr lang="en-US" altLang="zh-CN" dirty="0" smtClean="0"/>
              <a:t>window </a:t>
            </a:r>
            <a:r>
              <a:rPr lang="en-US" altLang="zh-CN" dirty="0"/>
              <a:t>b by user </a:t>
            </a:r>
            <a:r>
              <a:rPr lang="en-US" altLang="zh-CN" dirty="0" smtClean="0"/>
              <a:t>actions.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Window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A window is a logical </a:t>
            </a:r>
            <a:r>
              <a:rPr lang="en-US" altLang="zh-CN" dirty="0" smtClean="0"/>
              <a:t>data structure which </a:t>
            </a:r>
            <a:r>
              <a:rPr lang="en-US" altLang="zh-CN" dirty="0"/>
              <a:t>contains </a:t>
            </a:r>
            <a:r>
              <a:rPr lang="en-US" altLang="zh-CN" dirty="0" smtClean="0"/>
              <a:t>the </a:t>
            </a:r>
            <a:r>
              <a:rPr lang="en-US" altLang="zh-CN" dirty="0"/>
              <a:t>information about </a:t>
            </a:r>
            <a:r>
              <a:rPr lang="en-US" altLang="zh-CN" dirty="0" smtClean="0"/>
              <a:t>the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Layout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A </a:t>
            </a:r>
            <a:r>
              <a:rPr lang="en-US" altLang="zh-CN" dirty="0"/>
              <a:t>Layout </a:t>
            </a:r>
            <a:r>
              <a:rPr lang="en-US" altLang="zh-CN" dirty="0" smtClean="0"/>
              <a:t>is </a:t>
            </a:r>
            <a:r>
              <a:rPr lang="en-US" altLang="zh-CN" dirty="0"/>
              <a:t>dumped from </a:t>
            </a:r>
            <a:r>
              <a:rPr lang="en-US" altLang="zh-CN" dirty="0" smtClean="0"/>
              <a:t>a certain hierarchy </a:t>
            </a:r>
            <a:r>
              <a:rPr lang="en-US" altLang="zh-CN" dirty="0"/>
              <a:t>view</a:t>
            </a:r>
            <a:r>
              <a:rPr lang="en-US" altLang="zh-CN" dirty="0" smtClean="0"/>
              <a:t>, </a:t>
            </a:r>
            <a:r>
              <a:rPr lang="en-US" altLang="zh-CN" dirty="0"/>
              <a:t>which is in the form of </a:t>
            </a:r>
            <a:r>
              <a:rPr lang="en-US" altLang="zh-CN" dirty="0" smtClean="0"/>
              <a:t>XML.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LayoutTree</a:t>
            </a:r>
            <a:r>
              <a:rPr lang="en-US" altLang="zh-CN" dirty="0" smtClean="0"/>
              <a:t> is a </a:t>
            </a:r>
            <a:r>
              <a:rPr lang="en-US" altLang="zh-CN" dirty="0"/>
              <a:t>logical </a:t>
            </a:r>
            <a:r>
              <a:rPr lang="en-US" altLang="zh-CN" dirty="0" smtClean="0"/>
              <a:t>tree created by the Layout XML.</a:t>
            </a:r>
          </a:p>
        </p:txBody>
      </p:sp>
    </p:spTree>
    <p:extLst>
      <p:ext uri="{BB962C8B-B14F-4D97-AF65-F5344CB8AC3E}">
        <p14:creationId xmlns:p14="http://schemas.microsoft.com/office/powerpoint/2010/main" val="9731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Runner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Depth(board) First Search strategy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Trying </a:t>
            </a:r>
            <a:r>
              <a:rPr lang="en-US" altLang="zh-CN" dirty="0"/>
              <a:t>to </a:t>
            </a:r>
            <a:r>
              <a:rPr lang="en-US" altLang="zh-CN" dirty="0" smtClean="0"/>
              <a:t>traversal the whole application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However, almost impossible for most applications because the former states are hardly restored.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Random strategy with exact action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Knowing the layout of the window, we can do the exact action on each layout node. As a result, it performs more efficiently than Monkey does.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Bias </a:t>
            </a:r>
            <a:r>
              <a:rPr lang="en-US" altLang="zh-CN" dirty="0" smtClean="0"/>
              <a:t>weighted Random </a:t>
            </a:r>
            <a:r>
              <a:rPr lang="en-US" altLang="zh-CN" dirty="0" smtClean="0"/>
              <a:t>selection strategy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Random selection with bias weight.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2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According to the methods above, there are several challenges during our work and experiments.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0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WTG</a:t>
            </a:r>
            <a:r>
              <a:rPr lang="zh-CN" altLang="en-US" dirty="0" smtClean="0"/>
              <a:t>节点</a:t>
            </a:r>
            <a:r>
              <a:rPr lang="en-US" altLang="zh-CN" dirty="0"/>
              <a:t>Window</a:t>
            </a:r>
            <a:r>
              <a:rPr lang="zh-CN" altLang="en-US" dirty="0" smtClean="0"/>
              <a:t>的确定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以前的工作都是以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直接作为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Identification</a:t>
            </a:r>
            <a:r>
              <a:rPr lang="zh-CN" altLang="en-US" dirty="0" smtClean="0"/>
              <a:t>，如果当前界面存在</a:t>
            </a:r>
            <a:r>
              <a:rPr lang="en-US" altLang="zh-CN" dirty="0" err="1" smtClean="0"/>
              <a:t>AlertDialog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，那么本不应该相同的界面则被认为是同一个界面。因此我们决定使用当前界面的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windowID</a:t>
            </a:r>
            <a:r>
              <a:rPr lang="zh-CN" altLang="en-US" dirty="0" smtClean="0"/>
              <a:t>结合作为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的关键信息。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3234833"/>
            <a:ext cx="1481772" cy="26342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34833"/>
            <a:ext cx="1481772" cy="2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Window</a:t>
            </a:r>
            <a:r>
              <a:rPr lang="zh-CN" altLang="en-US" dirty="0"/>
              <a:t>相似度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WindowID</a:t>
            </a:r>
            <a:r>
              <a:rPr lang="zh-CN" altLang="en-US" dirty="0" smtClean="0"/>
              <a:t>为系统为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实例分配的一个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相同的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必定为同一个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不同的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可能是相同的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创建的，也可能不是。因此，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不同时，要</a:t>
            </a:r>
            <a:r>
              <a:rPr lang="zh-CN" altLang="en-US" dirty="0"/>
              <a:t>通过比对</a:t>
            </a:r>
            <a:r>
              <a:rPr lang="en-US" altLang="zh-CN" dirty="0"/>
              <a:t>layout</a:t>
            </a:r>
            <a:r>
              <a:rPr lang="zh-CN" altLang="en-US" dirty="0"/>
              <a:t>是否相似来确定是否为同一个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2041" y="1845734"/>
            <a:ext cx="7350760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Algorithm 1: </a:t>
            </a:r>
            <a:r>
              <a:rPr lang="en-US" altLang="zh-CN" dirty="0" err="1" smtClean="0"/>
              <a:t>getTreeBFSHashes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 smtClean="0"/>
              <a:t>; hash=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[];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foreach</a:t>
            </a:r>
            <a:r>
              <a:rPr lang="en-US" altLang="zh-CN" b="1" dirty="0" smtClean="0"/>
              <a:t>(n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root.getChildren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nodeQueue.push</a:t>
            </a:r>
            <a:r>
              <a:rPr lang="en-US" altLang="zh-CN" dirty="0" smtClean="0"/>
              <a:t>(n);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while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nodeQueue.isEmpty</a:t>
            </a:r>
            <a:r>
              <a:rPr lang="en-US" altLang="zh-CN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topNode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nodeQueue.pop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(!</a:t>
            </a:r>
            <a:r>
              <a:rPr lang="en-US" altLang="zh-CN" dirty="0" err="1" smtClean="0"/>
              <a:t>topNode.className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TreeView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 err="1" smtClean="0"/>
              <a:t>foreach</a:t>
            </a:r>
            <a:r>
              <a:rPr lang="en-US" altLang="zh-CN" dirty="0" smtClean="0"/>
              <a:t>(n : </a:t>
            </a:r>
            <a:r>
              <a:rPr lang="en-US" altLang="zh-CN" dirty="0" err="1" smtClean="0"/>
              <a:t>topNode.getChildren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nodeQueue.push</a:t>
            </a:r>
            <a:r>
              <a:rPr lang="en-US" altLang="zh-CN" dirty="0" smtClean="0"/>
              <a:t>(n)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hash[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 = </a:t>
            </a:r>
            <a:r>
              <a:rPr lang="en-US" altLang="zh-CN" dirty="0" err="1" smtClean="0"/>
              <a:t>topNode.className.hashCode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return</a:t>
            </a:r>
            <a:r>
              <a:rPr lang="en-US" altLang="zh-CN" dirty="0" smtClean="0"/>
              <a:t> hash;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2021" y="1737361"/>
            <a:ext cx="74777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Algorithm 2: </a:t>
            </a:r>
            <a:r>
              <a:rPr lang="en-US" altLang="zh-CN" dirty="0" err="1" smtClean="0"/>
              <a:t>similarityWith</a:t>
            </a:r>
            <a:r>
              <a:rPr lang="en-US" altLang="zh-CN" dirty="0" smtClean="0"/>
              <a:t>(layoutTree1, layoutTree2)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editDis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= </a:t>
            </a:r>
            <a:r>
              <a:rPr lang="en-US" altLang="zh-CN" i="1" dirty="0" err="1" smtClean="0"/>
              <a:t>EditDistance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layoutTree1.getTreeBFSHashes</a:t>
            </a:r>
            <a:r>
              <a:rPr lang="en-US" altLang="zh-CN" dirty="0" smtClean="0"/>
              <a:t>(),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</a:t>
            </a:r>
            <a:r>
              <a:rPr lang="en-US" altLang="zh-CN" i="1" dirty="0" smtClean="0"/>
              <a:t>layoutTree2.getTreeBFSHashes</a:t>
            </a:r>
            <a:r>
              <a:rPr lang="en-US" altLang="zh-CN" dirty="0" smtClean="0"/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return</a:t>
            </a:r>
            <a:r>
              <a:rPr lang="en-US" altLang="zh-CN" dirty="0" smtClean="0"/>
              <a:t> 1.0-editDis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getTotalChildrenCount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//</a:t>
            </a:r>
            <a:r>
              <a:rPr lang="en-US" altLang="zh-CN" i="1" dirty="0" err="1" smtClean="0"/>
              <a:t>EditDistance</a:t>
            </a:r>
            <a:r>
              <a:rPr lang="en-US" altLang="zh-CN" dirty="0" smtClean="0"/>
              <a:t> is a </a:t>
            </a:r>
            <a:r>
              <a:rPr lang="en-US" altLang="zh-CN" dirty="0" smtClean="0"/>
              <a:t>generics function, where the array element is in type of 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//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即使是自定义控件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都是该节点的基类名</a:t>
            </a:r>
            <a:r>
              <a:rPr lang="en-US" altLang="zh-CN" dirty="0" smtClean="0"/>
              <a:t>(Button, 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30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99921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遍历策略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4240" y="2194560"/>
            <a:ext cx="7462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Algorithm 3: </a:t>
            </a:r>
            <a:r>
              <a:rPr lang="en-US" altLang="zh-CN" dirty="0" err="1" smtClean="0"/>
              <a:t>SelectionStrategy</a:t>
            </a:r>
            <a:endParaRPr lang="en-US" altLang="zh-CN" dirty="0" smtClean="0"/>
          </a:p>
          <a:p>
            <a:r>
              <a:rPr lang="en-US" altLang="zh-CN" dirty="0" err="1" smtClean="0"/>
              <a:t>currentWindow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getCurrentWindow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while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currentWIndow</a:t>
            </a:r>
            <a:r>
              <a:rPr lang="en-US" altLang="zh-CN" dirty="0" smtClean="0"/>
              <a:t> != null)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action = </a:t>
            </a:r>
            <a:r>
              <a:rPr lang="en-US" altLang="zh-CN" i="1" dirty="0" err="1" smtClean="0"/>
              <a:t>getNextAction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currentWindow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lastAction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b="1" dirty="0" smtClean="0"/>
              <a:t>switch</a:t>
            </a:r>
            <a:r>
              <a:rPr lang="en-US" altLang="zh-CN" dirty="0" smtClean="0"/>
              <a:t>(action)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NoMoreAction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	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true;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case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NoAction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break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 smtClean="0"/>
              <a:t>default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i="1" dirty="0" err="1" smtClean="0"/>
              <a:t>DoAction</a:t>
            </a:r>
            <a:r>
              <a:rPr lang="en-US" altLang="zh-CN" i="1" dirty="0" smtClean="0"/>
              <a:t>();</a:t>
            </a:r>
            <a:r>
              <a:rPr lang="en-US" altLang="zh-CN" i="1" dirty="0" err="1" smtClean="0"/>
              <a:t>LogAction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currentWindow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getCurrentWindow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i="1" dirty="0" err="1" smtClean="0"/>
              <a:t>WTG.addTransaction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fromWindow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toWindow</a:t>
            </a:r>
            <a:r>
              <a:rPr lang="en-US" altLang="zh-CN" dirty="0" smtClean="0"/>
              <a:t>, action);</a:t>
            </a:r>
          </a:p>
          <a:p>
            <a:r>
              <a:rPr lang="en-US" altLang="zh-CN" dirty="0"/>
              <a:t>	</a:t>
            </a:r>
            <a:r>
              <a:rPr lang="en-US" altLang="zh-CN" b="1" dirty="0" err="1" smtClean="0"/>
              <a:t>endswitch</a:t>
            </a:r>
            <a:endParaRPr lang="en-US" altLang="zh-CN" b="1" dirty="0" smtClean="0"/>
          </a:p>
          <a:p>
            <a:r>
              <a:rPr lang="en-US" altLang="zh-CN" b="1" dirty="0" err="1" smtClean="0"/>
              <a:t>endwhile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187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遍历策略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1218" y="2174240"/>
            <a:ext cx="74472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Algorithm 4: </a:t>
            </a:r>
            <a:r>
              <a:rPr lang="en-US" altLang="zh-CN" dirty="0" err="1" smtClean="0"/>
              <a:t>WindowWeightSelectionStrategy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SelectionStrategy</a:t>
            </a:r>
            <a:endParaRPr lang="en-US" altLang="zh-CN" dirty="0" smtClean="0"/>
          </a:p>
          <a:p>
            <a:r>
              <a:rPr lang="en-US" altLang="zh-CN" dirty="0" smtClean="0"/>
              <a:t>@Override </a:t>
            </a:r>
            <a:r>
              <a:rPr lang="en-US" altLang="zh-CN" i="1" dirty="0" err="1"/>
              <a:t>getNextAction</a:t>
            </a:r>
            <a:r>
              <a:rPr lang="en-US" altLang="zh-CN" i="1" dirty="0"/>
              <a:t>(</a:t>
            </a:r>
            <a:r>
              <a:rPr lang="en-US" altLang="zh-CN" i="1" dirty="0" err="1"/>
              <a:t>currentWindow</a:t>
            </a:r>
            <a:r>
              <a:rPr lang="en-US" altLang="zh-CN" dirty="0"/>
              <a:t>, </a:t>
            </a:r>
            <a:r>
              <a:rPr lang="en-US" altLang="zh-CN" dirty="0" err="1"/>
              <a:t>lastAction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/>
              <a:t>if</a:t>
            </a:r>
            <a:r>
              <a:rPr lang="en-US" altLang="zh-CN" dirty="0" smtClean="0"/>
              <a:t> WTG doesn’t change any edge or 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aftar</a:t>
            </a:r>
            <a:r>
              <a:rPr lang="en-US" altLang="zh-CN" dirty="0" smtClean="0"/>
              <a:t> doing </a:t>
            </a:r>
            <a:r>
              <a:rPr lang="en-US" altLang="zh-CN" dirty="0" err="1" smtClean="0"/>
              <a:t>lastAction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lastAction.weight</a:t>
            </a:r>
            <a:r>
              <a:rPr lang="en-US" altLang="zh-CN" dirty="0" smtClean="0"/>
              <a:t> -=1;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lastAction.weight</a:t>
            </a:r>
            <a:r>
              <a:rPr lang="en-US" altLang="zh-CN" dirty="0" smtClean="0"/>
              <a:t> &lt; 1)</a:t>
            </a:r>
            <a:r>
              <a:rPr lang="en-US" altLang="zh-CN" dirty="0"/>
              <a:t>	</a:t>
            </a:r>
            <a:r>
              <a:rPr lang="en-US" altLang="zh-CN" dirty="0" err="1" smtClean="0"/>
              <a:t>lastAction.weight</a:t>
            </a:r>
            <a:r>
              <a:rPr lang="en-US" altLang="zh-CN" dirty="0" smtClean="0"/>
              <a:t>=1;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nochangeCount</a:t>
            </a:r>
            <a:r>
              <a:rPr lang="en-US" altLang="zh-CN" dirty="0" smtClean="0"/>
              <a:t>++;</a:t>
            </a:r>
          </a:p>
          <a:p>
            <a:r>
              <a:rPr lang="en-US" altLang="zh-CN" b="1" dirty="0" smtClean="0"/>
              <a:t>else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lastAction.weight</a:t>
            </a:r>
            <a:r>
              <a:rPr lang="en-US" altLang="zh-CN" dirty="0" smtClean="0"/>
              <a:t> += 2+</a:t>
            </a:r>
            <a:r>
              <a:rPr lang="en-US" altLang="zh-CN" i="1" dirty="0" smtClean="0"/>
              <a:t>averageWeight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currentWindow.layout</a:t>
            </a:r>
            <a:r>
              <a:rPr lang="en-US" altLang="zh-CN" dirty="0" smtClean="0"/>
              <a:t>);</a:t>
            </a:r>
          </a:p>
          <a:p>
            <a:r>
              <a:rPr lang="en-US" altLang="zh-CN" b="1" dirty="0" err="1" smtClean="0"/>
              <a:t>endif</a:t>
            </a:r>
            <a:endParaRPr lang="en-US" altLang="zh-CN" b="1" dirty="0"/>
          </a:p>
          <a:p>
            <a:r>
              <a:rPr lang="en-US" altLang="zh-CN" dirty="0" err="1" smtClean="0"/>
              <a:t>nodeList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layout.nodes</a:t>
            </a:r>
            <a:r>
              <a:rPr lang="en-US" altLang="zh-CN" dirty="0" smtClean="0"/>
              <a:t> &amp;&amp; node can be interacted</a:t>
            </a:r>
          </a:p>
          <a:p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nochangeCount</a:t>
            </a:r>
            <a:r>
              <a:rPr lang="en-US" altLang="zh-CN" dirty="0" smtClean="0"/>
              <a:t> &gt;=threshold	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NoMoreAction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action.node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randomSelectBasedOnWeight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actionList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action.type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randomSelect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actionList</a:t>
            </a:r>
            <a:r>
              <a:rPr lang="en-US" altLang="zh-CN" dirty="0" smtClean="0"/>
              <a:t>);</a:t>
            </a:r>
          </a:p>
          <a:p>
            <a:r>
              <a:rPr lang="en-US" altLang="zh-CN" b="1" dirty="0" smtClean="0"/>
              <a:t>return</a:t>
            </a:r>
            <a:r>
              <a:rPr lang="en-US" altLang="zh-CN" dirty="0" smtClean="0"/>
              <a:t> action;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58000" y="1712575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初始状态时，所有节点权重为</a:t>
            </a:r>
            <a:r>
              <a:rPr lang="en-US" altLang="zh-CN" b="1" dirty="0" smtClean="0"/>
              <a:t>1</a:t>
            </a:r>
            <a:endParaRPr lang="zh-CN" altLang="en-US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858000" y="2467279"/>
            <a:ext cx="206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lastAction</a:t>
            </a:r>
            <a:r>
              <a:rPr lang="zh-CN" altLang="en-US" dirty="0" smtClean="0"/>
              <a:t>操作之后，</a:t>
            </a:r>
            <a:r>
              <a:rPr lang="en-US" altLang="zh-CN" dirty="0" smtClean="0"/>
              <a:t>WTG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没有发生变化</a:t>
            </a:r>
            <a:r>
              <a:rPr lang="zh-CN" altLang="en-US" dirty="0" smtClean="0"/>
              <a:t>，则该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对应的节点权重将被</a:t>
            </a:r>
            <a:r>
              <a:rPr lang="zh-CN" altLang="en-US" b="1" dirty="0" smtClean="0"/>
              <a:t>减少</a:t>
            </a:r>
            <a:endParaRPr lang="zh-CN" altLang="en-US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858000" y="4391478"/>
            <a:ext cx="206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否则，权重</a:t>
            </a:r>
            <a:r>
              <a:rPr lang="zh-CN" altLang="en-US" b="1" dirty="0" smtClean="0"/>
              <a:t>增加</a:t>
            </a:r>
            <a:r>
              <a:rPr lang="zh-CN" altLang="en-US" dirty="0" smtClean="0"/>
              <a:t>，如果跳至了新的窗口，会把新窗口中所有节点的</a:t>
            </a:r>
            <a:r>
              <a:rPr lang="zh-CN" altLang="en-US" b="1" dirty="0" smtClean="0"/>
              <a:t>平均权重</a:t>
            </a:r>
            <a:r>
              <a:rPr lang="zh-CN" altLang="en-US" dirty="0" smtClean="0"/>
              <a:t>也加到这个节点上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32378" y="5828268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权重的随机选择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641600" y="6211669"/>
            <a:ext cx="3393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特殊处理：会将返回、菜单按钮一并加入计算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1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4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Graph</a:t>
            </a:r>
            <a:r>
              <a:rPr lang="zh-CN" altLang="en-US" dirty="0" smtClean="0"/>
              <a:t>相似度计算</a:t>
            </a:r>
            <a:r>
              <a:rPr lang="en-US" altLang="zh-CN" dirty="0" smtClean="0"/>
              <a:t>:</a:t>
            </a:r>
            <a:r>
              <a:rPr lang="zh-CN" altLang="en-US" dirty="0"/>
              <a:t>带权值的二分图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(KM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二分</a:t>
            </a:r>
            <a:r>
              <a:rPr lang="zh-CN" altLang="en-US" dirty="0" smtClean="0"/>
              <a:t>图由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WTG</a:t>
            </a:r>
            <a:r>
              <a:rPr lang="zh-CN" altLang="en-US" dirty="0" smtClean="0"/>
              <a:t>的节点两两配对组成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权</a:t>
            </a:r>
            <a:r>
              <a:rPr lang="zh-CN" altLang="en-US" dirty="0" smtClean="0"/>
              <a:t>值</a:t>
            </a:r>
            <a:r>
              <a:rPr lang="zh-CN" altLang="en-US" dirty="0" smtClean="0"/>
              <a:t>为两个节点相似度，同样利用之前的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相似度算法</a:t>
            </a:r>
            <a:r>
              <a:rPr lang="zh-CN" altLang="en-US" dirty="0" smtClean="0"/>
              <a:t>作为节点的相似度，相似度小于一个阈值时，权值设为</a:t>
            </a:r>
            <a:r>
              <a:rPr lang="en-US" altLang="zh-CN" dirty="0" smtClean="0"/>
              <a:t>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计算得到最大的匹配权值</a:t>
            </a:r>
            <a:r>
              <a:rPr lang="en-US" altLang="zh-CN" dirty="0" smtClean="0"/>
              <a:t>W, sim = W/min(G1.vetexCount,G2.vetexCount)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4" y="3511536"/>
            <a:ext cx="5772150" cy="2301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78" y="3511536"/>
            <a:ext cx="4352925" cy="2921274"/>
          </a:xfrm>
          <a:prstGeom prst="rect">
            <a:avLst/>
          </a:prstGeom>
        </p:spPr>
      </p:pic>
      <p:pic>
        <p:nvPicPr>
          <p:cNvPr id="1026" name="Picture 2" descr="http://f.hiphotos.baidu.com/baike/s%3D220/sign=0b584ad6a8773912c0268263c8188675/3c6d55fbb2fb43169079761121a4462309f7d37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45" y="3511536"/>
            <a:ext cx="2983865" cy="2983866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2779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12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Resistance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一个应用与其一个（通过程序转换技术获得的）</a:t>
            </a:r>
            <a:r>
              <a:rPr lang="zh-CN" altLang="en-US" dirty="0" smtClean="0"/>
              <a:t>副本应该被检测出相似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利用爱加密来进行实验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600" dirty="0"/>
              <a:t>APK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classes.dex</a:t>
            </a:r>
            <a:r>
              <a:rPr lang="zh-CN" altLang="en-US" sz="1600" dirty="0"/>
              <a:t>被加密，无法被反编译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600" dirty="0"/>
              <a:t>APK</a:t>
            </a:r>
            <a:r>
              <a:rPr lang="zh-CN" altLang="en-US" sz="1600" dirty="0"/>
              <a:t>被优化，</a:t>
            </a:r>
            <a:r>
              <a:rPr lang="en-US" altLang="zh-CN" sz="1600" dirty="0"/>
              <a:t>API</a:t>
            </a:r>
            <a:r>
              <a:rPr lang="zh-CN" altLang="en-US" sz="1600" dirty="0"/>
              <a:t>函数调用被</a:t>
            </a:r>
            <a:r>
              <a:rPr lang="zh-CN" altLang="en-US" sz="1600" dirty="0" smtClean="0"/>
              <a:t>修改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共计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被加密，被检测出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组相似，</a:t>
            </a:r>
            <a:r>
              <a:rPr lang="en-US" altLang="zh-CN" dirty="0" err="1" smtClean="0"/>
              <a:t>FN_Rate</a:t>
            </a:r>
            <a:r>
              <a:rPr lang="en-US" altLang="zh-CN" dirty="0" smtClean="0"/>
              <a:t> = 0</a:t>
            </a:r>
            <a:r>
              <a:rPr lang="en-US" altLang="zh-CN" dirty="0" smtClean="0"/>
              <a:t>%, </a:t>
            </a:r>
            <a:r>
              <a:rPr lang="en-US" altLang="zh-CN" dirty="0" err="1" smtClean="0"/>
              <a:t>FP_Rate</a:t>
            </a:r>
            <a:r>
              <a:rPr lang="en-US" altLang="zh-CN" dirty="0" smtClean="0"/>
              <a:t> = 0%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Discrimination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实现同一</a:t>
            </a:r>
            <a:r>
              <a:rPr lang="zh-CN" altLang="zh-CN" dirty="0" smtClean="0"/>
              <a:t>规约的</a:t>
            </a:r>
            <a:r>
              <a:rPr lang="zh-CN" altLang="zh-CN" dirty="0"/>
              <a:t>独立开发的不同应用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应该认为是不同的应用</a:t>
            </a:r>
            <a:r>
              <a:rPr lang="en-US" altLang="zh-CN" dirty="0" smtClean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挑选了应用市场中的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个分类，每个分类挑选若干个应用进行实验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共计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个分类</a:t>
            </a:r>
            <a:r>
              <a:rPr lang="en-US" altLang="zh-CN" dirty="0" smtClean="0"/>
              <a:t>87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，被检测出</a:t>
            </a:r>
            <a:r>
              <a:rPr lang="en-US" altLang="zh-CN" dirty="0"/>
              <a:t>5</a:t>
            </a:r>
            <a:r>
              <a:rPr lang="zh-CN" altLang="en-US" dirty="0" smtClean="0"/>
              <a:t>组相似，经过人为判断，其中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组为确实为同一</a:t>
            </a:r>
            <a:r>
              <a:rPr lang="zh-CN" altLang="en-US" dirty="0" smtClean="0"/>
              <a:t>款</a:t>
            </a:r>
            <a:r>
              <a:rPr lang="zh-CN" altLang="en-US" dirty="0"/>
              <a:t>应用</a:t>
            </a:r>
            <a:r>
              <a:rPr lang="zh-CN" altLang="en-US" dirty="0" smtClean="0"/>
              <a:t>（</a:t>
            </a:r>
            <a:r>
              <a:rPr lang="zh-CN" altLang="en-US" dirty="0" smtClean="0"/>
              <a:t>版本、部分外观不同），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组为误判，</a:t>
            </a:r>
            <a:r>
              <a:rPr lang="en-US" altLang="zh-CN" dirty="0" err="1" smtClean="0"/>
              <a:t>FP_Rate</a:t>
            </a:r>
            <a:r>
              <a:rPr lang="en-US" altLang="zh-CN" dirty="0" smtClean="0"/>
              <a:t> = 1.1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r>
              <a:rPr lang="zh-CN" altLang="en-US" dirty="0" smtClean="0"/>
              <a:t>该误判是由于该组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个数过少，导致最后的相似度值过高。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51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056"/>
              </p:ext>
            </p:extLst>
          </p:nvPr>
        </p:nvGraphicFramePr>
        <p:xfrm>
          <a:off x="822960" y="1737361"/>
          <a:ext cx="7543800" cy="4500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7865"/>
                <a:gridCol w="2019300"/>
                <a:gridCol w="866775"/>
                <a:gridCol w="733425"/>
                <a:gridCol w="685800"/>
                <a:gridCol w="542925"/>
                <a:gridCol w="687840"/>
                <a:gridCol w="39870"/>
              </a:tblGrid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apk1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apk2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Graph</a:t>
                      </a:r>
                      <a:r>
                        <a:rPr 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similarity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Vertex count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dirty="0" smtClean="0">
                          <a:effectLst/>
                        </a:rPr>
                        <a:t>Vertex count </a:t>
                      </a:r>
                      <a:r>
                        <a:rPr lang="en-US" sz="800" u="none" strike="noStrike" dirty="0" smtClean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effectLst/>
                        </a:rPr>
                        <a:t>Vetex</a:t>
                      </a:r>
                      <a:r>
                        <a:rPr lang="en-US" sz="800" u="none" strike="noStrike" dirty="0" smtClean="0">
                          <a:effectLst/>
                        </a:rPr>
                        <a:t> sim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Final sim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rowSpan="17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0f549bf753685d02049f0f87750fbdbc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0f549bf753685d02049f0f87750fbdbc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0f549bf753685d02049f0f87750fbdbc_new0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0f549bf753685d02049f0f87750fbdbc_new0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0f7eabb88512189109d1cfad6ba44951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0f7eabb88512189109d1cfad6ba44951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3.923809524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0.784762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1b483ad34282a0822db64d3821dfa738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1b483ad34282a0822db64d3821dfa738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0.9375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1e3793bc428c823d883f2bec95289144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1e3793bc428c823d883f2bec95289144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38dd5a548134514aa281a64a3349acff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38dd5a548134514aa281a64a3349acff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47914f8549fbc29eadddc79f36892020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47914f8549fbc29eadddc79f36892020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7.385336743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0.923167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49ac5a364159a7de007d501f97987912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49ac5a364159a7de007d501f97987912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5933a8cf7d55991921c04be51327f532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5933a8cf7d55991921c04be51327f532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618e186bf447356128e70f1b21a206c0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618e186bf447356128e70f1b21a206c0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6.256493506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0.782062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69f2319c6a9606fe30fcecb2a1b531db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69f2319c6a9606fe30fcecb2a1b531db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7463372e633e7905c1a40c6ac7604374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7463372e633e7905c1a40c6ac7604374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756809df9f533cae5476b5825c6d9ccb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756809df9f533cae5476b5825c6d9ccb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92cc1d557f7cd56a7e5c4643c1590fce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92cc1d557f7cd56a7e5c4643c1590fce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ahsan.my.lytish.1409802619785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ahsan.my.lytish.1409802619785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  <a:tr h="26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b14339f142c3b846becb983400f8707b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b14339f142c3b846becb983400f8707b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35" marR="7235" marT="723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Repackaging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Crack software’s payloads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Embed advertisements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Insert malware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 descr="http://cfile2.uf.tistory.com/image/110527464DEDEA842E77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6" y="3608493"/>
            <a:ext cx="22955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59760"/>
              </p:ext>
            </p:extLst>
          </p:nvPr>
        </p:nvGraphicFramePr>
        <p:xfrm>
          <a:off x="1546225" y="197802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EDUCATION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COMMUNICATION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WALLPAPER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BOOKS_AND_REFERENCE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LIFESTYLE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49650"/>
              </p:ext>
            </p:extLst>
          </p:nvPr>
        </p:nvGraphicFramePr>
        <p:xfrm>
          <a:off x="433189" y="1737361"/>
          <a:ext cx="8322072" cy="447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5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152694"/>
              </p:ext>
            </p:extLst>
          </p:nvPr>
        </p:nvGraphicFramePr>
        <p:xfrm>
          <a:off x="822960" y="1855470"/>
          <a:ext cx="7437120" cy="418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82653"/>
              </p:ext>
            </p:extLst>
          </p:nvPr>
        </p:nvGraphicFramePr>
        <p:xfrm>
          <a:off x="822960" y="1737360"/>
          <a:ext cx="7543800" cy="431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1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6466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43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无法处理需要特定输入或者行为的情况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本</a:t>
            </a:r>
            <a:r>
              <a:rPr lang="zh-CN" altLang="en-US" dirty="0" smtClean="0"/>
              <a:t>工作以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为核心，当应用</a:t>
            </a:r>
            <a:r>
              <a:rPr lang="en-US" altLang="zh-CN" dirty="0" smtClean="0"/>
              <a:t>UI</a:t>
            </a:r>
            <a:r>
              <a:rPr lang="zh-CN" altLang="en-US" dirty="0" smtClean="0"/>
              <a:t>数量较少时，在相似度判别上会出现错误。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本</a:t>
            </a:r>
            <a:r>
              <a:rPr lang="zh-CN" altLang="en-US" dirty="0" smtClean="0"/>
              <a:t>工作无法处理混合应用，这类应用采用</a:t>
            </a:r>
            <a:r>
              <a:rPr lang="en-US" altLang="zh-CN" dirty="0" err="1"/>
              <a:t>HTML+JavaScript+CSS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技术快速架构应用的</a:t>
            </a:r>
            <a:r>
              <a:rPr lang="zh-CN" altLang="zh-CN" dirty="0" smtClean="0"/>
              <a:t>界面</a:t>
            </a:r>
            <a:r>
              <a:rPr lang="zh-CN" altLang="en-US" dirty="0" smtClean="0"/>
              <a:t>，因此利用我们的方法无法解析当前界面的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6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2506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[1]Zhou</a:t>
            </a:r>
            <a:r>
              <a:rPr lang="en-US" altLang="zh-CN" sz="1600" dirty="0">
                <a:solidFill>
                  <a:schemeClr val="tx1"/>
                </a:solidFill>
              </a:rPr>
              <a:t>, W., Zhou, Y., Jiang, X., Ning, P.: Detecting repackaged smartphone applications in third-party android marketplaces. In: Proceedings of the 2nd ACM Conference on Data and Application Security and Privacy, pp. 317–326. ACM (2012)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[2]Symantec </a:t>
            </a:r>
            <a:r>
              <a:rPr lang="en-US" altLang="zh-CN" sz="1600" dirty="0">
                <a:solidFill>
                  <a:schemeClr val="tx1"/>
                </a:solidFill>
              </a:rPr>
              <a:t>Inc. Android threats getting steamy (May 7 (2011), http://www.symantec.com/connect/blogs/android-threats-getting-steamy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[3] W. Zhou, Y. Zhou, X. Jiang, and P. Ning. Detecting repackaged smartphone applications in third-party Android marketplaces. In Proceedings of the second ACM conference on Data and Application Security and Privacy, 2012.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[4] J. </a:t>
            </a:r>
            <a:r>
              <a:rPr lang="en-US" altLang="zh-CN" sz="1600" dirty="0" err="1">
                <a:solidFill>
                  <a:schemeClr val="tx1"/>
                </a:solidFill>
              </a:rPr>
              <a:t>Crussell</a:t>
            </a:r>
            <a:r>
              <a:rPr lang="en-US" altLang="zh-CN" sz="1600" dirty="0">
                <a:solidFill>
                  <a:schemeClr val="tx1"/>
                </a:solidFill>
              </a:rPr>
              <a:t>, C. </a:t>
            </a:r>
            <a:r>
              <a:rPr lang="en-US" altLang="zh-CN" sz="1600" dirty="0" err="1">
                <a:solidFill>
                  <a:schemeClr val="tx1"/>
                </a:solidFill>
              </a:rPr>
              <a:t>Gibler</a:t>
            </a:r>
            <a:r>
              <a:rPr lang="en-US" altLang="zh-CN" sz="1600" dirty="0">
                <a:solidFill>
                  <a:schemeClr val="tx1"/>
                </a:solidFill>
              </a:rPr>
              <a:t>, and H. Chen. Attack of the clones: Detecting cloned applications on android markets. In ESORICS, pages 37–54, 2012.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[5] J. </a:t>
            </a:r>
            <a:r>
              <a:rPr lang="en-US" altLang="zh-CN" sz="1600" dirty="0" err="1">
                <a:solidFill>
                  <a:schemeClr val="tx1"/>
                </a:solidFill>
              </a:rPr>
              <a:t>Crussell</a:t>
            </a:r>
            <a:r>
              <a:rPr lang="en-US" altLang="zh-CN" sz="1600" dirty="0">
                <a:solidFill>
                  <a:schemeClr val="tx1"/>
                </a:solidFill>
              </a:rPr>
              <a:t>, C. </a:t>
            </a:r>
            <a:r>
              <a:rPr lang="en-US" altLang="zh-CN" sz="1600" dirty="0" err="1">
                <a:solidFill>
                  <a:schemeClr val="tx1"/>
                </a:solidFill>
              </a:rPr>
              <a:t>Gibler</a:t>
            </a:r>
            <a:r>
              <a:rPr lang="en-US" altLang="zh-CN" sz="1600" dirty="0">
                <a:solidFill>
                  <a:schemeClr val="tx1"/>
                </a:solidFill>
              </a:rPr>
              <a:t>, and H. Chen. Scalable semantics-based detection of similar android applications. In ESORICS, 2013.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[6] S. Hanna, L. Huang, E. Wu, S. Li, C. Chen, and D. Song. </a:t>
            </a:r>
            <a:r>
              <a:rPr lang="en-US" altLang="zh-CN" sz="1600" dirty="0" err="1">
                <a:solidFill>
                  <a:schemeClr val="tx1"/>
                </a:solidFill>
              </a:rPr>
              <a:t>Juxtapp</a:t>
            </a:r>
            <a:r>
              <a:rPr lang="en-US" altLang="zh-CN" sz="1600" dirty="0">
                <a:solidFill>
                  <a:schemeClr val="tx1"/>
                </a:solidFill>
              </a:rPr>
              <a:t>: A scalable system for detecting code reuse among android applications. In Proceedings of the 9th Conference on Detection of Intrusions and Malware &amp; Vulnerability Assessment, 2012. </a:t>
            </a:r>
          </a:p>
        </p:txBody>
      </p:sp>
    </p:spTree>
    <p:extLst>
      <p:ext uri="{BB962C8B-B14F-4D97-AF65-F5344CB8AC3E}">
        <p14:creationId xmlns:p14="http://schemas.microsoft.com/office/powerpoint/2010/main" val="23472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[7] W. Zhou, Y. Zhou, M. Grace, X. Jiang, and S. Zou. Fast, scalable detection of piggybacked mobile applications. In Proceedings of the third ACM conference on Data and application security and privacy, pages 185–196. ACM, 2013. 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[8] A. </a:t>
            </a:r>
            <a:r>
              <a:rPr lang="en-US" altLang="zh-CN" sz="1600" dirty="0" err="1">
                <a:solidFill>
                  <a:schemeClr val="tx1"/>
                </a:solidFill>
              </a:rPr>
              <a:t>Desnos</a:t>
            </a:r>
            <a:r>
              <a:rPr lang="en-US" altLang="zh-CN" sz="1600" dirty="0">
                <a:solidFill>
                  <a:schemeClr val="tx1"/>
                </a:solidFill>
              </a:rPr>
              <a:t> and G. </a:t>
            </a:r>
            <a:r>
              <a:rPr lang="en-US" altLang="zh-CN" sz="1600" dirty="0" err="1">
                <a:solidFill>
                  <a:schemeClr val="tx1"/>
                </a:solidFill>
              </a:rPr>
              <a:t>Gueguen</a:t>
            </a:r>
            <a:r>
              <a:rPr lang="en-US" altLang="zh-CN" sz="1600" dirty="0">
                <a:solidFill>
                  <a:schemeClr val="tx1"/>
                </a:solidFill>
              </a:rPr>
              <a:t>. Android: From reversing to </a:t>
            </a:r>
            <a:r>
              <a:rPr lang="en-US" altLang="zh-CN" sz="1600" dirty="0" err="1">
                <a:solidFill>
                  <a:schemeClr val="tx1"/>
                </a:solidFill>
              </a:rPr>
              <a:t>decompilation</a:t>
            </a:r>
            <a:r>
              <a:rPr lang="en-US" altLang="zh-CN" sz="1600" dirty="0">
                <a:solidFill>
                  <a:schemeClr val="tx1"/>
                </a:solidFill>
              </a:rPr>
              <a:t>. In Black hat 2011, Abu Dhabi.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en-US" altLang="zh-CN" sz="1600" dirty="0">
                <a:solidFill>
                  <a:schemeClr val="tx1"/>
                </a:solidFill>
              </a:rPr>
              <a:t>9] Zhang F, Huang H, Zhu S, et al. </a:t>
            </a:r>
            <a:r>
              <a:rPr lang="en-US" altLang="zh-CN" sz="1600" dirty="0" err="1">
                <a:solidFill>
                  <a:schemeClr val="tx1"/>
                </a:solidFill>
              </a:rPr>
              <a:t>ViewDroid</a:t>
            </a:r>
            <a:r>
              <a:rPr lang="en-US" altLang="zh-CN" sz="1600" dirty="0">
                <a:solidFill>
                  <a:schemeClr val="tx1"/>
                </a:solidFill>
              </a:rPr>
              <a:t>: Towards obfuscation-resilient mobile application repackaging detection[C]//Proceedings of the 2014 ACM conference on Security and privacy in wireless &amp; mobile networks. ACM, 2014: 25-36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[10</a:t>
            </a:r>
            <a:r>
              <a:rPr lang="en-US" altLang="zh-CN" sz="1600" dirty="0">
                <a:solidFill>
                  <a:schemeClr val="tx1"/>
                </a:solidFill>
              </a:rPr>
              <a:t>] Kim D, </a:t>
            </a:r>
            <a:r>
              <a:rPr lang="en-US" altLang="zh-CN" sz="1600" dirty="0" err="1">
                <a:solidFill>
                  <a:schemeClr val="tx1"/>
                </a:solidFill>
              </a:rPr>
              <a:t>Gokhale</a:t>
            </a:r>
            <a:r>
              <a:rPr lang="en-US" altLang="zh-CN" sz="1600" dirty="0">
                <a:solidFill>
                  <a:schemeClr val="tx1"/>
                </a:solidFill>
              </a:rPr>
              <a:t> A, </a:t>
            </a:r>
            <a:r>
              <a:rPr lang="en-US" altLang="zh-CN" sz="1600" dirty="0" err="1">
                <a:solidFill>
                  <a:schemeClr val="tx1"/>
                </a:solidFill>
              </a:rPr>
              <a:t>Ganapathy</a:t>
            </a:r>
            <a:r>
              <a:rPr lang="en-US" altLang="zh-CN" sz="1600" dirty="0">
                <a:solidFill>
                  <a:schemeClr val="tx1"/>
                </a:solidFill>
              </a:rPr>
              <a:t> V, et al. Detecting plagiarized mobile apps using API birthmarks[J]. Automated Software Engineering, 2015: 1-28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[11</a:t>
            </a:r>
            <a:r>
              <a:rPr lang="en-US" altLang="zh-CN" sz="1600" dirty="0">
                <a:solidFill>
                  <a:schemeClr val="tx1"/>
                </a:solidFill>
              </a:rPr>
              <a:t>] Yang S, Zhang H, Wu H, et al. Static Window Transition Graphs for Android (T)[C]//Automated Software Engineering (ASE), 2015 30th IEEE/ACM International Conference on. IEEE, 2015: 658-668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en-US" altLang="zh-CN" sz="1600" dirty="0">
                <a:solidFill>
                  <a:schemeClr val="tx1"/>
                </a:solidFill>
              </a:rPr>
              <a:t>12] Shao Y, Luo X, Qian C, et al. Towards a scalable resource-driven approach for detecting repackaged android applications[C]//Proceedings of the 30th Annual Computer Security Applications Conference. ACM, 2014: 56-65.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2052320"/>
            <a:ext cx="693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Thanks for watching!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237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Repackaging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28800"/>
            <a:ext cx="7543800" cy="2031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installation package (i.e. the .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file) is easy to obtain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Reverse engineering tools are readily available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Apktool</a:t>
            </a:r>
            <a:r>
              <a:rPr lang="en-US" altLang="zh-CN" sz="2000" dirty="0" smtClean="0"/>
              <a:t>, dex2jar, </a:t>
            </a:r>
            <a:r>
              <a:rPr lang="en-US" altLang="zh-CN" sz="2000" dirty="0" err="1" smtClean="0"/>
              <a:t>Baksmali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Smali</a:t>
            </a:r>
            <a:r>
              <a:rPr lang="en-US" altLang="zh-CN" sz="2000" dirty="0" smtClean="0"/>
              <a:t> and so 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There is no certificate authorization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Too many unofficial and third-party app markets exist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60" y="3978910"/>
            <a:ext cx="7543800" cy="1079783"/>
          </a:xfrm>
          <a:prstGeom prst="rect">
            <a:avLst/>
          </a:prstGeom>
        </p:spPr>
        <p:txBody>
          <a:bodyPr vert="horz" lIns="0" tIns="34290" rIns="0" bIns="3429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5</a:t>
            </a:r>
            <a:r>
              <a:rPr lang="en-US" altLang="zh-CN" dirty="0"/>
              <a:t>% to 13% of apps </a:t>
            </a:r>
            <a:r>
              <a:rPr lang="en-US" altLang="zh-CN" dirty="0" smtClean="0"/>
              <a:t>are </a:t>
            </a:r>
            <a:r>
              <a:rPr lang="en-US" altLang="zh-CN" dirty="0"/>
              <a:t>plagiarisms in the oﬃcial Android market [1].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1083 </a:t>
            </a:r>
            <a:r>
              <a:rPr lang="en-US" altLang="zh-CN" dirty="0"/>
              <a:t>of the analyzed 1260 malware samples (86.0%) are repackaged versions of legitimate apps with malicious </a:t>
            </a:r>
            <a:r>
              <a:rPr lang="en-US" altLang="zh-CN" dirty="0" smtClean="0"/>
              <a:t>payloads. [2]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37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en-US" altLang="zh-CN" dirty="0" smtClean="0"/>
              <a:t> Work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12881"/>
              </p:ext>
            </p:extLst>
          </p:nvPr>
        </p:nvGraphicFramePr>
        <p:xfrm>
          <a:off x="822959" y="1845734"/>
          <a:ext cx="7539991" cy="366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634"/>
                <a:gridCol w="1557647"/>
                <a:gridCol w="1615440"/>
                <a:gridCol w="1525270"/>
              </a:tblGrid>
              <a:tr h="545308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Static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Dynamic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53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Code-level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UI-level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</a:t>
                      </a:r>
                      <a:r>
                        <a:rPr lang="en-US" altLang="zh-CN" baseline="0" dirty="0" smtClean="0"/>
                        <a:t>-level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UI-level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53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Fuzzy Hashing[3]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View Graph[9]</a:t>
                      </a:r>
                    </a:p>
                    <a:p>
                      <a:r>
                        <a:rPr lang="en-US" altLang="zh-CN" dirty="0" err="1" smtClean="0"/>
                        <a:t>ResDroid</a:t>
                      </a:r>
                      <a:r>
                        <a:rPr lang="en-US" altLang="zh-CN" dirty="0" smtClean="0"/>
                        <a:t>[12]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API birthmarks[10]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Our works</a:t>
                      </a:r>
                      <a:endParaRPr lang="zh-CN" altLang="en-US" dirty="0"/>
                    </a:p>
                  </a:txBody>
                  <a:tcPr/>
                </a:tc>
              </a:tr>
              <a:tr h="9412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 Dependence Graph(PDG)[4,5]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53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r>
                        <a:rPr lang="en-US" altLang="zh-CN" baseline="0" dirty="0" smtClean="0"/>
                        <a:t> Hashing[6]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53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Module Decouple[7]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54743" y="3417073"/>
            <a:ext cx="2753361" cy="3018485"/>
            <a:chOff x="1225865" y="3205801"/>
            <a:chExt cx="2753361" cy="3018485"/>
          </a:xfrm>
        </p:grpSpPr>
        <p:sp>
          <p:nvSpPr>
            <p:cNvPr id="5" name="文本框 4"/>
            <p:cNvSpPr txBox="1"/>
            <p:nvPr/>
          </p:nvSpPr>
          <p:spPr>
            <a:xfrm>
              <a:off x="2315678" y="5854954"/>
              <a:ext cx="636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apk1</a:t>
              </a:r>
              <a:endParaRPr lang="zh-CN" altLang="en-US" dirty="0" smtClean="0"/>
            </a:p>
          </p:txBody>
        </p:sp>
        <p:pic>
          <p:nvPicPr>
            <p:cNvPr id="9" name="Picture 4" descr="“android”的图片搜索结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960" y="4922208"/>
              <a:ext cx="1019174" cy="101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上箭头 10"/>
            <p:cNvSpPr/>
            <p:nvPr/>
          </p:nvSpPr>
          <p:spPr>
            <a:xfrm>
              <a:off x="2347753" y="4548572"/>
              <a:ext cx="509587" cy="3837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11679" y="3991340"/>
              <a:ext cx="11817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AutoDroid</a:t>
              </a:r>
              <a:endParaRPr lang="zh-CN" altLang="en-US" dirty="0" smtClean="0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2347753" y="3590758"/>
              <a:ext cx="509587" cy="3693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5865" y="3205801"/>
              <a:ext cx="275336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 transaction graph</a:t>
              </a:r>
              <a:endParaRPr lang="zh-CN" altLang="en-US" dirty="0" smtClean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56183" y="3460463"/>
            <a:ext cx="2753361" cy="2954775"/>
            <a:chOff x="1225863" y="3273385"/>
            <a:chExt cx="2753361" cy="2954775"/>
          </a:xfrm>
        </p:grpSpPr>
        <p:sp>
          <p:nvSpPr>
            <p:cNvPr id="26" name="文本框 25"/>
            <p:cNvSpPr txBox="1"/>
            <p:nvPr/>
          </p:nvSpPr>
          <p:spPr>
            <a:xfrm>
              <a:off x="2284094" y="5858828"/>
              <a:ext cx="636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apk2</a:t>
              </a:r>
              <a:endParaRPr lang="zh-CN" altLang="en-US" dirty="0" smtClean="0"/>
            </a:p>
          </p:txBody>
        </p:sp>
        <p:pic>
          <p:nvPicPr>
            <p:cNvPr id="27" name="Picture 4" descr="“android”的图片搜索结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956" y="4937351"/>
              <a:ext cx="1019174" cy="101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上箭头 27"/>
            <p:cNvSpPr/>
            <p:nvPr/>
          </p:nvSpPr>
          <p:spPr>
            <a:xfrm>
              <a:off x="2347753" y="4572766"/>
              <a:ext cx="509587" cy="35960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11679" y="3991340"/>
              <a:ext cx="11817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AutoDroid</a:t>
              </a:r>
              <a:endParaRPr lang="zh-CN" altLang="en-US" dirty="0" smtClean="0"/>
            </a:p>
          </p:txBody>
        </p:sp>
        <p:sp>
          <p:nvSpPr>
            <p:cNvPr id="30" name="上箭头 29"/>
            <p:cNvSpPr/>
            <p:nvPr/>
          </p:nvSpPr>
          <p:spPr>
            <a:xfrm>
              <a:off x="2347753" y="3587524"/>
              <a:ext cx="509587" cy="372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25863" y="3273385"/>
              <a:ext cx="27533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 transaction graph</a:t>
              </a:r>
              <a:endParaRPr lang="zh-CN" altLang="en-US" dirty="0" smtClean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54743" y="2614041"/>
            <a:ext cx="6654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Similarity Calculator</a:t>
            </a:r>
            <a:endParaRPr lang="zh-CN" altLang="en-US" dirty="0" smtClean="0"/>
          </a:p>
        </p:txBody>
      </p:sp>
      <p:sp>
        <p:nvSpPr>
          <p:cNvPr id="33" name="上箭头 32"/>
          <p:cNvSpPr/>
          <p:nvPr/>
        </p:nvSpPr>
        <p:spPr>
          <a:xfrm>
            <a:off x="2298534" y="3058346"/>
            <a:ext cx="509587" cy="390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>
            <a:off x="6178070" y="2976585"/>
            <a:ext cx="509587" cy="393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4085273" y="2214240"/>
            <a:ext cx="509587" cy="263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9040" y="18389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Apk</a:t>
            </a:r>
            <a:r>
              <a:rPr lang="en-US" altLang="zh-CN" dirty="0" smtClean="0"/>
              <a:t> Similarity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Implement an automatic testing tool, </a:t>
            </a:r>
            <a:r>
              <a:rPr lang="en-US" altLang="zh-CN" dirty="0" err="1" smtClean="0"/>
              <a:t>AutoDroid</a:t>
            </a:r>
            <a:r>
              <a:rPr lang="en-US" altLang="zh-CN" dirty="0" smtClean="0"/>
              <a:t>, to generate the runtime Android application’s window transaction graph.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Propose a method to measure the similarity between two Android applications based on their window transaction graphs.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3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AutoDroid</a:t>
            </a:r>
            <a:r>
              <a:rPr lang="en-US" altLang="zh-CN" dirty="0" smtClean="0"/>
              <a:t> Structure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6260" y="1906270"/>
            <a:ext cx="8077201" cy="3529331"/>
            <a:chOff x="556260" y="1906270"/>
            <a:chExt cx="8077201" cy="3529331"/>
          </a:xfrm>
        </p:grpSpPr>
        <p:sp>
          <p:nvSpPr>
            <p:cNvPr id="7" name="文本框 6"/>
            <p:cNvSpPr txBox="1"/>
            <p:nvPr/>
          </p:nvSpPr>
          <p:spPr>
            <a:xfrm>
              <a:off x="556260" y="1906271"/>
              <a:ext cx="1811251" cy="3529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/>
                <a:t>Device </a:t>
              </a:r>
              <a:r>
                <a:rPr lang="en-US" altLang="zh-CN" smtClean="0"/>
                <a:t>Emulator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1786" y="2672111"/>
              <a:ext cx="1570567" cy="30008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 err="1" smtClean="0"/>
                <a:t>UiAutomatorClient</a:t>
              </a:r>
              <a:endParaRPr lang="zh-CN" altLang="en-US" sz="135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58031" y="3779774"/>
              <a:ext cx="489527" cy="6157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ADB</a:t>
              </a:r>
              <a:endParaRPr lang="zh-CN" altLang="en-US" sz="135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89235" y="1906271"/>
              <a:ext cx="1811251" cy="3529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/>
                <a:t>Android Agent</a:t>
              </a:r>
              <a:endParaRPr lang="zh-CN" altLang="en-US" dirty="0"/>
            </a:p>
          </p:txBody>
        </p:sp>
        <p:sp>
          <p:nvSpPr>
            <p:cNvPr id="15" name="左箭头 14"/>
            <p:cNvSpPr/>
            <p:nvPr/>
          </p:nvSpPr>
          <p:spPr>
            <a:xfrm>
              <a:off x="3819775" y="2391207"/>
              <a:ext cx="1542918" cy="869600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 err="1"/>
                <a:t>Uiautomator</a:t>
              </a:r>
              <a:r>
                <a:rPr lang="en-US" altLang="zh-CN" sz="1350" dirty="0"/>
                <a:t> command</a:t>
              </a:r>
              <a:endParaRPr lang="zh-CN" altLang="en-US" sz="1350" dirty="0"/>
            </a:p>
          </p:txBody>
        </p:sp>
        <p:sp>
          <p:nvSpPr>
            <p:cNvPr id="16" name="左箭头 15"/>
            <p:cNvSpPr/>
            <p:nvPr/>
          </p:nvSpPr>
          <p:spPr>
            <a:xfrm>
              <a:off x="3821249" y="3526711"/>
              <a:ext cx="1542918" cy="8439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 smtClean="0"/>
                <a:t>Shell </a:t>
              </a:r>
              <a:r>
                <a:rPr lang="en-US" altLang="zh-CN" sz="1350" dirty="0"/>
                <a:t>command</a:t>
              </a:r>
              <a:endParaRPr lang="zh-CN" altLang="en-US" sz="135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36081" y="1906270"/>
              <a:ext cx="1897380" cy="3529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/>
                <a:t>Strategy Runner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31564" y="3103797"/>
              <a:ext cx="284200" cy="20361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406660" y="4772321"/>
              <a:ext cx="1509376" cy="52706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Structured data</a:t>
              </a:r>
              <a:endParaRPr lang="zh-CN" altLang="en-US" sz="135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88122" y="4395508"/>
              <a:ext cx="257909" cy="744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2" name="左箭头 21"/>
            <p:cNvSpPr/>
            <p:nvPr/>
          </p:nvSpPr>
          <p:spPr>
            <a:xfrm>
              <a:off x="5362693" y="3117419"/>
              <a:ext cx="1753679" cy="52751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Invoke function</a:t>
              </a:r>
              <a:endParaRPr lang="zh-CN" altLang="en-US" sz="1350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931564" y="4772321"/>
              <a:ext cx="2888211" cy="52706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Send device raw data</a:t>
              </a:r>
              <a:endParaRPr lang="zh-CN" altLang="en-US" sz="135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989464" y="4867926"/>
              <a:ext cx="1570567" cy="3638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Strategy step</a:t>
              </a:r>
              <a:endParaRPr lang="zh-CN" altLang="en-US" sz="1350" dirty="0"/>
            </a:p>
          </p:txBody>
        </p:sp>
        <p:sp>
          <p:nvSpPr>
            <p:cNvPr id="27" name="上箭头 26"/>
            <p:cNvSpPr/>
            <p:nvPr/>
          </p:nvSpPr>
          <p:spPr>
            <a:xfrm>
              <a:off x="7975536" y="3556125"/>
              <a:ext cx="456892" cy="127985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Do an action</a:t>
              </a:r>
              <a:endParaRPr lang="zh-CN" altLang="en-US" sz="1350" dirty="0"/>
            </a:p>
          </p:txBody>
        </p:sp>
        <p:sp>
          <p:nvSpPr>
            <p:cNvPr id="30" name="左箭头 29"/>
            <p:cNvSpPr/>
            <p:nvPr/>
          </p:nvSpPr>
          <p:spPr>
            <a:xfrm>
              <a:off x="2237878" y="2576280"/>
              <a:ext cx="1509376" cy="52751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Socket Stream</a:t>
              </a:r>
              <a:endParaRPr lang="zh-CN" altLang="en-US" sz="1350" dirty="0"/>
            </a:p>
          </p:txBody>
        </p:sp>
        <p:sp>
          <p:nvSpPr>
            <p:cNvPr id="31" name="左箭头 30"/>
            <p:cNvSpPr/>
            <p:nvPr/>
          </p:nvSpPr>
          <p:spPr>
            <a:xfrm>
              <a:off x="2002630" y="3683943"/>
              <a:ext cx="1743716" cy="52751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ADB Host</a:t>
              </a:r>
              <a:endParaRPr lang="zh-CN" altLang="en-US" sz="135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8473" y="4741979"/>
              <a:ext cx="1469490" cy="6157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Raw data parser</a:t>
              </a:r>
            </a:p>
            <a:p>
              <a:r>
                <a:rPr lang="en-US" altLang="zh-CN" sz="1350" dirty="0"/>
                <a:t>(Layout, Window)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22209" y="3994600"/>
              <a:ext cx="952295" cy="5078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 smtClean="0"/>
                <a:t>Graph </a:t>
              </a:r>
              <a:endParaRPr lang="zh-CN" altLang="en-US" sz="1350" dirty="0" smtClean="0"/>
            </a:p>
            <a:p>
              <a:r>
                <a:rPr lang="en-US" altLang="zh-CN" sz="1350" dirty="0" smtClean="0"/>
                <a:t>Generator</a:t>
              </a:r>
              <a:endParaRPr lang="zh-CN" altLang="en-US" sz="1350" dirty="0"/>
            </a:p>
          </p:txBody>
        </p:sp>
        <p:sp>
          <p:nvSpPr>
            <p:cNvPr id="42" name="左箭头 41"/>
            <p:cNvSpPr/>
            <p:nvPr/>
          </p:nvSpPr>
          <p:spPr>
            <a:xfrm>
              <a:off x="7774504" y="4073518"/>
              <a:ext cx="352020" cy="37900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173945" y="3224095"/>
              <a:ext cx="1222923" cy="30008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50" dirty="0" smtClean="0"/>
                <a:t>Function call</a:t>
              </a:r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5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520" y="1957071"/>
            <a:ext cx="2087880" cy="301752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dirty="0" smtClean="0"/>
              <a:t>Phone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67020" y="1957071"/>
            <a:ext cx="2087880" cy="30175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3620" y="2363470"/>
            <a:ext cx="2011680" cy="715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Command </a:t>
            </a:r>
            <a:r>
              <a:rPr lang="en-US" altLang="zh-CN" sz="1350" dirty="0" err="1"/>
              <a:t>cmd</a:t>
            </a:r>
            <a:r>
              <a:rPr lang="en-US" altLang="zh-CN" sz="1350" dirty="0"/>
              <a:t> = </a:t>
            </a:r>
            <a:r>
              <a:rPr lang="en-US" altLang="zh-CN" sz="1350" dirty="0" err="1"/>
              <a:t>Socket.ObjectInputStream.readObject</a:t>
            </a:r>
            <a:r>
              <a:rPr lang="en-US" altLang="zh-CN" sz="1350" dirty="0"/>
              <a:t>();</a:t>
            </a:r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023620" y="3293744"/>
            <a:ext cx="2011680" cy="715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Command </a:t>
            </a:r>
            <a:r>
              <a:rPr lang="en-US" altLang="zh-CN" sz="1350" dirty="0" err="1"/>
              <a:t>backData</a:t>
            </a:r>
            <a:r>
              <a:rPr lang="en-US" altLang="zh-CN" sz="1350" dirty="0"/>
              <a:t> = </a:t>
            </a:r>
            <a:r>
              <a:rPr lang="en-US" altLang="zh-CN" sz="1350" dirty="0" err="1"/>
              <a:t>CommandHandler.Handle</a:t>
            </a:r>
            <a:r>
              <a:rPr lang="en-US" altLang="zh-CN" sz="1350" dirty="0"/>
              <a:t>(</a:t>
            </a:r>
            <a:r>
              <a:rPr lang="en-US" altLang="zh-CN" sz="1350" dirty="0" err="1"/>
              <a:t>cmd</a:t>
            </a:r>
            <a:r>
              <a:rPr lang="en-US" altLang="zh-CN" sz="1350" dirty="0"/>
              <a:t>);</a:t>
            </a:r>
            <a:endParaRPr lang="zh-CN" altLang="en-US" sz="1350" dirty="0"/>
          </a:p>
        </p:txBody>
      </p:sp>
      <p:sp>
        <p:nvSpPr>
          <p:cNvPr id="7" name="文本框 6"/>
          <p:cNvSpPr txBox="1"/>
          <p:nvPr/>
        </p:nvSpPr>
        <p:spPr>
          <a:xfrm>
            <a:off x="1023620" y="4223134"/>
            <a:ext cx="2011680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 err="1"/>
              <a:t>Socket.ObjectOutputStream.writeObject</a:t>
            </a:r>
            <a:r>
              <a:rPr lang="en-US" altLang="zh-CN" sz="1350" dirty="0"/>
              <a:t>(</a:t>
            </a:r>
            <a:r>
              <a:rPr lang="en-US" altLang="zh-CN" sz="1350" dirty="0" err="1"/>
              <a:t>backData</a:t>
            </a:r>
            <a:r>
              <a:rPr lang="en-US" altLang="zh-CN" sz="1350" dirty="0"/>
              <a:t>);</a:t>
            </a:r>
            <a:endParaRPr lang="zh-CN" altLang="en-US" sz="1350" dirty="0"/>
          </a:p>
        </p:txBody>
      </p:sp>
      <p:sp>
        <p:nvSpPr>
          <p:cNvPr id="8" name="文本框 7"/>
          <p:cNvSpPr txBox="1"/>
          <p:nvPr/>
        </p:nvSpPr>
        <p:spPr>
          <a:xfrm>
            <a:off x="5405120" y="2363471"/>
            <a:ext cx="2011680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 err="1"/>
              <a:t>Socket.ObjectOutputStream.writeObject</a:t>
            </a:r>
            <a:r>
              <a:rPr lang="en-US" altLang="zh-CN" sz="1350" dirty="0"/>
              <a:t>(</a:t>
            </a:r>
            <a:r>
              <a:rPr lang="en-US" altLang="zh-CN" sz="1350" dirty="0" err="1"/>
              <a:t>backCmd</a:t>
            </a:r>
            <a:r>
              <a:rPr lang="en-US" altLang="zh-CN" sz="1350" dirty="0"/>
              <a:t>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05120" y="3293744"/>
            <a:ext cx="2011680" cy="715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Command </a:t>
            </a:r>
            <a:r>
              <a:rPr lang="en-US" altLang="zh-CN" sz="1350" dirty="0" err="1"/>
              <a:t>backData</a:t>
            </a:r>
            <a:r>
              <a:rPr lang="en-US" altLang="zh-CN" sz="1350" dirty="0"/>
              <a:t> = </a:t>
            </a:r>
            <a:r>
              <a:rPr lang="en-US" altLang="zh-CN" sz="1350" dirty="0" err="1"/>
              <a:t>Socket.ObjectInputStream.readObject</a:t>
            </a:r>
            <a:r>
              <a:rPr lang="en-US" altLang="zh-CN" sz="1350" dirty="0"/>
              <a:t>();</a:t>
            </a:r>
            <a:endParaRPr lang="zh-CN" altLang="en-US" sz="1350" dirty="0"/>
          </a:p>
        </p:txBody>
      </p:sp>
      <p:sp>
        <p:nvSpPr>
          <p:cNvPr id="10" name="文本框 9"/>
          <p:cNvSpPr txBox="1"/>
          <p:nvPr/>
        </p:nvSpPr>
        <p:spPr>
          <a:xfrm>
            <a:off x="5405120" y="4223133"/>
            <a:ext cx="2011680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Handle </a:t>
            </a:r>
            <a:r>
              <a:rPr lang="en-US" altLang="zh-CN" sz="1350" dirty="0" err="1"/>
              <a:t>backData</a:t>
            </a:r>
            <a:endParaRPr lang="zh-CN" altLang="en-US" sz="135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126740" y="2630170"/>
            <a:ext cx="216408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134360" y="3689351"/>
            <a:ext cx="2148840" cy="81078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AndroidAgent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23263"/>
              </p:ext>
            </p:extLst>
          </p:nvPr>
        </p:nvGraphicFramePr>
        <p:xfrm>
          <a:off x="822960" y="1866027"/>
          <a:ext cx="7543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243"/>
                <a:gridCol w="4202557"/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IAndroidAgent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IAndroidAgent</a:t>
                      </a:r>
                      <a:endParaRPr lang="zh-CN" altLang="en-US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init</a:t>
                      </a:r>
                      <a:r>
                        <a:rPr lang="en-US" altLang="zh-CN" sz="1400" dirty="0" smtClean="0"/>
                        <a:t>()//</a:t>
                      </a:r>
                      <a:r>
                        <a:rPr lang="zh-CN" alt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初始化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400" dirty="0" err="1" smtClean="0"/>
                        <a:t>pressBack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400" dirty="0" smtClean="0"/>
                        <a:t>terminate()//</a:t>
                      </a:r>
                      <a:r>
                        <a:rPr lang="zh-CN" alt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终止操作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String </a:t>
                      </a:r>
                      <a:r>
                        <a:rPr lang="en-US" altLang="zh-CN" sz="1400" dirty="0" err="1" smtClean="0"/>
                        <a:t>getLayout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effectLst/>
                        </a:rPr>
                        <a:t>IDevice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getDevice</a:t>
                      </a:r>
                      <a:r>
                        <a:rPr lang="en-US" altLang="zh-CN" sz="1400" dirty="0" smtClean="0"/>
                        <a:t>()//</a:t>
                      </a:r>
                      <a:r>
                        <a:rPr lang="zh-CN" alt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当前设备</a:t>
                      </a:r>
                      <a:endParaRPr lang="zh-CN" alt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String </a:t>
                      </a:r>
                      <a:r>
                        <a:rPr lang="en-US" altLang="zh-CN" sz="1400" dirty="0" err="1" smtClean="0"/>
                        <a:t>getRuntimePackage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installApk</a:t>
                      </a:r>
                      <a:r>
                        <a:rPr lang="en-US" altLang="zh-CN" sz="1400" dirty="0" smtClean="0"/>
                        <a:t>(String </a:t>
                      </a:r>
                      <a:r>
                        <a:rPr lang="en-US" altLang="zh-CN" sz="1400" dirty="0" err="1" smtClean="0"/>
                        <a:t>apkFilePath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doClick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btn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String </a:t>
                      </a:r>
                      <a:r>
                        <a:rPr lang="en-US" altLang="zh-CN" sz="1400" dirty="0" err="1" smtClean="0"/>
                        <a:t>getFocusedActivity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doSetText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node, String content)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startActivity</a:t>
                      </a:r>
                      <a:r>
                        <a:rPr lang="en-US" altLang="zh-CN" sz="1400" dirty="0" smtClean="0"/>
                        <a:t>(String </a:t>
                      </a:r>
                      <a:r>
                        <a:rPr lang="en-US" altLang="zh-CN" sz="1400" dirty="0" err="1" smtClean="0"/>
                        <a:t>activityName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doLongClick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stopApplication</a:t>
                      </a:r>
                      <a:r>
                        <a:rPr lang="en-US" altLang="zh-CN" sz="1400" dirty="0" smtClean="0"/>
                        <a:t>(String </a:t>
                      </a:r>
                      <a:r>
                        <a:rPr lang="en-US" altLang="zh-CN" sz="1400" dirty="0" err="1" smtClean="0"/>
                        <a:t>packageName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doClickAndWaitForWindow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List&lt;String&gt; </a:t>
                      </a:r>
                      <a:r>
                        <a:rPr lang="en-US" altLang="zh-CN" sz="1400" dirty="0" err="1" smtClean="0"/>
                        <a:t>getRunningActivities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doScrollBackward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node, 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smtClean="0"/>
                        <a:t>steps)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List&lt;</a:t>
                      </a:r>
                      <a:r>
                        <a:rPr lang="en-US" altLang="zh-CN" sz="1400" dirty="0" err="1" smtClean="0"/>
                        <a:t>AndroidWindow</a:t>
                      </a:r>
                      <a:r>
                        <a:rPr lang="en-US" altLang="zh-CN" sz="1400" dirty="0" smtClean="0"/>
                        <a:t>&gt; </a:t>
                      </a:r>
                      <a:r>
                        <a:rPr lang="en-US" altLang="zh-CN" sz="1400" dirty="0" err="1" smtClean="0"/>
                        <a:t>getAndroidWindows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doScrollForward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node, 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smtClean="0"/>
                        <a:t>steps)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getFocusedTaskId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doScrollToEnd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node, 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maxSwipes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smtClean="0"/>
                        <a:t>steps)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400" dirty="0" err="1" smtClean="0"/>
                        <a:t>pressHome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doScrollToBeginning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LayoutNode</a:t>
                      </a:r>
                      <a:r>
                        <a:rPr lang="en-US" altLang="zh-CN" sz="1400" dirty="0" smtClean="0"/>
                        <a:t> node, 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err="1" smtClean="0"/>
                        <a:t>maxSwipes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dirty="0" smtClean="0"/>
                        <a:t>steps)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3651</TotalTime>
  <Words>2470</Words>
  <Application>Microsoft Office PowerPoint</Application>
  <PresentationFormat>全屏显示(4:3)</PresentationFormat>
  <Paragraphs>394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Calibri</vt:lpstr>
      <vt:lpstr>Calibri Light</vt:lpstr>
      <vt:lpstr>Wingdings</vt:lpstr>
      <vt:lpstr>回顾</vt:lpstr>
      <vt:lpstr>Dynamic Android Application Repackaging Detection</vt:lpstr>
      <vt:lpstr>Application Repackaging</vt:lpstr>
      <vt:lpstr>Application Repackaging</vt:lpstr>
      <vt:lpstr>Related Work</vt:lpstr>
      <vt:lpstr>Our works</vt:lpstr>
      <vt:lpstr>Our works</vt:lpstr>
      <vt:lpstr>AutoDroid Structure</vt:lpstr>
      <vt:lpstr>UiAutomator</vt:lpstr>
      <vt:lpstr>AndroidAgent</vt:lpstr>
      <vt:lpstr>Strategy Runner</vt:lpstr>
      <vt:lpstr>Strategy Runner</vt:lpstr>
      <vt:lpstr>Challenges</vt:lpstr>
      <vt:lpstr>Challenges 1</vt:lpstr>
      <vt:lpstr>Challenges 2</vt:lpstr>
      <vt:lpstr>Challenges 3</vt:lpstr>
      <vt:lpstr>Challenges 3</vt:lpstr>
      <vt:lpstr>Challenges 4</vt:lpstr>
      <vt:lpstr>Experiments</vt:lpstr>
      <vt:lpstr>Experiments</vt:lpstr>
      <vt:lpstr>Experiments</vt:lpstr>
      <vt:lpstr>Experiments</vt:lpstr>
      <vt:lpstr>Experiments</vt:lpstr>
      <vt:lpstr>Experiments</vt:lpstr>
      <vt:lpstr>Limitations</vt:lpstr>
      <vt:lpstr>Reference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ysht yy</dc:creator>
  <cp:lastModifiedBy>ysht yy</cp:lastModifiedBy>
  <cp:revision>679</cp:revision>
  <dcterms:created xsi:type="dcterms:W3CDTF">2016-04-04T06:09:15Z</dcterms:created>
  <dcterms:modified xsi:type="dcterms:W3CDTF">2016-09-19T05:56:38Z</dcterms:modified>
</cp:coreProperties>
</file>