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comments/comment2.xml" ContentType="application/vnd.openxmlformats-officedocument.presentationml.comments+xml"/>
  <Override PartName="/ppt/slides/slide3.xml" ContentType="application/vnd.openxmlformats-officedocument.presentationml.slide+xml"/>
  <Override PartName="/ppt/comments/comment3.xml" ContentType="application/vnd.openxmlformats-officedocument.presentationml.comments+xml"/>
  <Override PartName="/ppt/slides/slide4.xml" ContentType="application/vnd.openxmlformats-officedocument.presentationml.slide+xml"/>
  <Override PartName="/ppt/comments/comment4.xml" ContentType="application/vnd.openxmlformats-officedocument.presentationml.comments+xml"/>
  <Override PartName="/ppt/slides/slide5.xml" ContentType="application/vnd.openxmlformats-officedocument.presentationml.slide+xml"/>
  <Override PartName="/ppt/comments/comment5.xml" ContentType="application/vnd.openxmlformats-officedocument.presentationml.comment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2"/>
    <p:sldId id="259" r:id="rId14"/>
    <p:sldId id="26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이성민" initials="이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comments" Target="comments/comment2.xml"/><Relationship Id="rId12" Type="http://schemas.openxmlformats.org/officeDocument/2006/relationships/slide" Target="slides/slide3.xml"/><Relationship Id="rId13" Type="http://schemas.openxmlformats.org/officeDocument/2006/relationships/comments" Target="comments/comment3.xml"/><Relationship Id="rId14" Type="http://schemas.openxmlformats.org/officeDocument/2006/relationships/slide" Target="slides/slide4.xml"/><Relationship Id="rId15" Type="http://schemas.openxmlformats.org/officeDocument/2006/relationships/comments" Target="comments/comment4.xml"/><Relationship Id="rId16" Type="http://schemas.openxmlformats.org/officeDocument/2006/relationships/slide" Target="slides/slide5.xml"/><Relationship Id="rId17" Type="http://schemas.openxmlformats.org/officeDocument/2006/relationships/comments" Target="comments/comment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6-16T09:24:55.474" idx="1">
    <p:pos x="8699" y="1017"/>
    <p:text>- selector 화면에 그리기 (완)
- colorpicker를 사용해 선택한 chlor를 컴포넌트에 적용시키기 (완)
- CompoLink 컴포넌트 열기/닫기, 데이터 저장 (완)
- input 태그를 사용하여 폴더 프로세싱 (완)</p:text>
    <p:extLst>
      <p:ext uri="{C676402C-5697-4E1C-873F-D02D1690AC5C}">
        <p15:threadingInfo xmlns:p15="http://schemas.microsoft.com/office/powerpoint/2012/main" timeZoneBias="-540"/>
      </p:ext>
    </p:extLst>
  </p:cm>
  <p:cm authorId="0" dt="2020-06-16T09:22:57.732" idx="2">
    <p:pos x="3259" y="1137"/>
    <p:text>- sidepanel 확장/ 접기 기능 (완)</p:text>
    <p:extLst>
      <p:ext uri="{C676402C-5697-4E1C-873F-D02D1690AC5C}">
        <p15:threadingInfo xmlns:p15="http://schemas.microsoft.com/office/powerpoint/2012/main" timeZoneBias="-540"/>
      </p:ext>
    </p:extLst>
  </p:cm>
  <p:cm authorId="0" dt="2020-06-16T09:11:52.652" idx="3">
    <p:pos x="1440" y="2327"/>
    <p:text>- state, mutations, actions code mirror 생성(완)
- VuexStore 컴포넌트 접기 (완)
- 각각의 code mirror에서 입력한 데이터 저장</p:text>
    <p:extLst>
      <p:ext uri="{C676402C-5697-4E1C-873F-D02D1690AC5C}">
        <p15:threadingInfo xmlns:p15="http://schemas.microsoft.com/office/powerpoint/2012/main" timeZoneBias="-540"/>
      </p:ext>
    </p:extLst>
  </p:cm>
  <p:cm authorId="0" dt="2020-06-16T09:28:33.532" idx="4">
    <p:pos x="13651" y="3998"/>
    <p:text>- vuex.folderDirectory.currentList의 데이터를 사용하여 디렉토리 구조 생성 (완)
- 루트 클릭 시 루트 폴더로 이동 (완)
- 파일 클릭 시 해당 파일 로드 (완)
- 폴더 클릭 시 해당 폴더로 이동 (완)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6-16T10:03:07.751" idx="5">
    <p:pos x="2303" y="1314"/>
    <p:text>- 전체 컴포넌트 보여주기 (완)
- DataTransfer 컴포넌트 접기 (완)
- DataTransferAdd 컴포넌트 열고닫기(완)
- 해당 데이터는 store/dateTransfer.ts에 저장</p:text>
    <p:extLst>
      <p:ext uri="{C676402C-5697-4E1C-873F-D02D1690AC5C}">
        <p15:threadingInfo xmlns:p15="http://schemas.microsoft.com/office/powerpoint/2012/main" timeZoneBias="-540"/>
      </p:ext>
    </p:extLst>
  </p:cm>
  <p:cm authorId="0" dt="2020-06-16T10:07:16.663" idx="6">
    <p:pos x="5616" y="1314"/>
    <p:text>- 선택한 컴포넌트만 화면에 표시 (완)
- 전체 컴포넌트 화면에 표시 (완)
- 컴포넌트 부모 자식 관계 생성</p:text>
    <p:extLst>
      <p:ext uri="{C676402C-5697-4E1C-873F-D02D1690AC5C}">
        <p15:threadingInfo xmlns:p15="http://schemas.microsoft.com/office/powerpoint/2012/main" timeZoneBias="-540"/>
      </p:ext>
    </p:extLst>
  </p:cm>
  <p:cm authorId="0" dt="2020-06-16T10:06:04.475" idx="7">
    <p:pos x="2303" y="1878"/>
    <p:text>- 선택한 data transfer에 해당하는 컴포넌트보여주기
- textarea에 입력한 데이터 저장 (완)
- endCompo 데이터 추가 (완)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6-16T10:09:12.171" idx="8">
    <p:pos x="13680" y="4101"/>
    <p:text>- 파일트리 동적으로 생성 (완)
- 선택한 파일 화면에 로드 (완)
- 디렉토리 접기/펴기 (완)</p:text>
    <p:extLst>
      <p:ext uri="{C676402C-5697-4E1C-873F-D02D1690AC5C}">
        <p15:threadingInfo xmlns:p15="http://schemas.microsoft.com/office/powerpoint/2012/main" timeZoneBias="-540"/>
      </p:ext>
    </p:extLst>
  </p:cm>
  <p:cm authorId="0" dt="2020-06-16T10:08:39.369" idx="9">
    <p:pos x="7760" y="2745"/>
    <p:text>- event, props, global event 추가하기 (완)</p:text>
    <p:extLst>
      <p:ext uri="{C676402C-5697-4E1C-873F-D02D1690AC5C}">
        <p15:threadingInfo xmlns:p15="http://schemas.microsoft.com/office/powerpoint/2012/main" timeZoneBias="-540"/>
      </p:ext>
    </p:extLst>
  </p:cm>
  <p:cm authorId="0" dt="2020-06-16T09:20:28.625" idx="10">
    <p:pos x="2938" y="1225"/>
    <p:text>- 클릭시 데이터 숨김/보임 기능(완)
- ctrl+h 단축키 (완)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6-16T10:10:23.533" idx="11">
    <p:pos x="7726" y="2725"/>
    <p:text>- query, params 데이터 추가 (완)
- query, params 데이터를 key, value 값으로 vuex의 identifier에 저장 (완)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6-16T10:11:10.110" idx="12">
    <p:pos x="7222" y="2613"/>
    <p:text>- store의 identifier.ts에 데이터 저장 (완)
- 해당 데이터 타입은 interfaces/any-editor-file.ts에 저장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2.xm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3.xml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4.xml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5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스크린샷 2020-06-15 오후 4.47.34.png" descr="스크린샷 2020-06-15 오후 4.47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450492"/>
            <a:ext cx="24384001" cy="1339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직사각형"/>
          <p:cNvSpPr/>
          <p:nvPr/>
        </p:nvSpPr>
        <p:spPr>
          <a:xfrm>
            <a:off x="4255840" y="1868923"/>
            <a:ext cx="19310919" cy="11000309"/>
          </a:xfrm>
          <a:prstGeom prst="rect">
            <a:avLst/>
          </a:prstGeom>
          <a:ln w="1651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ImgLoad"/>
          <p:cNvSpPr txBox="1"/>
          <p:nvPr/>
        </p:nvSpPr>
        <p:spPr>
          <a:xfrm>
            <a:off x="4869524" y="1025776"/>
            <a:ext cx="25197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ImgLoad</a:t>
            </a:r>
          </a:p>
        </p:txBody>
      </p:sp>
      <p:sp>
        <p:nvSpPr>
          <p:cNvPr id="154" name="직사각형"/>
          <p:cNvSpPr/>
          <p:nvPr/>
        </p:nvSpPr>
        <p:spPr>
          <a:xfrm>
            <a:off x="4962493" y="2060007"/>
            <a:ext cx="628401" cy="471933"/>
          </a:xfrm>
          <a:prstGeom prst="rect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ExpandPanel"/>
          <p:cNvSpPr txBox="1"/>
          <p:nvPr/>
        </p:nvSpPr>
        <p:spPr>
          <a:xfrm>
            <a:off x="5668238" y="2021907"/>
            <a:ext cx="2365249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4"/>
                </a:solidFill>
              </a:defRPr>
            </a:lvl1pPr>
          </a:lstStyle>
          <a:p>
            <a:pPr/>
            <a:r>
              <a:t>ExpandPanel</a:t>
            </a:r>
          </a:p>
        </p:txBody>
      </p:sp>
      <p:sp>
        <p:nvSpPr>
          <p:cNvPr id="156" name="직사각형"/>
          <p:cNvSpPr/>
          <p:nvPr/>
        </p:nvSpPr>
        <p:spPr>
          <a:xfrm>
            <a:off x="539609" y="2083725"/>
            <a:ext cx="3886620" cy="11235243"/>
          </a:xfrm>
          <a:prstGeom prst="rect">
            <a:avLst/>
          </a:prstGeom>
          <a:ln w="1651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Side Panel"/>
          <p:cNvSpPr txBox="1"/>
          <p:nvPr/>
        </p:nvSpPr>
        <p:spPr>
          <a:xfrm>
            <a:off x="718910" y="12111157"/>
            <a:ext cx="302697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Side Panel</a:t>
            </a:r>
          </a:p>
        </p:txBody>
      </p:sp>
      <p:sp>
        <p:nvSpPr>
          <p:cNvPr id="158" name="직사각형"/>
          <p:cNvSpPr/>
          <p:nvPr/>
        </p:nvSpPr>
        <p:spPr>
          <a:xfrm>
            <a:off x="781006" y="3949319"/>
            <a:ext cx="3214294" cy="7393454"/>
          </a:xfrm>
          <a:prstGeom prst="rect">
            <a:avLst/>
          </a:prstGeom>
          <a:ln w="762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VuexStore"/>
          <p:cNvSpPr txBox="1"/>
          <p:nvPr/>
        </p:nvSpPr>
        <p:spPr>
          <a:xfrm>
            <a:off x="2015445" y="4229626"/>
            <a:ext cx="185699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6"/>
                </a:solidFill>
              </a:defRPr>
            </a:lvl1pPr>
          </a:lstStyle>
          <a:p>
            <a:pPr/>
            <a:r>
              <a:t>VuexStore</a:t>
            </a:r>
          </a:p>
        </p:txBody>
      </p:sp>
      <p:sp>
        <p:nvSpPr>
          <p:cNvPr id="160" name="직사각형"/>
          <p:cNvSpPr/>
          <p:nvPr/>
        </p:nvSpPr>
        <p:spPr>
          <a:xfrm>
            <a:off x="20166905" y="6602072"/>
            <a:ext cx="3214294" cy="5233682"/>
          </a:xfrm>
          <a:prstGeom prst="rect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Directory"/>
          <p:cNvSpPr txBox="1"/>
          <p:nvPr/>
        </p:nvSpPr>
        <p:spPr>
          <a:xfrm>
            <a:off x="20069971" y="5942707"/>
            <a:ext cx="165239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스크린샷 2020-06-15 오후 4.50.22.png" descr="스크린샷 2020-06-15 오후 4.5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46504"/>
            <a:ext cx="24384001" cy="1339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직사각형"/>
          <p:cNvSpPr/>
          <p:nvPr/>
        </p:nvSpPr>
        <p:spPr>
          <a:xfrm>
            <a:off x="860029" y="2340062"/>
            <a:ext cx="5796878" cy="3357529"/>
          </a:xfrm>
          <a:prstGeom prst="rect">
            <a:avLst/>
          </a:prstGeom>
          <a:ln w="1651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DataTransfer"/>
          <p:cNvSpPr txBox="1"/>
          <p:nvPr/>
        </p:nvSpPr>
        <p:spPr>
          <a:xfrm>
            <a:off x="782994" y="5782852"/>
            <a:ext cx="3568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DataTransfer</a:t>
            </a:r>
          </a:p>
        </p:txBody>
      </p:sp>
      <p:sp>
        <p:nvSpPr>
          <p:cNvPr id="166" name="직사각형"/>
          <p:cNvSpPr/>
          <p:nvPr/>
        </p:nvSpPr>
        <p:spPr>
          <a:xfrm>
            <a:off x="7058998" y="2340062"/>
            <a:ext cx="3916410" cy="3357529"/>
          </a:xfrm>
          <a:prstGeom prst="rect">
            <a:avLst/>
          </a:prstGeom>
          <a:ln w="165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Components"/>
          <p:cNvSpPr txBox="1"/>
          <p:nvPr/>
        </p:nvSpPr>
        <p:spPr>
          <a:xfrm>
            <a:off x="6949920" y="5782852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Components</a:t>
            </a:r>
          </a:p>
        </p:txBody>
      </p:sp>
      <p:sp>
        <p:nvSpPr>
          <p:cNvPr id="168" name="직사각형"/>
          <p:cNvSpPr/>
          <p:nvPr/>
        </p:nvSpPr>
        <p:spPr>
          <a:xfrm>
            <a:off x="1031254" y="3236071"/>
            <a:ext cx="5454429" cy="986543"/>
          </a:xfrm>
          <a:prstGeom prst="rect">
            <a:avLst/>
          </a:prstGeom>
          <a:ln w="1016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DataValue"/>
          <p:cNvSpPr txBox="1"/>
          <p:nvPr/>
        </p:nvSpPr>
        <p:spPr>
          <a:xfrm>
            <a:off x="974078" y="4391017"/>
            <a:ext cx="2114996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DataValue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스크린샷 2020-06-15 오후 5.14.01.png" descr="스크린샷 2020-06-15 오후 5.14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90875"/>
            <a:ext cx="24384001" cy="1339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직사각형"/>
          <p:cNvSpPr/>
          <p:nvPr/>
        </p:nvSpPr>
        <p:spPr>
          <a:xfrm>
            <a:off x="20146148" y="6765411"/>
            <a:ext cx="3346896" cy="5252391"/>
          </a:xfrm>
          <a:prstGeom prst="rect">
            <a:avLst/>
          </a:prstGeom>
          <a:ln w="1016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DataTransferAdd"/>
          <p:cNvSpPr txBox="1"/>
          <p:nvPr/>
        </p:nvSpPr>
        <p:spPr>
          <a:xfrm>
            <a:off x="8712234" y="8604546"/>
            <a:ext cx="3448495" cy="60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DataTransferAdd</a:t>
            </a:r>
          </a:p>
        </p:txBody>
      </p:sp>
      <p:sp>
        <p:nvSpPr>
          <p:cNvPr id="174" name="직사각형"/>
          <p:cNvSpPr/>
          <p:nvPr/>
        </p:nvSpPr>
        <p:spPr>
          <a:xfrm>
            <a:off x="8768241" y="4612711"/>
            <a:ext cx="7306484" cy="3935663"/>
          </a:xfrm>
          <a:prstGeom prst="rect">
            <a:avLst/>
          </a:prstGeom>
          <a:ln w="1016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FileTree"/>
          <p:cNvSpPr txBox="1"/>
          <p:nvPr/>
        </p:nvSpPr>
        <p:spPr>
          <a:xfrm>
            <a:off x="20095348" y="6056035"/>
            <a:ext cx="1637158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4">
                    <a:hueOff val="-476017"/>
                    <a:lumOff val="-10042"/>
                  </a:schemeClr>
                </a:solidFill>
              </a:defRPr>
            </a:lvl1pPr>
          </a:lstStyle>
          <a:p>
            <a:pPr/>
            <a:r>
              <a:t>FileTree</a:t>
            </a:r>
          </a:p>
        </p:txBody>
      </p:sp>
      <p:sp>
        <p:nvSpPr>
          <p:cNvPr id="176" name="직사각형"/>
          <p:cNvSpPr/>
          <p:nvPr/>
        </p:nvSpPr>
        <p:spPr>
          <a:xfrm>
            <a:off x="4452982" y="2199707"/>
            <a:ext cx="628401" cy="471933"/>
          </a:xfrm>
          <a:prstGeom prst="rect">
            <a:avLst/>
          </a:prstGeom>
          <a:ln w="76200">
            <a:solidFill>
              <a:schemeClr val="accent5">
                <a:hueOff val="-152895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ViewHide"/>
          <p:cNvSpPr txBox="1"/>
          <p:nvPr/>
        </p:nvSpPr>
        <p:spPr>
          <a:xfrm>
            <a:off x="4353530" y="2666791"/>
            <a:ext cx="170840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152895"/>
                    <a:lumOff val="12368"/>
                  </a:schemeClr>
                </a:solidFill>
              </a:defRPr>
            </a:lvl1pPr>
          </a:lstStyle>
          <a:p>
            <a:pPr/>
            <a:r>
              <a:t>ViewHide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스크린샷 2020-06-15 오후 5.16.50.png" descr="스크린샷 2020-06-15 오후 5.16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163" y="631303"/>
            <a:ext cx="24384001" cy="1339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CompoLink"/>
          <p:cNvSpPr txBox="1"/>
          <p:nvPr/>
        </p:nvSpPr>
        <p:spPr>
          <a:xfrm>
            <a:off x="7815057" y="8652609"/>
            <a:ext cx="2411921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5">
                    <a:hueOff val="-152895"/>
                    <a:lumOff val="12368"/>
                  </a:schemeClr>
                </a:solidFill>
              </a:defRPr>
            </a:lvl1pPr>
          </a:lstStyle>
          <a:p>
            <a:pPr/>
            <a:r>
              <a:t>CompoLink</a:t>
            </a:r>
          </a:p>
        </p:txBody>
      </p:sp>
      <p:sp>
        <p:nvSpPr>
          <p:cNvPr id="181" name="직사각형"/>
          <p:cNvSpPr/>
          <p:nvPr/>
        </p:nvSpPr>
        <p:spPr>
          <a:xfrm>
            <a:off x="7887085" y="4580669"/>
            <a:ext cx="8960529" cy="3971272"/>
          </a:xfrm>
          <a:prstGeom prst="rect">
            <a:avLst/>
          </a:prstGeom>
          <a:ln w="101600">
            <a:solidFill>
              <a:schemeClr val="accent5">
                <a:hueOff val="-152895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스크린샷 2020-06-15 오후 5.17.49.png" descr="스크린샷 2020-06-15 오후 5.17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459873"/>
            <a:ext cx="24384001" cy="1314871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Identifier"/>
          <p:cNvSpPr txBox="1"/>
          <p:nvPr/>
        </p:nvSpPr>
        <p:spPr>
          <a:xfrm>
            <a:off x="8503960" y="3766197"/>
            <a:ext cx="1834516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6"/>
                </a:solidFill>
              </a:defRPr>
            </a:lvl1pPr>
          </a:lstStyle>
          <a:p>
            <a:pPr/>
            <a:r>
              <a:t>Identifier</a:t>
            </a:r>
          </a:p>
        </p:txBody>
      </p:sp>
      <p:sp>
        <p:nvSpPr>
          <p:cNvPr id="185" name="직사각형"/>
          <p:cNvSpPr/>
          <p:nvPr/>
        </p:nvSpPr>
        <p:spPr>
          <a:xfrm>
            <a:off x="15545134" y="4276269"/>
            <a:ext cx="6080124" cy="3143623"/>
          </a:xfrm>
          <a:prstGeom prst="rect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직사각형"/>
          <p:cNvSpPr/>
          <p:nvPr/>
        </p:nvSpPr>
        <p:spPr>
          <a:xfrm>
            <a:off x="8526757" y="4403269"/>
            <a:ext cx="6080124" cy="3143623"/>
          </a:xfrm>
          <a:prstGeom prst="rect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직사각형"/>
          <p:cNvSpPr/>
          <p:nvPr/>
        </p:nvSpPr>
        <p:spPr>
          <a:xfrm>
            <a:off x="13381128" y="7735642"/>
            <a:ext cx="6286583" cy="3459100"/>
          </a:xfrm>
          <a:prstGeom prst="rect">
            <a:avLst/>
          </a:prstGeom>
          <a:ln w="1016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