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>
        <p:scale>
          <a:sx n="93" d="100"/>
          <a:sy n="93" d="100"/>
        </p:scale>
        <p:origin x="2080" y="-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62656-1F9E-964B-9372-58433BF0CDC2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6D82-0F2B-5C4F-B68E-C3066F242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4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6D82-0F2B-5C4F-B68E-C3066F2425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4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4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92596" y="81023"/>
            <a:ext cx="9398645" cy="3148314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6837" y="694492"/>
            <a:ext cx="118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Reference</a:t>
            </a:r>
            <a:r>
              <a:rPr lang="en-US" altLang="ja-JP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04172" y="81023"/>
            <a:ext cx="1404395" cy="350230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Alignment</a:t>
            </a:r>
            <a:endParaRPr lang="ja-JP" altLang="en-US" dirty="0" smtClean="0"/>
          </a:p>
        </p:txBody>
      </p:sp>
      <p:grpSp>
        <p:nvGrpSpPr>
          <p:cNvPr id="58" name="図形グループ 57"/>
          <p:cNvGrpSpPr/>
          <p:nvPr/>
        </p:nvGrpSpPr>
        <p:grpSpPr>
          <a:xfrm>
            <a:off x="578734" y="1041722"/>
            <a:ext cx="3727048" cy="1666928"/>
            <a:chOff x="578734" y="1041722"/>
            <a:chExt cx="3727048" cy="1666928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78734" y="242963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80662" y="198629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75818" y="1279702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20815" y="2346508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307939" y="2027849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390892" y="141824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508567" y="17230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510493" y="24850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1500849" y="158449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587660" y="2293023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589588" y="2694799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1823011" y="125392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931041" y="144788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2351589" y="184966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550286" y="146174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2575365" y="262552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808788" y="234843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019061" y="27086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851230" y="182389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040283" y="212868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159888" y="194858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3161816" y="2530475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3360516" y="157450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3595866" y="2045558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3748266" y="126970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946966" y="235035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図形グループ 94"/>
          <p:cNvGrpSpPr/>
          <p:nvPr/>
        </p:nvGrpSpPr>
        <p:grpSpPr>
          <a:xfrm>
            <a:off x="4724573" y="1043650"/>
            <a:ext cx="3727048" cy="1239720"/>
            <a:chOff x="4793848" y="1043650"/>
            <a:chExt cx="3727048" cy="1239720"/>
          </a:xfrm>
        </p:grpSpPr>
        <p:cxnSp>
          <p:nvCxnSpPr>
            <p:cNvPr id="60" name="直線コネクタ 59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4793848" y="182196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4901879" y="228337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5090932" y="12623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5606006" y="147436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5804702" y="17425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038125" y="14582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144227" y="188772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6414301" y="129618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6765400" y="152469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023902" y="176250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7234175" y="205573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265041" y="222479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7575630" y="124725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7963380" y="1378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8162080" y="19764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5966749" y="212658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角丸四角形 95"/>
          <p:cNvSpPr/>
          <p:nvPr/>
        </p:nvSpPr>
        <p:spPr>
          <a:xfrm>
            <a:off x="92596" y="3228984"/>
            <a:ext cx="9398645" cy="3148314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角丸四角形 97"/>
          <p:cNvSpPr/>
          <p:nvPr/>
        </p:nvSpPr>
        <p:spPr>
          <a:xfrm>
            <a:off x="94655" y="3247331"/>
            <a:ext cx="2243079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dirty="0" smtClean="0"/>
              <a:t>Sort of aligned reads</a:t>
            </a:r>
            <a:endParaRPr lang="ja-JP" altLang="en-US" dirty="0" smtClean="0"/>
          </a:p>
        </p:txBody>
      </p:sp>
      <p:grpSp>
        <p:nvGrpSpPr>
          <p:cNvPr id="99" name="図形グループ 98"/>
          <p:cNvGrpSpPr/>
          <p:nvPr/>
        </p:nvGrpSpPr>
        <p:grpSpPr>
          <a:xfrm>
            <a:off x="578734" y="4023423"/>
            <a:ext cx="3727048" cy="1738129"/>
            <a:chOff x="578734" y="1041722"/>
            <a:chExt cx="3727048" cy="1738129"/>
          </a:xfrm>
        </p:grpSpPr>
        <p:cxnSp>
          <p:nvCxnSpPr>
            <p:cNvPr id="100" name="直線コネクタ 99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578734" y="1251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580662" y="1404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875818" y="1861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1120815" y="2013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307939" y="2166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390892" y="2318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1508567" y="2471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510493" y="2623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500849" y="2775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587660" y="1253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589588" y="1406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823011" y="1558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1931041" y="1863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2351589" y="2168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2550286" y="2320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2575365" y="2473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2808788" y="2625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3019061" y="2777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>
              <a:off x="2851230" y="1255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3040283" y="15606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3159888" y="1865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161816" y="2017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3360516" y="2170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3595866" y="2475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3748266" y="2627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3946966" y="2779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図形グループ 133"/>
          <p:cNvGrpSpPr/>
          <p:nvPr/>
        </p:nvGrpSpPr>
        <p:grpSpPr>
          <a:xfrm>
            <a:off x="4724573" y="4025351"/>
            <a:ext cx="3727048" cy="1360025"/>
            <a:chOff x="4793848" y="1043650"/>
            <a:chExt cx="3727048" cy="1360025"/>
          </a:xfrm>
        </p:grpSpPr>
        <p:cxnSp>
          <p:nvCxnSpPr>
            <p:cNvPr id="135" name="直線コネクタ 134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4793848" y="1253924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4901879" y="139667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5090932" y="1539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5606006" y="183458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5804702" y="210273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6038125" y="123656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6144227" y="13889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6414301" y="153171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6765400" y="18017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7023902" y="20950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7234175" y="223584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7265041" y="121341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7575630" y="166289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>
              <a:off x="7963380" y="194647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8162080" y="208729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5966749" y="24036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正方形/長方形 159"/>
          <p:cNvSpPr/>
          <p:nvPr/>
        </p:nvSpPr>
        <p:spPr>
          <a:xfrm>
            <a:off x="7804134" y="3235873"/>
            <a:ext cx="1518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samtools</a:t>
            </a:r>
            <a:r>
              <a:rPr lang="en-US" altLang="ja-JP" dirty="0" smtClean="0"/>
              <a:t> view</a:t>
            </a:r>
          </a:p>
          <a:p>
            <a:r>
              <a:rPr lang="en-US" altLang="ja-JP" dirty="0" err="1" smtClean="0"/>
              <a:t>samtools</a:t>
            </a:r>
            <a:r>
              <a:rPr lang="en-US" altLang="ja-JP" dirty="0" smtClean="0"/>
              <a:t> sort</a:t>
            </a:r>
            <a:endParaRPr lang="ja-JP" altLang="en-US" dirty="0"/>
          </a:p>
        </p:txBody>
      </p:sp>
      <p:sp>
        <p:nvSpPr>
          <p:cNvPr id="161" name="正方形/長方形 160"/>
          <p:cNvSpPr/>
          <p:nvPr/>
        </p:nvSpPr>
        <p:spPr>
          <a:xfrm>
            <a:off x="1300744" y="2800117"/>
            <a:ext cx="1939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Reads of sample 1</a:t>
            </a:r>
            <a:r>
              <a:rPr lang="en-US" altLang="ja-JP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162" name="正方形/長方形 161"/>
          <p:cNvSpPr/>
          <p:nvPr/>
        </p:nvSpPr>
        <p:spPr>
          <a:xfrm>
            <a:off x="5687747" y="2799315"/>
            <a:ext cx="1939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Reads of sample 2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206552" y="133111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bwa</a:t>
            </a:r>
            <a:r>
              <a:rPr lang="en-US" altLang="ja-JP" dirty="0" smtClean="0"/>
              <a:t> mem</a:t>
            </a:r>
            <a:endParaRPr lang="ja-JP" altLang="en-US" dirty="0"/>
          </a:p>
        </p:txBody>
      </p:sp>
      <p:sp>
        <p:nvSpPr>
          <p:cNvPr id="228" name="角丸四角形 227"/>
          <p:cNvSpPr/>
          <p:nvPr/>
        </p:nvSpPr>
        <p:spPr>
          <a:xfrm>
            <a:off x="92596" y="6375369"/>
            <a:ext cx="9398645" cy="3544485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角丸四角形 228"/>
          <p:cNvSpPr/>
          <p:nvPr/>
        </p:nvSpPr>
        <p:spPr>
          <a:xfrm>
            <a:off x="92596" y="6380109"/>
            <a:ext cx="2716718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dirty="0" smtClean="0"/>
              <a:t>Compare </a:t>
            </a:r>
            <a:r>
              <a:rPr lang="en-US" altLang="ja-JP" smtClean="0"/>
              <a:t>gene expression</a:t>
            </a:r>
            <a:endParaRPr lang="ja-JP" altLang="en-US" dirty="0" smtClean="0"/>
          </a:p>
        </p:txBody>
      </p:sp>
      <p:grpSp>
        <p:nvGrpSpPr>
          <p:cNvPr id="230" name="図形グループ 229"/>
          <p:cNvGrpSpPr/>
          <p:nvPr/>
        </p:nvGrpSpPr>
        <p:grpSpPr>
          <a:xfrm>
            <a:off x="578734" y="7128247"/>
            <a:ext cx="3727048" cy="1738129"/>
            <a:chOff x="578734" y="1041722"/>
            <a:chExt cx="3727048" cy="1738129"/>
          </a:xfrm>
        </p:grpSpPr>
        <p:cxnSp>
          <p:nvCxnSpPr>
            <p:cNvPr id="231" name="直線コネクタ 230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/>
            <p:nvPr/>
          </p:nvCxnSpPr>
          <p:spPr>
            <a:xfrm>
              <a:off x="578734" y="1251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580662" y="1404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875818" y="1861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/>
            <p:nvPr/>
          </p:nvCxnSpPr>
          <p:spPr>
            <a:xfrm>
              <a:off x="1120815" y="2013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>
              <a:off x="1307939" y="2166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/>
            <p:nvPr/>
          </p:nvCxnSpPr>
          <p:spPr>
            <a:xfrm>
              <a:off x="1390892" y="2318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/>
            <p:cNvCxnSpPr/>
            <p:nvPr/>
          </p:nvCxnSpPr>
          <p:spPr>
            <a:xfrm>
              <a:off x="1508567" y="2471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/>
            <p:cNvCxnSpPr/>
            <p:nvPr/>
          </p:nvCxnSpPr>
          <p:spPr>
            <a:xfrm>
              <a:off x="1510493" y="2623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>
              <a:off x="1500849" y="2775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/>
            <p:cNvCxnSpPr/>
            <p:nvPr/>
          </p:nvCxnSpPr>
          <p:spPr>
            <a:xfrm>
              <a:off x="1587660" y="1253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>
              <a:off x="1589588" y="1406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>
              <a:off x="1823011" y="1558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/>
            <p:cNvCxnSpPr/>
            <p:nvPr/>
          </p:nvCxnSpPr>
          <p:spPr>
            <a:xfrm>
              <a:off x="1931041" y="1863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/>
            <p:cNvCxnSpPr/>
            <p:nvPr/>
          </p:nvCxnSpPr>
          <p:spPr>
            <a:xfrm>
              <a:off x="2351589" y="2168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/>
            <p:cNvCxnSpPr/>
            <p:nvPr/>
          </p:nvCxnSpPr>
          <p:spPr>
            <a:xfrm>
              <a:off x="2550286" y="2320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>
              <a:off x="2575365" y="2473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コネクタ 251"/>
            <p:cNvCxnSpPr/>
            <p:nvPr/>
          </p:nvCxnSpPr>
          <p:spPr>
            <a:xfrm>
              <a:off x="2808788" y="2625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/>
            <p:cNvCxnSpPr/>
            <p:nvPr/>
          </p:nvCxnSpPr>
          <p:spPr>
            <a:xfrm>
              <a:off x="3019061" y="2777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/>
            <p:nvPr/>
          </p:nvCxnSpPr>
          <p:spPr>
            <a:xfrm>
              <a:off x="2851230" y="1255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/>
            <p:cNvCxnSpPr/>
            <p:nvPr/>
          </p:nvCxnSpPr>
          <p:spPr>
            <a:xfrm>
              <a:off x="3040283" y="15606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/>
            <p:cNvCxnSpPr/>
            <p:nvPr/>
          </p:nvCxnSpPr>
          <p:spPr>
            <a:xfrm>
              <a:off x="3159888" y="1865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/>
            <p:nvPr/>
          </p:nvCxnSpPr>
          <p:spPr>
            <a:xfrm>
              <a:off x="3161816" y="2017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/>
            <p:cNvCxnSpPr/>
            <p:nvPr/>
          </p:nvCxnSpPr>
          <p:spPr>
            <a:xfrm>
              <a:off x="3360516" y="2170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/>
            <p:cNvCxnSpPr/>
            <p:nvPr/>
          </p:nvCxnSpPr>
          <p:spPr>
            <a:xfrm>
              <a:off x="3595866" y="2475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>
              <a:off x="3748266" y="2627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/>
            <p:cNvCxnSpPr/>
            <p:nvPr/>
          </p:nvCxnSpPr>
          <p:spPr>
            <a:xfrm>
              <a:off x="3946966" y="2779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図形グループ 264"/>
          <p:cNvGrpSpPr/>
          <p:nvPr/>
        </p:nvGrpSpPr>
        <p:grpSpPr>
          <a:xfrm>
            <a:off x="4724573" y="7130175"/>
            <a:ext cx="3727048" cy="1360025"/>
            <a:chOff x="4793848" y="1043650"/>
            <a:chExt cx="3727048" cy="1360025"/>
          </a:xfrm>
        </p:grpSpPr>
        <p:cxnSp>
          <p:nvCxnSpPr>
            <p:cNvPr id="266" name="直線コネクタ 265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/>
            <p:cNvCxnSpPr/>
            <p:nvPr/>
          </p:nvCxnSpPr>
          <p:spPr>
            <a:xfrm>
              <a:off x="4793848" y="1253924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>
              <a:off x="4901879" y="139667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/>
            <p:cNvCxnSpPr/>
            <p:nvPr/>
          </p:nvCxnSpPr>
          <p:spPr>
            <a:xfrm>
              <a:off x="5090932" y="1539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/>
            <p:cNvCxnSpPr/>
            <p:nvPr/>
          </p:nvCxnSpPr>
          <p:spPr>
            <a:xfrm>
              <a:off x="5606006" y="183458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/>
            <p:cNvCxnSpPr/>
            <p:nvPr/>
          </p:nvCxnSpPr>
          <p:spPr>
            <a:xfrm>
              <a:off x="5804702" y="210273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/>
            <p:cNvCxnSpPr/>
            <p:nvPr/>
          </p:nvCxnSpPr>
          <p:spPr>
            <a:xfrm>
              <a:off x="6038125" y="123656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/>
            <p:cNvCxnSpPr/>
            <p:nvPr/>
          </p:nvCxnSpPr>
          <p:spPr>
            <a:xfrm>
              <a:off x="6144227" y="13889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6414301" y="153171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/>
            <p:nvPr/>
          </p:nvCxnSpPr>
          <p:spPr>
            <a:xfrm>
              <a:off x="6765400" y="18017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>
              <a:off x="7023902" y="20950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/>
            <p:nvPr/>
          </p:nvCxnSpPr>
          <p:spPr>
            <a:xfrm>
              <a:off x="7234175" y="223584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>
              <a:off x="7265041" y="121341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/>
            <p:nvPr/>
          </p:nvCxnSpPr>
          <p:spPr>
            <a:xfrm>
              <a:off x="7575630" y="166289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/>
            <p:cNvCxnSpPr/>
            <p:nvPr/>
          </p:nvCxnSpPr>
          <p:spPr>
            <a:xfrm>
              <a:off x="7963380" y="194647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/>
            <p:nvPr/>
          </p:nvCxnSpPr>
          <p:spPr>
            <a:xfrm>
              <a:off x="8162080" y="208729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/>
            <p:cNvCxnSpPr/>
            <p:nvPr/>
          </p:nvCxnSpPr>
          <p:spPr>
            <a:xfrm>
              <a:off x="5966749" y="24036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正方形/長方形 290"/>
          <p:cNvSpPr/>
          <p:nvPr/>
        </p:nvSpPr>
        <p:spPr>
          <a:xfrm>
            <a:off x="8344459" y="6382259"/>
            <a:ext cx="1142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cufflinks</a:t>
            </a:r>
          </a:p>
          <a:p>
            <a:r>
              <a:rPr lang="en-US" altLang="ja-JP" dirty="0" err="1" smtClean="0"/>
              <a:t>cuffmerge</a:t>
            </a:r>
            <a:endParaRPr lang="en-US" altLang="ja-JP" dirty="0" smtClean="0"/>
          </a:p>
          <a:p>
            <a:r>
              <a:rPr lang="en-US" altLang="ja-JP" dirty="0" err="1" smtClean="0"/>
              <a:t>cuffquant</a:t>
            </a:r>
            <a:endParaRPr lang="en-US" altLang="ja-JP" dirty="0" smtClean="0"/>
          </a:p>
          <a:p>
            <a:r>
              <a:rPr lang="en-US" altLang="ja-JP" dirty="0" err="1" smtClean="0"/>
              <a:t>cuffdiff</a:t>
            </a:r>
            <a:endParaRPr lang="en-US" altLang="ja-JP" dirty="0" smtClean="0"/>
          </a:p>
        </p:txBody>
      </p:sp>
      <p:sp>
        <p:nvSpPr>
          <p:cNvPr id="2" name="下矢印 1"/>
          <p:cNvSpPr/>
          <p:nvPr/>
        </p:nvSpPr>
        <p:spPr>
          <a:xfrm>
            <a:off x="2206731" y="9011064"/>
            <a:ext cx="471054" cy="35023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下矢印 291"/>
          <p:cNvSpPr/>
          <p:nvPr/>
        </p:nvSpPr>
        <p:spPr>
          <a:xfrm>
            <a:off x="6352570" y="9011064"/>
            <a:ext cx="471054" cy="35023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1888260" y="933937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</a:rPr>
              <a:t>FPKM = ? 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6034503" y="933937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6"/>
                </a:solidFill>
              </a:rPr>
              <a:t>FPKM = ? 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95" name="角丸四角形 294"/>
          <p:cNvSpPr/>
          <p:nvPr/>
        </p:nvSpPr>
        <p:spPr>
          <a:xfrm>
            <a:off x="82764" y="9921776"/>
            <a:ext cx="9398645" cy="2761356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角丸四角形 295"/>
          <p:cNvSpPr/>
          <p:nvPr/>
        </p:nvSpPr>
        <p:spPr>
          <a:xfrm>
            <a:off x="82189" y="9923137"/>
            <a:ext cx="2436354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smtClean="0"/>
              <a:t>List of gene </a:t>
            </a:r>
            <a:r>
              <a:rPr lang="en-US" altLang="ja-JP" dirty="0" smtClean="0"/>
              <a:t>expression</a:t>
            </a:r>
            <a:endParaRPr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587"/>
          <a:stretch/>
        </p:blipFill>
        <p:spPr>
          <a:xfrm>
            <a:off x="1488915" y="10251282"/>
            <a:ext cx="6413500" cy="2283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9144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38</Words>
  <Application>Microsoft Macintosh PowerPoint</Application>
  <PresentationFormat>A3 297x420 mm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OHTA</dc:creator>
  <cp:lastModifiedBy>Atsushi OHTA</cp:lastModifiedBy>
  <cp:revision>10</cp:revision>
  <dcterms:created xsi:type="dcterms:W3CDTF">2017-07-02T04:25:09Z</dcterms:created>
  <dcterms:modified xsi:type="dcterms:W3CDTF">2017-07-02T11:32:37Z</dcterms:modified>
</cp:coreProperties>
</file>