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97675" cy="9856788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30F"/>
    <a:srgbClr val="104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0" y="-35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45BC-A8EF-4D89-AC1A-32469F08D663}" type="datetimeFigureOut">
              <a:rPr lang="ca-ES" smtClean="0"/>
              <a:pPr/>
              <a:t>16/09/2013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AE95-A5AE-4873-B62A-0821D15E513D}" type="slidenum">
              <a:rPr lang="ca-ES" smtClean="0"/>
              <a:pPr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56032" y="1628801"/>
            <a:ext cx="1625462" cy="3528393"/>
            <a:chOff x="1556032" y="1628801"/>
            <a:chExt cx="1625462" cy="3528393"/>
          </a:xfrm>
        </p:grpSpPr>
        <p:pic>
          <p:nvPicPr>
            <p:cNvPr id="1026" name="Picture 2" descr="E:\Eva\Projects\Almonds\31012013\Photos\Tray1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9349" t="64901" r="17529" b="8502"/>
            <a:stretch/>
          </p:blipFill>
          <p:spPr bwMode="auto">
            <a:xfrm rot="5400000">
              <a:off x="604566" y="2580267"/>
              <a:ext cx="3528393" cy="1625462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1919333" y="4265276"/>
              <a:ext cx="8236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 err="1" smtClean="0">
                  <a:solidFill>
                    <a:schemeClr val="bg1"/>
                  </a:solidFill>
                  <a:effectLst>
                    <a:glow rad="228600">
                      <a:srgbClr val="10478A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Sweet</a:t>
              </a:r>
              <a:endParaRPr lang="ca-ES" sz="1400" b="1" dirty="0">
                <a:solidFill>
                  <a:schemeClr val="bg1"/>
                </a:solidFill>
                <a:effectLst>
                  <a:glow rad="228600">
                    <a:srgbClr val="10478A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1972718" y="2204864"/>
              <a:ext cx="7920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 err="1" smtClean="0">
                  <a:solidFill>
                    <a:schemeClr val="bg1"/>
                  </a:solidFill>
                  <a:effectLst>
                    <a:glow rad="228600">
                      <a:srgbClr val="A9130F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Bitter</a:t>
              </a:r>
              <a:endParaRPr lang="ca-ES" sz="1400" b="1" dirty="0">
                <a:solidFill>
                  <a:schemeClr val="bg1"/>
                </a:solidFill>
                <a:effectLst>
                  <a:glow rad="228600">
                    <a:srgbClr val="A9130F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45" name="Picture 2" descr="E:\Eva\Projects\Almonds\31012013\Photos\Tray1.JPG"/>
          <p:cNvPicPr>
            <a:picLocks noChangeAspect="1" noChangeArrowheads="1"/>
          </p:cNvPicPr>
          <p:nvPr/>
        </p:nvPicPr>
        <p:blipFill rotWithShape="1">
          <a:blip r:embed="rId2" cstate="print"/>
          <a:srcRect l="5001" t="22102" r="3323" b="33516"/>
          <a:stretch/>
        </p:blipFill>
        <p:spPr bwMode="auto">
          <a:xfrm rot="5400000">
            <a:off x="3097087" y="2455641"/>
            <a:ext cx="5974161" cy="2160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64288" y="2512641"/>
            <a:ext cx="93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600" b="1" dirty="0" smtClean="0">
                <a:solidFill>
                  <a:srgbClr val="00B050"/>
                </a:solidFill>
              </a:rPr>
              <a:t>?</a:t>
            </a:r>
            <a:endParaRPr lang="da-DK" sz="9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Eva</dc:creator>
  <cp:lastModifiedBy>Jose Manuel Amigo Rubio</cp:lastModifiedBy>
  <cp:revision>32</cp:revision>
  <dcterms:created xsi:type="dcterms:W3CDTF">2013-01-28T08:17:05Z</dcterms:created>
  <dcterms:modified xsi:type="dcterms:W3CDTF">2013-09-16T17:07:49Z</dcterms:modified>
</cp:coreProperties>
</file>