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97675" cy="9856788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30F"/>
    <a:srgbClr val="104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0" y="-35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va\Projects\Almonds\31012013\Photos\Tray1.JPG"/>
          <p:cNvPicPr>
            <a:picLocks noChangeAspect="1" noChangeArrowheads="1"/>
          </p:cNvPicPr>
          <p:nvPr/>
        </p:nvPicPr>
        <p:blipFill rotWithShape="1">
          <a:blip r:embed="rId2" cstate="print"/>
          <a:srcRect l="5001" t="22912" r="3323" b="34836"/>
          <a:stretch/>
        </p:blipFill>
        <p:spPr bwMode="auto">
          <a:xfrm rot="5400000">
            <a:off x="1588896" y="2285645"/>
            <a:ext cx="5241439" cy="2299568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 rot="5400000">
            <a:off x="3591911" y="1050478"/>
            <a:ext cx="346584" cy="47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effectLst>
                  <a:glow rad="228600">
                    <a:srgbClr val="A9130F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B</a:t>
            </a:r>
            <a:endParaRPr lang="ca-ES" sz="1400" b="1" dirty="0">
              <a:solidFill>
                <a:schemeClr val="bg1"/>
              </a:solidFill>
              <a:effectLst>
                <a:glow rad="228600">
                  <a:srgbClr val="A9130F"/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36 Rectángulo"/>
          <p:cNvSpPr/>
          <p:nvPr/>
        </p:nvSpPr>
        <p:spPr>
          <a:xfrm rot="5400000">
            <a:off x="3522589" y="2509989"/>
            <a:ext cx="327136" cy="47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effectLst>
                  <a:glow rad="228600">
                    <a:srgbClr val="10478A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</a:t>
            </a:r>
            <a:endParaRPr lang="ca-ES" sz="1400" b="1" dirty="0">
              <a:solidFill>
                <a:schemeClr val="bg1"/>
              </a:solidFill>
              <a:effectLst>
                <a:glow rad="228600">
                  <a:srgbClr val="10478A"/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37 Rectángulo"/>
          <p:cNvSpPr/>
          <p:nvPr/>
        </p:nvSpPr>
        <p:spPr>
          <a:xfrm rot="5400000">
            <a:off x="3473204" y="3995229"/>
            <a:ext cx="327136" cy="47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effectLst>
                  <a:glow rad="228600">
                    <a:srgbClr val="10478A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</a:t>
            </a:r>
            <a:endParaRPr lang="ca-ES" sz="1400" b="1" dirty="0">
              <a:solidFill>
                <a:schemeClr val="bg1"/>
              </a:solidFill>
              <a:effectLst>
                <a:glow rad="228600">
                  <a:srgbClr val="10478A"/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38 Rectángulo"/>
          <p:cNvSpPr/>
          <p:nvPr/>
        </p:nvSpPr>
        <p:spPr>
          <a:xfrm rot="5400000">
            <a:off x="4716870" y="3491684"/>
            <a:ext cx="327136" cy="47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effectLst>
                  <a:glow rad="228600">
                    <a:srgbClr val="10478A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</a:t>
            </a:r>
            <a:endParaRPr lang="ca-ES" sz="1400" b="1" dirty="0">
              <a:solidFill>
                <a:schemeClr val="bg1"/>
              </a:solidFill>
              <a:effectLst>
                <a:glow rad="228600">
                  <a:srgbClr val="10478A"/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40 Rectángulo"/>
          <p:cNvSpPr/>
          <p:nvPr/>
        </p:nvSpPr>
        <p:spPr>
          <a:xfrm rot="5400000">
            <a:off x="4595799" y="2063430"/>
            <a:ext cx="346584" cy="47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effectLst>
                  <a:glow rad="228600">
                    <a:srgbClr val="A9130F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B</a:t>
            </a:r>
            <a:endParaRPr lang="ca-ES" sz="1400" b="1" dirty="0">
              <a:solidFill>
                <a:schemeClr val="bg1"/>
              </a:solidFill>
              <a:effectLst>
                <a:glow rad="228600">
                  <a:srgbClr val="A9130F"/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41 Rectángulo"/>
          <p:cNvSpPr/>
          <p:nvPr/>
        </p:nvSpPr>
        <p:spPr>
          <a:xfrm rot="5400000">
            <a:off x="4707146" y="4859175"/>
            <a:ext cx="346584" cy="47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effectLst>
                  <a:glow rad="228600">
                    <a:srgbClr val="A9130F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B</a:t>
            </a:r>
            <a:endParaRPr lang="ca-ES" sz="1400" b="1" dirty="0">
              <a:solidFill>
                <a:schemeClr val="bg1"/>
              </a:solidFill>
              <a:effectLst>
                <a:glow rad="228600">
                  <a:srgbClr val="A9130F"/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42 Rectángulo"/>
          <p:cNvSpPr/>
          <p:nvPr/>
        </p:nvSpPr>
        <p:spPr>
          <a:xfrm rot="5400000">
            <a:off x="3520038" y="5208643"/>
            <a:ext cx="346584" cy="475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effectLst>
                  <a:glow rad="228600">
                    <a:srgbClr val="A9130F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B</a:t>
            </a:r>
            <a:endParaRPr lang="ca-ES" sz="1400" b="1" dirty="0">
              <a:solidFill>
                <a:schemeClr val="bg1"/>
              </a:solidFill>
              <a:effectLst>
                <a:glow rad="228600">
                  <a:srgbClr val="A9130F"/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Eva</dc:creator>
  <cp:lastModifiedBy>Jose Manuel Amigo Rubio</cp:lastModifiedBy>
  <cp:revision>32</cp:revision>
  <dcterms:created xsi:type="dcterms:W3CDTF">2013-01-28T08:17:05Z</dcterms:created>
  <dcterms:modified xsi:type="dcterms:W3CDTF">2013-09-16T17:37:34Z</dcterms:modified>
</cp:coreProperties>
</file>