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91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60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55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66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6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1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8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9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AB42-0590-43ED-B994-AF4B59D79B7F}" type="datetimeFigureOut">
              <a:rPr lang="en-AU" smtClean="0"/>
              <a:t>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046A-83ED-414E-A1AE-8EF626590B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0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5501" y="0"/>
            <a:ext cx="26264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01" y="4005330"/>
            <a:ext cx="2626499" cy="2852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5703" y="475230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Drawing map</a:t>
            </a:r>
            <a:endParaRPr lang="en-AU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078051" y="2421227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Canvas area for live drawing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565501" y="0"/>
            <a:ext cx="2626499" cy="400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 smtClean="0"/>
              <a:t>Tools and functions:</a:t>
            </a:r>
          </a:p>
          <a:p>
            <a:r>
              <a:rPr lang="en-AU" dirty="0" smtClean="0"/>
              <a:t>Pen tool</a:t>
            </a:r>
          </a:p>
          <a:p>
            <a:r>
              <a:rPr lang="en-AU" dirty="0" err="1" smtClean="0"/>
              <a:t>Color</a:t>
            </a:r>
            <a:r>
              <a:rPr lang="en-AU" dirty="0" smtClean="0"/>
              <a:t> </a:t>
            </a:r>
          </a:p>
          <a:p>
            <a:r>
              <a:rPr lang="en-AU" dirty="0" smtClean="0"/>
              <a:t>Size</a:t>
            </a:r>
          </a:p>
          <a:p>
            <a:r>
              <a:rPr lang="en-AU" dirty="0" smtClean="0"/>
              <a:t>Save image</a:t>
            </a:r>
          </a:p>
          <a:p>
            <a:r>
              <a:rPr lang="en-AU" dirty="0" smtClean="0"/>
              <a:t>Change Background image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53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imi chiterman</dc:creator>
  <cp:lastModifiedBy>imi chiterman</cp:lastModifiedBy>
  <cp:revision>1</cp:revision>
  <dcterms:created xsi:type="dcterms:W3CDTF">2014-05-06T01:46:46Z</dcterms:created>
  <dcterms:modified xsi:type="dcterms:W3CDTF">2014-05-06T01:50:37Z</dcterms:modified>
</cp:coreProperties>
</file>