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NUL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SlideAnywhere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Puzzle Game Based on iOS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0638" y="4196361"/>
            <a:ext cx="4217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Dan Chunchun 440473116</a:t>
            </a:r>
          </a:p>
          <a:p>
            <a:r>
              <a:rPr lang="en-US" sz="2800" b="1" dirty="0" smtClean="0"/>
              <a:t>Zhao Qian         430564266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53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4163" y="2126083"/>
            <a:ext cx="279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Mobile Games are Popular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16" y="2688318"/>
            <a:ext cx="6336435" cy="1345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284163" y="4288929"/>
            <a:ext cx="279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Puzzle Game has More Fun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891" y="4517017"/>
            <a:ext cx="2239740" cy="21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2181" y="2029694"/>
            <a:ext cx="3098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Development Platform</a:t>
            </a:r>
            <a:endParaRPr lang="en-US" sz="2400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42" y="3255394"/>
            <a:ext cx="1393190" cy="139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32" y="3130934"/>
            <a:ext cx="1517650" cy="15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81" y="5043328"/>
            <a:ext cx="3780790" cy="64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99" y="3014348"/>
            <a:ext cx="3083500" cy="2501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8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32" y="1844715"/>
            <a:ext cx="5689600" cy="2044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21216" y="3889415"/>
            <a:ext cx="3543300" cy="2528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34881" y="402403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3856" y="402530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08386" y="402530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94186" y="4025940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39326" y="448377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22586" y="448504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7116" y="448504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2916" y="4485680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79986" y="4475520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36786" y="4902240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22586" y="4903510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07116" y="4903510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94821" y="490414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80621" y="490033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38056" y="533848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23856" y="533975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08386" y="533975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96091" y="5340390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79986" y="533721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39961" y="590998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523221" y="591125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07751" y="591125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95456" y="5911890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81891" y="5903635"/>
            <a:ext cx="457200" cy="3429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85" y="2699993"/>
            <a:ext cx="4394124" cy="3630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163" y="1745295"/>
            <a:ext cx="1527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Interface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82464" y="5637652"/>
            <a:ext cx="1275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hlinkClick r:id="rId3" invalidUrl="file://localhost\Users\chunchundan\Documents\MOBILE COMPUTING\ipadApp.mp4" action="ppaction://hlinkfile"/>
              </a:rPr>
              <a:t>Play Game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57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163" y="1886026"/>
            <a:ext cx="222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Log in Facebook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4163" y="2440613"/>
            <a:ext cx="2292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Log in Instagram</a:t>
            </a:r>
            <a:endParaRPr lang="en-US" sz="2400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33" y="2608248"/>
            <a:ext cx="5270500" cy="263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33" y="3406610"/>
            <a:ext cx="5270500" cy="3123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84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67</TotalTime>
  <Words>39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</vt:lpstr>
      <vt:lpstr>Spectrum</vt:lpstr>
      <vt:lpstr>SlideAnywhere</vt:lpstr>
      <vt:lpstr>Introduction</vt:lpstr>
      <vt:lpstr>Development</vt:lpstr>
      <vt:lpstr>Algorithm</vt:lpstr>
      <vt:lpstr>App Test</vt:lpstr>
      <vt:lpstr>Future Development</vt:lpstr>
    </vt:vector>
  </TitlesOfParts>
  <Company>asd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SlideAnywhere</dc:title>
  <dc:creator>chunchun dan</dc:creator>
  <cp:lastModifiedBy>Qian Zhao</cp:lastModifiedBy>
  <cp:revision>9</cp:revision>
  <dcterms:created xsi:type="dcterms:W3CDTF">2015-10-19T01:48:51Z</dcterms:created>
  <dcterms:modified xsi:type="dcterms:W3CDTF">2015-10-19T03:06:17Z</dcterms:modified>
</cp:coreProperties>
</file>