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8" r:id="rId3"/>
    <p:sldId id="257" r:id="rId4"/>
    <p:sldId id="313" r:id="rId5"/>
    <p:sldId id="356" r:id="rId6"/>
    <p:sldId id="368" r:id="rId7"/>
    <p:sldId id="369" r:id="rId8"/>
    <p:sldId id="333" r:id="rId9"/>
    <p:sldId id="370" r:id="rId10"/>
    <p:sldId id="372" r:id="rId11"/>
    <p:sldId id="363" r:id="rId12"/>
    <p:sldId id="331" r:id="rId13"/>
    <p:sldId id="371" r:id="rId14"/>
    <p:sldId id="334" r:id="rId15"/>
    <p:sldId id="364" r:id="rId16"/>
    <p:sldId id="374" r:id="rId17"/>
    <p:sldId id="367" r:id="rId18"/>
    <p:sldId id="366" r:id="rId19"/>
    <p:sldId id="347" r:id="rId20"/>
    <p:sldId id="357" r:id="rId21"/>
    <p:sldId id="365" r:id="rId22"/>
    <p:sldId id="345" r:id="rId23"/>
    <p:sldId id="358" r:id="rId24"/>
    <p:sldId id="306" r:id="rId25"/>
    <p:sldId id="332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4599F94E-CEE6-441E-89CC-EB005ECD8F06}">
      <a14:m xmlns:a14="http://schemas.microsoft.com/office/drawing/2010/main">
        <m:mathPr xmlns:m="http://schemas.openxmlformats.org/officeDocument/2006/math"/>
      </a14:m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29T14:42:23.064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5060 13790 9352,'-20'20'1410,"20"-20"-129,-18 0 288,18 0-319,-21 0-129,21 0-128,-20 0-481,20 0-128,0-20-63,0 20-193,0 0 32,20 0-128,1 0 0,-3 0 0,22 0-96,19 0 256,-18 0-320,18 0 160,-19 0-96,0 0-64,-1 0-256,1 20-65,1-20-95,-23 0-385,-18 0-449,20 0-832,-20 0-1441,-20 0-193,20 0 97</inkml:trace>
  <inkml:trace contextRef="#ctx0" brushRef="#br0" timeOffset="1">5338 13711 4772,'-39'-20'1441,"39"0"-320,-20 20 225,20 0 31,0-20-160,20 20 32,-20 0-608,20 20-161,19-20 33,-19 20-193,20 0-224,-19-20 64,17 19-31,-17 1 31,19 1-32,-22-2-64,-18 1 64,0-20 0,0 20 128,0-1-95,-18 2-97,-2-1-32,0-1-225,-21 2-287,2-2-1025,-1 1-3172</inkml:trace>
  <inkml:trace contextRef="#ctx0" brushRef="#br0" timeOffset="2">3294 14009 96,'0'0'1921,"0"0"-159,0 0-96,0 0-1,0-20-191,0 20-321,0 0-96,0 0-224,0 0-257,0 0 129,0 0-161,0 0-127,19 0-33,1 0 128,21 20-287,-3-20-129,3 20-32,-1 0 0,-21 0-64,21-1 96,0 1-192,-21-20 224,1 20-64,0-20 0,0 20-32,-20-20-192,0 0-641,0 0-1185,0 0-800,0 0-2723</inkml:trace>
  <inkml:trace contextRef="#ctx0" brushRef="#br0" timeOffset="3">3274 14069 1345,'0'19'6630,"0"1"-5733,0-20 576,0 0 1122,20 0-1314,-20-20-737,0 20 33,0-19-193,0-1-127,0 0 31,0 0-224,0 20-96,0-40 32,0 20 0,0 1-32,0-2 0,0 2 0,0 19 32,0-20-32,0 20-96,0 0-97,0 0 225,0 0 65,19 0-33,1 0 0,0 20-32,21-20 32,-3 19-225,3-19-415,-2 21-737,1-21-769,0 0-2275</inkml:trace>
  <inkml:trace contextRef="#ctx0" brushRef="#br0" timeOffset="4">9407 13949 10089,'0'20'1057,"0"-20"288,0 0 705,-18 0-608,18 0-834,0 0-255,0 0-97,0 0-96,18 0-96,3-20-96,-1 20 32,0 0-96,0-19-128,0 19-417,-1-21-192,1 2-416,0 19-1057,0-20-1986</inkml:trace>
  <inkml:trace contextRef="#ctx0" brushRef="#br0" timeOffset="5">9567 13771 10826,'-20'0'2434,"20"0"-1921,0 0 255,20 0-63,0 0-513,0 0-192,-1 0 0,21 0 32,-19 0-64,17 0 32,-18 0 0,21 19 0,-21-19-96,-1 0 0,-19 20 192,0-20 0,-19 20 96,-1-1 97,0-19-97,-1 21-192,-17-1-353,18-1-672,20 2-1825,-21-21-3364</inkml:trace>
  <inkml:trace contextRef="#ctx0" brushRef="#br0" timeOffset="6">5518 13253 5220,'0'20'2595,"0"-20"-1250,0 0-352,0 0 160,-20 0-352,20 0-385,0 0-223,0 0-1,0 0 96,20 0 0,-20 21-31,0-2-33,0 1-32,0 40-128,0-21-32,0 41-32,0-20 0,0-1-32,0 21 0,0-20 64,-20-1 0,20 1 0,0-20-32,0-1 0,0 1 0,0-20 0,0 0-96,0 0 0,0-1 64,20-19 0,-20 0-32,20 0 64,-2 0 0,3 20-64,-1-20-321,20 0 65,-21 0-64,21 0 127,19 0 225,-19 0 32,19 0 0,2 0 128,-3 20 65,3-20-1,-2 0-64,20 0-96,2 0-64,-2 0 32,0 0 32,0 0-32,0 0 0,-19 20 0,19-20 32,0 0 64,0 0 96,21 0-64,-20 0-96,-1 0 0,0 0 1,0 0-33,2-20 0,-2 20 32,0 0-32,0 0 0,-18 0 32,-2 0 0,0 0 0,-19-20 0,0 20 32,-1 0 160,-19 0-32,0 0-96,-20 0-64,20-20-64,-20 20 0,21 0 32,-21 0 0,18 0 0,-18 0 0,20 0 0,-20 0 32,21 0-32,-1 0 0,0 0 32,-2 0 192,-18 0 129,21 0 255,-21 0-63,0 0-193,20 0-31,-20 0-1,0 0-32,0-19-448,0 19 512,0-20-63,0 20-257,0-20 64,0-20-160,0 20-32,0-19-161,0-21-95,0 0-225,20 0 1,-20 1 95,20-1 289,-20-19 0,19 19-32,-19 21 160,0-1 64,20-1-32,-20 2 0,0 19-96,0 1-33,0 19 1,0-21-160,-20 21 64,20 0 160,0 0 96,-19 0 0,-1-20 32,20 20 32,-20 0-64,0 0-32,20-19 0,-21 19-32,-17 0 64,18-20 96,-1 20 32,-17 0 32,-3-20-96,-18 20 32,19 0-64,-20 0-64,-19 0 32,20 0 0,-20 0 32,-2 0 0,2 0 32,-20 0 96,20 0-64,-21 0-96,21-20 33,-20 20-1,18 0-97,2-20-31,-20 20-32,20 0 32,-20 0 128,20 0-32,-20 0-32,-1 20 128,1-20-64,0 20 96,0-20 1,18 0-97,2 20 160,20-20 160,-1 0-128,1 0-192,0-20 0,-2 20-96,23 0-128,-3 0-1057,1 20-1794,20 0-2979</inkml:trace>
  <inkml:trace contextRef="#ctx0" brushRef="#br0" timeOffset="7">10203 12916 2274,'0'0'352,"-20"0"257,20 0-225,0 0 545,-21 0 352,21 0-512,0 0 32,0 0 191,0 0 226,0 0-97,0 0-64,0 0-96,0 0-129,0 0-223,-20 0-321,20 0-96,0 0-96,0 0 1,0 0-1,0 0 0,-20 0 192,20 0 96,0 0-159,-18 0-65,18 0-64,-21 0-96,21 0-32,-20 0 32,20 0-32,-20 0 32,0 0 32,20 0 0,-19 0 64,-1 0 0,0 20 0,0-20 0,0 0-64,1 0 0,-1 0-64,0-20 0,0 20 32,0 0-64,1 0 128,-1 0-32,-21 0 0,21-21 0,2 21 64,-2 0 0,-1 0-31,1 0-33,-19 0-32,19 0 0,0 0 32,0 0 32,0 0 0,1 0 64,-21 0-32,20 0 64,0 0-160,-1-19 64,3 19-64,-22 0 64,19 0-96,1 0 96,-19 0 96,19-20 65,0 20-65,-19 0-96,19-19-32,0 19-32,-20 0-32,21-20 32,-21 20 32,20 0-32,-19 0 64,19 0 32,-20 0 0,19 0 0,-17-21-32,17 21 32,-19 0-160,1-20 385,19 20-353,-20 0 192,21 0-64,-21-19-32,0 19 64,20 0-96,-19 0-32,-2-20 0,3 20-32,-3 0 64,1 0-32,1-20 64,-21 20-64,21 0 128,-21 0-224,21 0 192,-22-20-64,23 20 32,-3 0-96,-18-20 32,19 20 96,-19-20-160,19 20 32,0-19 32,-19-1 64,18 20 0,3-20 0,-3 20 65,-18-20-65,19 20-64,1-20-32,-1 20 64,0-19-32,-19-2 0,18 2-257,3 19 514,-23-20-257,23 0 32,-3 20-64,2-21 64,-1 21 96,20-19-128,-20-1 64,1 20-32,-1-20 0,1 20-64,-1-19 64,-1-2-64,2 21 64,-21-20 0,21 1-32,-1-1 96,20 0-96,-19 0 64,-1 20 0,20-20-64,-19 0 64,-1 1-32,1 19 0,19-20-32,-21 0-192,3 0 480,-3 0-192,21 0 1,-20 1-97,21-1 96,-21 0 0,0 0-32,21 0 32,-21-20 96,-1 21-128,3-2-64,17-18 96,-19 19-64,1-20-256,-1 20 480,20-19-96,-19 19 33,-1-20-193,20 20 96,-19-19 64,-1 19 0,19-20 64,-17 20-224,18-20 64,-21 0-32,23 21-32,-23-21 32,1 0 96,20 0-96,-19 20 33,19-19-33,-20-1 32,21 1 0,-1 19-32,0-20 64,-21 0-64,23 0 64,-2 1-64,-1-1 0,1 0-32,0 0 96,2 20 64,-3-19-32,1-1-32,0 0-160,0 1 192,1-21-128,-1 20 0,0 0 0,0 1 33,0-1 31,1 0 32,-1 20-96,-20-19 128,19-1-192,3 0 192,-2 0-128,-21 1 64,21 19-96,-18-20 128,17 0-128,1 0 96,-20 1-64,21 19-32,-1-20 96,-20 0 64,20 1-192,1 18 96,-1-18 64,0-1-96,0 0 64,-1 1-64,3-1 64,-2 0-32,0 0 32,-1 1-96,1-22-128,2 22 513,-3 0-321,1-21 128,0 20-256,0 0 96,1-19 64,-1 19-32,0-20 64,-20 20-64,21 1-128,-1-1 128,0-19-32,0 19 0,0 0 32,1-20 64,-1 21-64,0-21-32,-1 21 64,-17-22 0,18 22-32,-1-21 32,1 21 0,0-21 0,0 21-64,1-21 32,19 0 0,-20 20-32,0-19 0,20-1 32,-20 0-64,0 0 128,20 1 33,-19-1-161,-1 1 64,20 19 96,-20-19-128,0-1 0,20 1-96,-20 19 32,1-20-65,-1 20 33,20 20-160,-20-20-385,20 21-1024,-21-1-1570,21 0-6566</inkml:trace>
  <inkml:trace contextRef="#ctx0" brushRef="#br0" timeOffset="8">9944 12916 448,'20'0'-32,"0"0"-383</inkml:trace>
  <inkml:trace contextRef="#ctx0" brushRef="#br0" timeOffset="9">5656 7888 7975,'0'20'865,"0"-20"-225,0 0 1314,0 0-192,20 0-225,0 0-544,20 0-352,19-20-129,0 20 161,2 0-256,38 0-97,0-20-160,0 20-64,21 0-64,-1-19 64,-1 19-96,-19 0 96,20-20-96,-19 20 0,-1 0-224,0-20 544,-18 20-320,-22 0-224,-39 0-929,0 0-1281,-20 0-4164</inkml:trace>
  <inkml:trace contextRef="#ctx0" brushRef="#br0" timeOffset="10">10242 12995 7943,'0'-19'737,"-21"-1"-641,21 20 160,-18-20 801,18 20 384,0-20-127,-20 20-353,20-21-33,0 21 1,-21-19-128,1-1-481,20 20-224,-20 0-160,2 0 0,-3 20 64,1 20-64,0-20 64,0 20-32,20-21-32,0 1 32,20 20-32,0-20 32,21-20 0,-3 20 64,3-20-32,-3 0 32,3-20 32,-1 0-32,-21 0 64,1 0 96,0-19 1,-20 19 127,-20 0-32,0-21-160,-19 22-96,-1-1 32,1 20-64,-2 0-64,1 0 32,1 20-64,-1-1 32,20 2 0,1 19 64,19-1-32,0-19-128,19 20-32,1-20 128,20-20 32,-1 0 96,1 0 0,1-20 64,-2 0-32,-19-20 288,0 21 65,0-21 63,-20-1-255,-20 2-225,0 20-32,-21-22-32,3 21-65,-3 20 65,3 0-32,-3 20 32,1 1-32,21 18 64,-1 0-32,20-18 32,0 19-64,20-20-32,19-1 96,-19-19 0,39 0 32,-19 0 32,1 0 32,-23-19-96,3-1 64,-1 0-32,-20-21 64,0 22-31,-20-20-33,-1 19-32,-17-21 0,17 22-97,-19-1 1,1 20-288,-1 0 576,20 39-288,1 2 96,-1-2-32,20 0 64,0 2-96,20-21 32,-1 19-64,21-19 64,1 0 160,-3-20-192,3 0 160,-21 0 0,-2 0 64,3-40-64,-21 21-32,-21-21-32,3 20 65,-2-20-194,-1 20-95,-19 20 32,22-19-160,-23 38 192,21 1 32,0-1 96,20 2-96,0 19 63,0-20 1,20-1-32,0 1 64,21-20-128,-3 0 32,3 0 192,-21 0 96,19-20-63,-39 1-1,20-1 0,-40 0 96,20 0 32,-39-1-224,19 21-64,-21-19-128,3 19 32,17 0-96,-19 19 32,20 2 160,20-1-65,0 20 33,0-21-96,20 1-192,0 0-321,21-20-864,-23 0-1666,22 0-3395</inkml:trace>
  <inkml:trace contextRef="#ctx0" brushRef="#br0" timeOffset="11">10183 12956 12619,'-21'20'641,"21"-20"-1730,0 0-1954,0 0-4068</inkml:trace>
  <inkml:trace contextRef="#ctx0" brushRef="#br0" timeOffset="12">10183 12976 6245,'0'0'5638,"-21"0"-5894,21 0-2723,0 0-4965</inkml:trace>
  <inkml:trace contextRef="#ctx0" brushRef="#br0" timeOffset="13">10221 12956 10954,'-18'20'-64,"18"-20"-3492</inkml:trace>
  <inkml:trace contextRef="#ctx0" brushRef="#br0" timeOffset="14">10262 13015 15246,'-41'20'-1730</inkml:trace>
  <inkml:trace contextRef="#ctx0" brushRef="#br1" timeOffset="15">5358 13174 5605,'0'0'961,"20"0"-161,-20 0 1571,0 0 191,0 0-928,0 0-609,0 0-64,0 0 96,0 0-289,0 0-223,0 0-161,-20 0-31,20 0-129,0 0 0,0 0-64,-20 0 0,20 0-64,-19 0 32,19 0-31,-20 0-65,0 0 32,0 0 0,-19 0 0,19 0 0,-20 20 0,1-20-32,19 0 0,-21 0 32,3 0 32,-3 0 32,1 0-64,21 0-32,-21 0 64,20 0-64,-19 0 65,19 0-65,-20 0 32,19-20-32,3 20-64,-22-20 0,-1 20 96,23 0-64,-23 0-32,1 0 32,20 0 128,-19 0-96,-1 0 64,1-20-32,-1 20-64,20 0 32,-19 0-32,19 0 0,-21 0 96,3 0-160,-3 0 160,21 0-96,-19 0 64,19 0-32,-20 0-32,1 0 0,19 0 0,-20-19 32,20 19 32,-19 0-32,-2 0 96,21 0-64,2 0-96,-23 0 225,21 0-514,0 0 674,0 0-449,1-20 96,-1 20 0,0 0-65,0 0 194,0 0-225,1 0 128,-1 0-32,0-20 0,0 20 64,20 0-160,-20 0 128,1 0-97,19 0-31,0 0 64,0 0-64,0 0-256,0 0 544,0 0-320,0 20 160,0-20-64,0 0 32,0 0-160,0 0-192,0 0-193,0 0 65,0 0-481,0 0-737,0 0-1057,0 20-2017,0-20-5156</inkml:trace>
  <inkml:trace contextRef="#ctx0" brushRef="#br1" timeOffset="16">3710 12936 3555,'20'0'4644,"-20"20"-4548,20-20 32,-20 0 609,0 0 64,0 0-609,0 0-96,0 0 128,0 0 449,-20 20 64,20-1-193,-20-19 33,1 20-65,-1 0-159,0 0-193,0-20-96,-19 20 0,-1 0 320,20 0 129,-19-1-321,19 1-128,-21 0-32,41 0-64,-20-20 288,20 0 449,20 20-32,1 0-417,19-1-96,-1 1-96,1 1-32,-1 18-160,1-19-288,0-1-257,-1 2-224,-19 18-993,0-18-3555</inkml:trace>
  <inkml:trace contextRef="#ctx0" brushRef="#br1" timeOffset="17">3254 8723 1,'20'20'1312,"-20"-20"1538,0 20-159,0-20-385,0 20-256,0-20-288,0 0-449,0 20-416,0-20-96,0 0 224,0 0 0,0-20-513,0 0-352,0 0-96,0-20 32,0 0 65,0 0-33,0-19 160,0 0-384,0-1 608,0-20-352,0 21 1,0-21-97,0 1 128,0-1-64,-20 0 32,0 1-32,0-20 32,1 0-31,-1-1-129,0-19 96,0 19-64,0 1 0,1 0-32,-1-20 32,0 19-64,0 1-32,-1 0-65,3 19-31,-2-19-32,20 19 32,-21 1 128,1 20 64,20-1-32,0 20-64,-20 21 32,20-2-288,0 1-321,0 20-512,0 0-705,0 0-32,0 20-31,0 1-1026,0-2-1954</inkml:trace>
  <inkml:trace contextRef="#ctx0" brushRef="#br1" timeOffset="18">2580 6677 15246,'-20'19'641,"-1"-19"-1090,42 0 481,-1 0 609,-2-19 224,3-21-513,19 0-256,-1-20 0,1 21 353,0-21-1,-21 1 0,21 18-223,-20-18 63,-20 19-224,0 1 320,20 18-256,-20 2-64,0-1-128,0 20-64,0 0-224,21 0 416,-3 20 64,2-1-64,0 21-32,21 1 0,-2-2 0,1-19-32,19 20-32,-19-1-256,-1-19-160,1 0-545,0 0-1442,-40 20-9992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7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23343 4868 3619,'0'0'5958,"-18"0"-5446,18 0 481,0 0 833,0 0-289,0 0-768,0 0-417,18 0-160,-18 0-95,21-19 95,-1 19-192,0 0 160,0 0-160,-1 0 0,1 0 0,0-20-32,-20 20 0,20 0 32,-20 0 32,0 0 64,0 0-64,0 0 0,0-21-64,0 21-64,-20 0-32,20 0-32,-40 0-97,21 21 33,-1-21 224,-20 20-32,1-1-128,-1-19 160,19 20-32,1 0 32,2 0-128,18-20-64,18 0-417,-18 20 161,41-20-353,-21 0 449,0 0-321,-2 0 641,3 0-481,-1 0 609,20-20-128,-21 20 32,1-20 0,-20 20 0,20 0-32,-20-20 64,0 20-128,-20 0-192,20 0-865,-39 0-3491</inkml:trace>
  <inkml:trace contextRef="#ctx0" brushRef="#br0" timeOffset="1">23343 4948 4612,'21'0'32,"-1"0"-3075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8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23244 6200 11530,'0'0'1570,"0"0"-994,0 0-31,0 0 96,20 0 384,21 0-129,-21 0-511,-2 0 63,23 0-160,-1-21-127,-1 21-418,21 0 642,-21-19-513,1 19-289,1-20 1,-23 20-417,2-20-160,-20 20-1025,0 0-320,0 0 833,-20 0 223,-18 0-639,17 0 575,-19 20 1314,21-20 32,19 20 64,0-1 513,0 2 352,0 18-129,0-18-127,19 18-321,1 0 321,21 2 128,-21-22 0,-2 21 672,-18-20 225,0 0-161,0 0-288,-18-1-416,-2 1-385,-1-20-95,-19 20-225,1-20-160,-1 20 32,0-20-481,1 0-447,19 20-546,0-20-2017,20 0-641</inkml:trace>
  <inkml:trace contextRef="#ctx0" brushRef="#br0" timeOffset="1">23781 6498 13901,'0'0'512,"0"0"-384,0 0 1666,20 0-801,20 0-481,-21 0-191,21 0-193,0 0-32,-1-20-128,-19 20-385,21 0-736,-23 0-1345,-18-20-2851</inkml:trace>
  <inkml:trace contextRef="#ctx0" brushRef="#br0" timeOffset="2">23880 6338 13741,'0'21'1377,"0"-1"-961,0-1 481,0 21 256,20 0-640,0-20-417,-20 19-449,20 1-608,-20 1-768,19-3-1762,1-17-3716</inkml:trace>
  <inkml:trace contextRef="#ctx0" brushRef="#br0" timeOffset="3">24078 6637 9961,'0'19'1666,"0"2"-1666,0-21 608,0 0 2275,0 19-1602,0-19-448,0-19-545,0 19-128,0-21 0,0 2-384,0 0-32,0-2-128,0 1-193,20 0 0,-20 0 97,21 20-32,-1-20 191,-2 20 193,23 0-64,-21-19-321,19 19 385,-19 0 96,0 0 32,0 0 0,-20 19 192,0-19 225,0 0 95,0 0 1,-20 0-225,0 20-128,0-20 193,1 20-1,-1-20-256,0 20-64,20 0-32,0 1-128,0-21-128,0 19-193,20 0-95,19-19-129,-19 0 193,0 0 159,20 0-63,-21-19 256,1 19 0,-20-19 32,20 19-257,-20-21-576,0 1 97,0 0 415,0 0 641,-20 20 1090,20-20-353,0 20-385,0 0-95,0 20 95,0-20-223,0 20-161,0 0-64,0 0-416,20 1-737,0-2-257,0-19-704,1 19-896</inkml:trace>
  <inkml:trace contextRef="#ctx0" brushRef="#br0" timeOffset="4">24457 6478 8391,'0'-20'3139,"0"20"-5285,0-20 513,0 20 1537,18 0-2178</inkml:trace>
  <inkml:trace contextRef="#ctx0" brushRef="#br0" timeOffset="5">24516 6637 2178,'20'59'1185,"-20"-38"993,0-21 1249,0 19-1249,0-19-961,-20 0-896,20 0-386,0-19-31,20 19-128,-20-21 96,20 2 128,-20-2 128,18 2 385,3 0 416,-21-2 544,0 21-96,0 0-352,20 21-512,-20-21-321,20 19-32,-20 0-352,0 2-417,20-2-864,-20-19-1474,0 21-5189</inkml:trace>
  <inkml:trace contextRef="#ctx0" brushRef="#br0" timeOffset="6">24734 6100 2914,'20'0'14030,"-40"0"-14191,20 20 450,-20 0 1152,20 0-768,0 20-321,-20 20-64,20-21-256,0 21-96,0-1-96,0 1-384,20-1-513,0-19-577,0 1-1281,-1-22-2370</inkml:trace>
  <inkml:trace contextRef="#ctx0" brushRef="#br0" timeOffset="7">24953 6299 7110,'18'-20'7175,"-18"20"-7655,0 0 960,-18 0 865,18 0-928,0 20-193,-20 0 96,20 20 1,0-1-193,0 1-96,20 0-321,-20-1-127,18-19 128,2 20 96,1-40 224,-1 20 128,0-20 128,-1 0 128,1-20 97,0 0-225,-20 0-64,20-19-96,-20 19-224,0-20-416,-20 0-545,20 1-833,-40-1-480,21 20 2050,-1 0 352,-21 1 288,21 19 449,2 19-65,18 1-255,-20 0 31,40-1-448,-2 22-416,23-22-385,-1-19-576,-1 20-865,1-20-3684</inkml:trace>
  <inkml:trace contextRef="#ctx0" brushRef="#br0" timeOffset="8">25012 6140 13068,'59'20'673,"-19"-1"544,-20 21 1153,0 1-801,19-2-928,-19 0-513,0 2 0,0-2-64,1 1-32,-21 0-448,0-1-545,0 1-512,-21 1-1090,1-3-1312,-20-17-4165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23443 6836 11979,'20'0'769,"-20"0"-769,0 19 704,0 1 674,0 0-834,20 0-384,-20 0-64,0 19-32,0-19 64,0 20-31,-20-20 319,0 19 385,1-18-289,-21-2-95,-1 2 95,-17-2-416,-22-19 289,20 0-129,-19-19-64,20 19 32,-1-21 161,21 2-161,-1-2-128,19 21-128,3-19-96,-2 19-32,20 0-513,20 0 0,-2 0 257,3 19-417,19-19-576,-1 0-994,-39 21-1152,20-21-4260</inkml:trace>
  <inkml:trace contextRef="#ctx0" brushRef="#br0" timeOffset="1">23086 6955 11370,'-40'0'-128,"1"0"-128,-1 19 672,-19-19 1090,19 20-641,1 0-225,-2 0-63,1 0-225,1 0-64,19-1 65,20 2 159,0-2-224,0 2 193,20-2-193,1 1-128,17 0 64,3-20-95,-3 20-129,3 0-225,-1-1-319,-1-19-1090,-19 20-1985,-20 0-8072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2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16277 8386 16143,'-20'0'416,"20"0"-384,0 0 449,0-21 191,0 1 257,0 1-512,20-21-161,0 0-160,0 1 224,-1 18-96,1-18 161,0-1-97,0 0-128,19 1-128,1-2-32,19-18 0,-18 19-32,-1 1-128,-1-1-288,-19 20-129,0 0-256,0 0-448,-20 20-609,0 0-576,0-19-2018</inkml:trace>
  <inkml:trace contextRef="#ctx0" brushRef="#br0" timeOffset="1">16496 7610 11562,'-21'-19'1346,"21"-2"-1154,21 21 352,-1 0 353,-2-19 320,23 19-320,-1-21-608,19 21-257,0 0-32,-19 0 32,0 21-32,-1-21-32,-19 19 0,1 21 32,-21-21 96,0 22 32,0-1-32,-21-20 32,1 19-64,20 1-64,-20-20 0,20 19-160,-19-19-417,19 0-896,0 0-2467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18877 7491 14189,'20'0'384,"0"39"-256,-20-18 321,20 19 223,1-2-63,-3 3-257,2-1 33,0-1-1,1 1-384,17 0 513,-17-1-97,-1-19 129,0-20-97,19 20 257,-19-20 63,0 0-31,20-20 192,-21-19-321,21-1-95,0 0-321,-1-19-224,2 19-416,-1-1-129,-22 22-384,3 0-672,-21-2-449,0 21-1858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19235 8147 7463,'0'-20'2017,"-20"0"-1184,20 0-609,0 20 513,-20-20 544,0 0-384,1 1-480,-1-1-97,0-1-32,0 21 97,-1 0-97,-17 21-224,-3-1-64,3-1-32,-3 21 0,21 0-64,-19 0 0,19 0 64,20-1 32,0 21-32,0-1 64,39 1-32,1-21 0,19 2-32,2-22-97,-2 1-127,1 0 224,-1-20 224,20-20 193,-19 0 191,-1 1 65,2-41-129,-2 1-191,-19-1-193,-21 0 0,1 1 32,-40-1 128,1-20 33,-21 41 31,-1-21 128,-17 20-31,-22 20-97,0 0-288,1 20-64,20 20-672,-20 0-930,18 20-2466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6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16099 8783 8520,'-41'0'4484,"21"0"-3331,0 0 96,20 0-96,0 0-128,0-20-480,20 20-257,21 0 32,-1 0-256,19-20 0,0 20-128,-19-20-64,19 20-320,-19-20-257,1 20-416,-23 0-448,-18-19-481,0 19-64,0 0 160,-39 19 576,19-19 1154,-20 20 641,21 0 800,-1 0 160,0 0 0,20 19-480,0-19-608,0 20-161,20 0-32,0-21-64,-1 21-32,21-20 0,-20 0 64,-20 0 128,21 0 353,-21-20 512,0 20 288,-21-20-224,1 0-449,-20 19-223,21-19-257,-21 0-224,0 0-224,21 0-417,-1 0-768,20 0-1890,0 0-4997</inkml:trace>
  <inkml:trace contextRef="#ctx0" brushRef="#br0" timeOffset="1">16615 8981 11402,'0'0'353,"-20"0"287,20 0 1314,-20 0-384,20 0-738,0 0-671,-20 20-97,20 0 32,-21 20-32,21-20-32,0-1-32,21 2 0,-21-2-32,20 1-64,0-20-161,0 20-159,-1-20-385,1-20-672,0 20-769,0-20-1186,0 1-4099</inkml:trace>
  <inkml:trace contextRef="#ctx0" brushRef="#br0" timeOffset="2">16733 9021 4292,'20'0'3042,"-20"20"-2145,0 0 577,0 0-225,0-1-256,20 2-641,-20-2-224,20-19 161,0 20 351,-1-20 129,-19 0-32,20 0-33,0-20-191,-20 1-65,0-2-96,0 2-159,0-1-129,0 0-128,0 20-545,0-20-1024,0 20-2627</inkml:trace>
  <inkml:trace contextRef="#ctx0" brushRef="#br0" timeOffset="3">17150 8703 14669,'-19'-40'673,"-1"40"-705,20 0 769,-20 21 95,0-2 193,20 1-640,0 20-97,0 0 64,0 19 129,0-19-129,0 20-320,0-1 32,20-19-544,0-1-513,0 1-577,19-20-1120,-19 0-3652</inkml:trace>
  <inkml:trace contextRef="#ctx0" brushRef="#br0" timeOffset="4">17409 8842 15855,'-20'-20'544,"-1"20"-736,1 20 288,20 0 480,-18 0 97,18 20-481,0 19-64,0-19-160,18 0 64,2-1-288,1 1-288,19-20-129,-21 0 129,21 0 351,0-20 225,-21-20-32,21 0 32,-20 0 64,0-20 193,-1 21-1,-19-21-64,0 0-192,-19 1-32,-1-1-64,0 20 64,-20-20 0,1 20 64,-1 20 96,1 0-31,19 0-129,0 0 0,-1 20 64,21 0 32,0 0 0,21 0-64,-1-1 0,19 2-32,1-2-128,19 1-321,-19-20-319,0 0-386,-21 0-799,1-20-1571,0 1-3618</inkml:trace>
  <inkml:trace contextRef="#ctx0" brushRef="#br0" timeOffset="5">17567 8684 9064,'0'0'3491,"20"0"-3042,0 19 1312,19 1-127,1 20-321,1-20-448,-3 19-224,3 21-1,-1-20-31,-1 0-417,-19 19-128,0-19-64,-20-1-224,0 1-128,0 20-193,-20-20-448,-20-20-96,21 19-128,-21 1-1281,-1-20-8681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02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991 9260 3106,'0'19'-1057,"-20"-19"-64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0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15641 11724 1249,'0'0'-160,"0"0"-928</inkml:trace>
  <inkml:trace contextRef="#ctx0" brushRef="#br0" timeOffset="1">15582 11724 2306,'-20'0'1825,"20"0"-1152,0 0 576,0 0 257,0 0-129,0 0-512,20 0 0,-20 0-161,21 0-223,-3 0-65,2-20-192,1 20-192,-1 0-96,0 0-352,-2 0-385,3 0-288,-1 0-96,-20 0 0,0 0-321,0-20-768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0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23226 12360 8263,'0'0'417,"0"0"-193,0 0 2466,0 0-319,0 0-1186,0 0-160,0 19-32,18 1-257,-18 0-191,0-1-193,0 2-63,-18 19-65,18-21-32,0 41-64,-21-20-128,1-1 64,0 1-32,0 0 0,1-1 0,-1 2 64,0-21-96,0 19 0,0-20-128,20-19-128,-19 21-385,19-21-608,0 20-737,0-20-1409,0 0-2915</inkml:trace>
  <inkml:trace contextRef="#ctx0" brushRef="#br0" timeOffset="1">22987 12459 7911,'-20'0'1281,"0"0"-608,20 0 1537,-19 0 0,-1 0-801,20 20-480,0-20-737,0 0 33,20 0-65,-1-20-64,21-1-64,19 2-32,1-1 0,-1 0 32,-19 1-32,-1-2 0,-19 21 96,-20-20 96,21 20 32,-21 0-127,0 0-33,0 20 32,0-20 0,20 21 0,-20-2 64,20 1-64,-20 0 0,18-1 0,-18 2-96,0-1-160,21-20-320,-1 20-673,-20-20-1506,20 19-8007</inkml:trace>
  <inkml:trace contextRef="#ctx0" brushRef="#br0" timeOffset="2">22074 12936 416,'0'-60'9769,"0"40"-7815,0 1-545,0 19 1,0 0-257,0 0-96,0 19-481,0 1-95,0 20 63,0-20 33,0 20-289,0-1 32,-20 1-352,20 20-96,0-21-480,0 1-385,0 0-417,20-1-608,-20-18-2210</inkml:trace>
  <inkml:trace contextRef="#ctx0" brushRef="#br0" timeOffset="3">22430 13134 384,'0'-19'13196,"-18"19"-13164,-2-20 32,-1 20 801,1 0 64,0 0-865,1 0-64,-1 20-96,0-1 64,20 1-160,-20 0-160,20-20-257,0 20-32,20 0-31,0-20-129,0 20-32,-1-20 481,1 0 224,0 0 128,1-20 64,-1 20 32,-20-20 32,18 20-96,-18-20 0,0 20-32,0-20 32,0 20-64,0-20-96,0 20 32,0 0-32,0 20 128,0 0-96,0 0-97,20 0-95,-20-20-128,21 20 256,-1-20 160,-20 19 128,20-19 384,-20 0 193,0-19 128,0 19 0,0-20-161,0 20-255,0-20-65,19 0-192,-19 20-160,0-20-224,0 0-449,0 20-320,0-19-768,20 19-97,0 0 0,-20 19 0,0-19 641,20 0-1762</inkml:trace>
  <inkml:trace contextRef="#ctx0" brushRef="#br0" timeOffset="4">22730 13154 14093,'0'0'352,"-21"0"-320,1 0 705,0 0 96,0 20-833,0-20-128,20 20-65,0-20-191,0 20-513,0 0-160,0-1 160,20-19 289,0 20 352,-20-20 223,20 0 290,0 0 287,-20-20 161,21 20-32,-21-19-161,18-1-320,-18 0-128,0 0-128,0 20-128,0 0-160,0 0 127,0 0-95,0 20-64,20 0 192,-20 0 160,0 19 32,0 1 224,0-20 160,0 19 289,0-18 192,-20-1 192,20-1-64,-18 2-321,-3-21-95,21 0-449,-20 0-96,0-21-96,20 2-417,-20 19-608,20-20-1025,0-1-1953</inkml:trace>
  <inkml:trace contextRef="#ctx0" brushRef="#br0" timeOffset="5">22847 13253 9224,'21'0'513,"-21"20"-481,20-20 1601,0 0 33,0 0-1058,19 0-223,-19 0 127,0-20 1,0 20-225,-20-19 64,19-1-159,-19 0-65,0 20-32,-19-20-64,-1 20-96,-20 0 64,1 0 64,-1 0 64,20 0 32,-1 20-96,21 0 32,0 0 225,0-1-1,21 1 32,-1 1 1,20-2-257,-1 1 32,21 0-64,-21-20 0,21 0-128,-41 0-257,21-20-191,-20 20-865,-20 0-3140</inkml:trace>
  <inkml:trace contextRef="#ctx0" brushRef="#br0" timeOffset="6">23702 13234 13196,'-21'0'0,"21"0"-64,-20 0 608,2 0-95,-23 19-417,21 1 0,-19 20 0,19-20 32,-20 19-64,20-18 32,20-1-64,-20-1-384,1 2-737,19-2-1730,0-19-2434</inkml:trace>
  <inkml:trace contextRef="#ctx0" brushRef="#br0" timeOffset="7">23562 12995 13901,'-19'-19'192,"-1"19"-192,20 0 2050,0 0-545,20 19-832,-1 1-129,1 20 33,21 0 31,-3-1-159,3 1-257,-1 0-128,-1 19-96,21-19-160,-21 0-256,1 0 31,-20-20-191,19 20-417,-19-21-545,0-19-1889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29T14:42:59.83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2916 12956 3331,'0'0'1121,"0"0"736,0 0-223,0 0-321,0 0-320,0 0-480,0 0-97,0 0 257,0 0 288,0 0-65,20 0-319,-20 0 0,20-20-129,1 20 0,-1 0-95,-2 0-161,-18-20 0,21 20 32,-1 0 33,0-21 95,0 21-64,-1 0-96,1-19-64,0 19-31,0 0-1,-20 0-96,20 0 0,-1-20 0,1 20 0,-20 0 0,20-19 0,0 19-32,0 0 64,-1 0-289,1 0 514,0 0-257,1-20 0,-1 20 0,-2 0-96,2 0 128,1-21 96,-1 21-224,0 0 32,-1 0 160,1 0-256,0 0 160,-20 0 128,20 0-192,0-20 64,-1 20 0,1-19 0,0 19-32,0 0 0,0 0 64,-20 0-32,19-20 0,21 20 0,-20 0-289,1-20 642,-1 20-385,18 0 96,-17 0-128,-1-20 32,19 20 64,-19-20-32,20 20 0,-1-20 32,-19 20-64,20 0 32,-20-19-32,19 19 64,1 0-32,-19-20 0,17 20 32,-17-20-64,-1 20-257,18 0 578,-17-20-257,19 20-64,-20 0 0,19-20 64,1 20-32,-20 0-32,19-19-33,1 19 65,1-21-32,-23 21 0,23-19-96,-21 19 96,18-20 32,3 20-192,-1-20 512,-21 20-416,21 0 64,0-21 32,-1 21 128,1 0-384,-1-19 96,1 19 96,19-20 64,-18 20-32,-1-20 32,-1 20 0,21-19 32,-21 19-32,21 0 0,-21-21 0,22 21 0,-2-20 0,-19 1 0,19-1 0,-19 20 0,-1-20 0,1 0 32,0 20-64,-1-20 64,22 20 0,-23-20-64,3 1 32,-2 19 0,1-20 32,-20 0-64,19 20 64,1-20-64,0 20 96,-19-20-96,17 0-32,3 20 192,-21-19-96,19-1-32,1 20 0,-20-20 32,19 20 32,-19-20-64,20 0-96,-21-1 192,21 21-64,-20-19 32,19 0-64,-19 19 32,20-21 128,-19 2-128,17-1 1,-17 0-1,19 20 96,-22-20-192,3 0 160,19 0-32,-1 20 0,-19-19-64,20-1 0,-20 0 64,19 0-64,-19 0 32,21 0-32,-21 20 0,18-19 96,3-1-160,-3 0 192,3 0-192,-1-20 96,-1 21-64,1-2 128,-1 2-96,1-2 0,1 2 96,-3-2-128,3 2 64,-3-1 160,3 0-128,-1 0 65,-1 0-33,1 0-96,0-19 64,-21 19-32,21 0 32,1 0-96,-23 1 192,23 19-160,-21-20 0,18-20 192,-17 20-320,19 0 256,-20 1-32,19-2-160,1 1 128,-20 1 0,19-2-32,1 2 32,-20-1-32,-1-20 32,21 20 0,-19 0 65,-1 0-161,-2 1 64,2-1 32,1 0-32,-1 0 32,-20 0 0,20 0 0,-1 1 32,1-1-64,0-1 128,-20-18-64,20 19 32,0 1-96,0-2 32,-1 1-64,1 1 32,0-2-128,0 2 128,1-1 65,-3 0-130,2 0 66,0 0-66,1 1 66,-1-2-1,-2 2 32,3-1-64,-1 0 0,0 0 96,0-20-128,-1 21 128,1-1-64,0-1 32,0 2 32,0-1 0,-1 0-32,1-20-32,0 20 0,0 1-64,0-21 64,-1 20-32,21-20 0,-20 20 0,1-20 64,17 21 32,-17-21-128,-1 20 96,0-20 0,-2 21-160,3-21 256,-21 20-448,20-20 576,0 21-320,0-21-96,0 0 385,-1 20-322,1-20 98,-20 20-1,20-19 64,0-2-64,-20 22-64,20-21 64,-20 20 32,19-20-96,-19 1 224,0 19-160,20-20 128,-20 20-128,20-19 32,-20 18-64,0-18 160,21 19-32,-21 0-96,0-20 0,20 21 1,-20-21 31,0 20-64,18 0 64,-18-20 0,20 20-128,-20 1 192,0-1-32,21-20 64,-21 20-32,0 0-64,0 1 0,0-2-64,0 2 32,0-2 32,20 2 32,-20-1-64,0 0 33,0 0-1,20 0-96,-20 1 64,0-1-257,0-1 482,19 2-161,-19-1-128,0 0 96,0 1-64,20-2 192,-20 1-96,0 1 32,0-21-96,20 20 32,-20 0-32,0 0-64,0 1 64,0-2 0,20 2 0,-20-1-32,0 0 0,0 0 0,0-20 0,0 20 0,20 1 128,-20-1-160,0 20 128,0-21 65,0 2-161,0-1 32,0 20 64,0-20-64,0 0 64,0 0-128,0 0 64,19 1-64,-19-1 64,0 20 32,0-20-64,0 20 96,0-20 0,0 20-96,0-20 64,0 20 0,0 0-96,0-20 32,0 20 32,20-19 0,-20 19-64,0-20 64,0 20-64,0-20 160,0 20-224,0-20 128,0 20-64,0-20 128,0 20-256,-20-21-32,20 21 0,0-19 32,0 19-129,0-19 1,0 19-96,0-21-97,0 21-864,0 0-673,0-19-1633,0 19-8393</inkml:trace>
  <inkml:trace contextRef="#ctx0" brushRef="#br1" timeOffset="1">10580 6537 10249,'0'0'1890,"0"-20"-673,0 20-480,0 20-321,20 0 513,-20 0-256,20 21-129,-20 18 65,18 0 160,3 1-129,-21 39-223,0-20-289,0 21-128,20-1 64,-20-19-192,20-21-65,-20 1 1,20-21-160,-20-19-193,19 0-672,-19-20-1601,-19 0-2980</inkml:trace>
  <inkml:trace contextRef="#ctx0" brushRef="#br1" timeOffset="2">10421 6895 5124,'0'0'3043,"0"-20"-673,0 20 33,0 0-898,0 0-448,0-20-192,0 20-224,0-19-257,19-1-160,-19-20 0,20 20-128,-20-19-63,0-1 63,20 0 0,-20 0 64,0 20 192,20 0-160,-20 0-128,21 0-96,-21 1-64,18 19 64,2 0-64,21 0 0,-3 0 0,3 19 32,-1 1 0,-1 0-160,1 0-577,-1 21-1217,-19-22-3619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15682 12558 9961,'-41'20'1954,"41"-20"-1314,0 0 513,0-20 577,0 20-897,21 0-513,-1-19-160,18-2 65,3 2-1,-1-1 32,19 0-192,-19-1 128,-21 21 32,1-19-31,0 19-1,-20 0-64,0 0-64,20 19 96,-20 2 0,21-1-32,-21 0 1,18-1-65,2 2 0,0-2-32,1 1-96,-1 0-161,0 20-319,-2-21-609,3 1-1954,-1-20-10890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12347 12677 14990,'-61'-20'672,"41"20"-608,-18 0-64,-3 0-32,2 20 0,19 0 0,0 0-224,0 20 128,40-21-160,0 1 95,19 21 97,1-22-32,19 20 32,-18-18 128,-1-1-32,-1 0 160,-19 0 321,0-1 384,-20 1 96,-20 0-289,0-20-223,0 20-481,1-20 288,-21 0-576,-1 0-385,23 0-865,-2-20-1537,-1 20-2626</inkml:trace>
  <inkml:trace contextRef="#ctx0" brushRef="#br0" timeOffset="1">12564 12737 6021,'40'20'5125,"-20"-1"-4709,-20 1 65,21 1 416,-21-1 64,0-1-673,0 1-160,0-1 0,0 2 192,0-1-95,18-20 127,-18 0-64,0 0-160,0-20-64,0-1-31,0 2-1,0-1 0,0-19-32,20 18 0,-20 1 32,0 1 64,20-1-32,-20 20 96,21 0-64,-1 0-32,-20 20 64,18-1-64,3 22 0,-21-21-64,20-1 0,-20 1-32,0-1 0,20-19 0,-20 21 160,0-21 97,0 0-65,0 0-96,20-21 32,-20 21 32,20-19 32,-1-1 32,1 1 353,0-1-353,0 20-160,-20 0 0,0 20-96,20-20 64,-20 19-64,0 1-288,0-1-257,19 2-512,-19-1-673,20 0-480,0-20-1057,0 0-1538</inkml:trace>
  <inkml:trace contextRef="#ctx0" brushRef="#br0" timeOffset="2">13141 12876 832,'20'-39'5125,"-20"39"-1730,0-20-1185,-20 20-256,0 0-608,20 20-610,-21-20-255,1 19-161,20 1-256,0-1-32,0 2-32,0-1-192,20 0-32,1 0 0,-1-20-1,0 0-63,19 0-64,-19 0 95,-20-20 193,20 0 128,-20 20-32,0-20 33,0-1 31,0 2 96,-20 19 0,20-20 0,0 20-128,0 0 64,0 0-32,0 20-64,0-1 33,20 2-65,0-1-65,-1-20-223,1 20 0,0-20 160,0 0 128,-20 0-32,20 0 0,-20 0 64,19-20 0,-19 20 0,0-20 128,20-1 64,-20-18-32,0 20-63,0-42-65,0 22-32,0-21-64,0 1-129,20-1 33,-20 1 128,0 19 96,-20 19 97,20 21-193,0 21 128,-20-1 224,20 0-128,0 20-96,0 19-96,20-19 0,-20 19-64,20 1-224,0 0-96,1-1-129,-3-40-127,2 22 287,0-21 193,21 0 256,-23-20-31,2 0 159,1 0-128,-1-20 192,0 0 97,0-21-97,-20 22-96,19-40-160,-19-1-96,0 0-32,-19 1-32,19-1 128,-20 21 192,20-1 161,-20 20-65,20 0-192,-20 20 353,20 20 63,0 19-128,0 1-95,0 20-65,20-1-192,-20 1-32,20-1 64,0-18-224,-1-2-256,-19 1-417,20 0-352,0-1-224,-20-19-1666,0 0-7688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18322 13234 13196,'-20'19'64,"20"1"-320,0-20 800,0 21 1058,0-21-705,20 0-449,0 0-160,19-21 65,1 21-129,-1 0-32,21-20-96,-1 1 160,2-1-31,-2 0-161,-19 20-64,19-20-353,-39 0-672,0 20-1217,0-20-3587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12663 13273 7174,'0'-39'7752,"0"39"-7656,0 0 0,0 0 1505,0 0-223,20 19-578,0 22-383,1-22-1,17 40-63,-17-18-65,39-1-256,-21 19 128,1-19-192,0 0-160,-1-1-32,1 1-257,-1-20-288,2 19-416,-21-19-1153,0 1-4260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12803 13532 13965,'0'20'160,"0"-20"-480,0 0 768,-20 20 513,-1 0-641,21-1-224,-18 1-64,-2 20 32,-1-20-64,21 0-64,-20-1-160,20 1-384,0 1-449,0-21-609,0 19-736,0-19-2947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29T14:42:59.8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10183 12657 15150,'0'0'224,"0"0"-897,0 0 129,0-19 608,0 19 0,0-20 32,0 0-128,0 0-96,0 20-128,0-20-769,0-20-2114,0 21-3940</inkml:trace>
  <inkml:trace contextRef="#ctx0" brushRef="#br0" timeOffset="1">10203 12081 12139,'-20'-59'1025,"20"39"384,-21-21-896,21 3-545,0 17-577,0-18-640,0-1-673,21 0-832,-21 1-2884</inkml:trace>
  <inkml:trace contextRef="#ctx0" brushRef="#br0" timeOffset="2">10183 11366 11659,'0'-20'2114,"-21"0"-737,21 0-833,0 1-608,0-1-416,0-20-417,21 20-1633,-21-19-3428</inkml:trace>
  <inkml:trace contextRef="#ctx0" brushRef="#br0" timeOffset="3">10162 10810 11434,'0'-40'193,"0"20"-97,0-19 288,0 19-64,0-20-128,0 0-192,0 21-544,0-22-2595,0 1-5637</inkml:trace>
  <inkml:trace contextRef="#ctx0" brushRef="#br0" timeOffset="4">10183 10134 6053,'0'-60'993,"0"21"-673,0 19-352,0-20 129,0 20 127,0-19-320,0 18-1794</inkml:trace>
  <inkml:trace contextRef="#ctx0" brushRef="#br0" timeOffset="5">10221 9180 4484,'-18'-20'2050,"18"0"-1730,0 1 641,0-21-577,0 20-416,0 0-1057,0 0-1986</inkml:trace>
  <inkml:trace contextRef="#ctx0" brushRef="#br0" timeOffset="6">10162 8703 8199,'0'-59'-160,"0"38"577,21-18-33,-21 19-416,20 0-288,-2 0-353,-18 1-384,0-1-705,21-1-672,-21 2-127</inkml:trace>
  <inkml:trace contextRef="#ctx0" brushRef="#br0" timeOffset="7">10262 8067 7431,'0'-20'1281,"0"20"-673,0 0 1602,0-19-32,0 19-192,0-20-480,0 20-257,0-21-512,0 21-513,0-19-288,0-1-513,0 20-1377,20-20-2370,-20 0-6566</inkml:trace>
  <inkml:trace contextRef="#ctx0" brushRef="#br0" timeOffset="8">10242 7690 3395,'-21'-40'9609,"3"40"-9257,18-21-32,0 2 193,-20 0 704,20-2-224,0 2-1025,0-2-801,20 1-320,-20 1 352,18-1-288,-18 0-1665,21 0-1474,-21 0-1280</inkml:trace>
  <inkml:trace contextRef="#ctx0" brushRef="#br0" timeOffset="9">10203 7292 1921,'-20'-39'5093,"20"19"-1762,0 0-1249,0 0-1217,20 0-192,-20 20-289,0-19-448,18-2-833,-18 2-1281,0-2-192,0 2-1506</inkml:trace>
  <inkml:trace contextRef="#ctx0" brushRef="#br0" timeOffset="10">10162 6677 8327,'0'-21'801,"21"2"32,-21 0-224,0-22-225,0 21-736,0 0-3204</inkml:trace>
  <inkml:trace contextRef="#ctx0" brushRef="#br0" timeOffset="11">10162 6299 8071,'0'-60'705,"0"40"864,0-20-800,0 1-513,21 19-640,-21 0-4068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22748 2047 7238,'0'-20'2531,"20"20"-2467,-20 20 192,20-1 897,-20 21 0,21 0-32,-1 19-448,-2 22-385,23-22-320,-21 0 64,-20 1 128,20-21-32,-1 1 1,-19-20 287,0-20 321,0 0 416,0 0-320,0-20-737,0 0-192,20-20-257,-20 1 33,20 19-321,0-19 1,0 18-193,-1 21-160,1 0 641,0 21 224,20-2 224,-21 1 192,-19 0 32,20 0-32,-20-1 65,0 1 287,-20 0 161,1-20-160,-1 20-289,0-20-288,0 0-160,0 0-384,20 0-994,0 0-1280,0-20-5062</inkml:trace>
  <inkml:trace contextRef="#ctx0" brushRef="#br0" timeOffset="1">23285 2324 11979,'20'40'128,"-20"-40"-128,0 21 1185,0-2-352,20-19-545,-20 20-256,0 20-32,18-21-737,-18 1-864,21 0-865,-21 0-1794</inkml:trace>
  <inkml:trace contextRef="#ctx0" brushRef="#br0" timeOffset="2">23343 2286 64,'-18'-21'14221,"18"21"-14189,0-20-32,0 20-128,0-20-1281,0 20-898,0 0-5028</inkml:trace>
  <inkml:trace contextRef="#ctx0" brushRef="#br0" timeOffset="3">23582 2345 10986,'-20'0'1281,"1"0"-1313,-1 19 737,20-19 31,-20 0-447,20 21 31,0-21-128,0 19-192,0 1 96,0 20-32,20-21-320,0 1-160,-1 0-1,1 0-127,21-20 480,-21 0 64,-2 20 0,2-20-32,-20-20 224,21 20-64,-21-20 192,0 0 1,0 0-65,0 1-192,0-1 32,0 0 32,0 0 224,-21 1-159,1-2-225,20 21-64,0 0 128,0 21 64,0-21 64,0 39-64,20-19 96,1 0-32,-1-1-128,19-19 64,-19 20-64,0 0-32,0-20 0,-20 0-32,20 0-96,-20 0 64,19-20-192,-19 20-64,0-20-641,20 1-32,0-1 0,-20 20 512,20-20 353,0 20 192,-1 0 225,1 0 127,0 20 32,0 0-127,1-1 31,-21 1 0,18 20-31,-18-20 608,0 0 448,0-1-256,-18-19-416,-23 20-1,21-20-447,-19 0-161,19 0-257,0 0-671,0 0-898,0 0-2306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15562 2385 8584,'0'-21'1345,"0"21"449,0 0-737,0 0-865,20 0 352,-20 21 321,21-2-192,-3 21-225,23 19-192,-21 1 33,0 20-193,19-21 0,-19 1 32,0-21-32,0-20 160,-1 2 193,-19-1 31,20-20 161,-20-20 320,0-1-225,0 2-479,20-20-353,-20-21 416,0 20-288,0-20 0,0 21-32,0-1-256,0 0 64,0 21 95,0-1-447,0 20-673,0-20-961,0 20-2723</inkml:trace>
  <inkml:trace contextRef="#ctx0" brushRef="#br0" timeOffset="1">16099 2483 14317,'0'-19'128,"0"19"96,-20 0 449,20 0-449,-21 0-64,21 19-256,-20 1 0,0 0-96,20 20-288,0-1 95,0-19 97,20 20-225,0-20-351,1 0 159,-1-20 353,0 0 320,-2 0 32,3-20-32,-1 0-225,0 1 65,-20-2 0,0 1-224,0 1-385,0-21-865,0 20-352,0 20 801,-20 0 513,20 0 255,0 0 353,0 20 641,0 0 95,20 0-320,-20-1 1,20 1-65,-1 1 160,1-21 321,0 19 0,0-19 544,-20 0 513,0 0 320,0-19-577,0-2-736,0 21-289,0-39-159,0 39-321,-20-20-64,20 0-385,0 0-480,0 20-480,20 0-320,-20-20-482,20 20-1248,-1 0-2562</inkml:trace>
  <inkml:trace contextRef="#ctx0" brushRef="#br0" timeOffset="2">16435 2523 6918,'0'20'128,"20"0"-96,-20-20 32,0 20-64,0-1 224,0-19-256,20 20 129,-20-20-1,0 0-192,21 0-609,-21 0-1922</inkml:trace>
  <inkml:trace contextRef="#ctx0" brushRef="#br0" timeOffset="3">16634 2483 14733,'-19'0'-160,"19"20"128,-20-20 160,20 20-64,-20 0 129,20 0-225,0 0-97,0 19-351,0-18-481,20-2 64,0 1-416,-1-20 224,1 0 224,0 0 513,-20 0 256,20-20 96,-20 1 64,0-2 0,0 1 64,0 1 64,0-1-96,0 0 0,0 0-128,0 20 641,0 0-33,0 0-608,0 20 129,20 0-97,-20 0 96,19-1-64,-19-19 32,20 20-64,0 1-128,0-2 31,-20-19 97,0 0 65,0 0 159,0 0 416,0-19-608,0 19-384,0-21-32,0 1-417,0 1-480,0-1-225,20 0 481,-20 0 1121,19 20 833,-19 0 769,20 0-353,-20 0-320,20 0-384,-20 0-321,21 20-256,-21 0-128,20-20-64,-20 20-256,0-1-65,0-19-448,20 0-544,-20 0-801,18 0-128,-18 0-1666</inkml:trace>
  <inkml:trace contextRef="#ctx0" brushRef="#br0" timeOffset="4">16992 2583 672,'20'19'4228,"-20"1"-3331,0-20 352,0 0-384,20 21-96,-20-21-193,19 0-255,-19 0-129,20 0 0,0-21 128,0 21 161,-20-20-161,20 1-288,-20-1 0,19 20 0,-19-20-128,0 0-449,-19 20-255,-1 0-962,0 20 641,20-20 1057,-20 40 640,20-21-63,0 1-417,20 1 96,-20-2 289,40 1 159,-21 0-415,21-1-1,0-19 192,-21 0 1,21-19 127,-19 19 65,-1-20 191,-2 0-95,-18 1-257,0-2-95,0 1-33,0 20-192,-18-19-128,-2 19-96,-1 0 0,1 0 128,0 19 0,1 1 0,19 1-32,19-2 0,1 1-256,0 0-64,21-20-225,-3 19-576,3-19-1025,-2 0-1602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4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13776 13413 5541,'0'0'4004,"0"0"-3492,0 0 673,0 0 641,0 0-865,0 0-801,0 0 320,0 0 97,19 0-161,-19 0-31,20 19-65,0-19-64,0 0 129,1 0-1,-3 0-64,2 0 33,21 21-1,-3-21-96,3 19-160,18 1 0,21-20 65,-1 20-129,21-20 128,-1 0-128,20 0 64,-20-20 0,39 0-64,-18 1 96,-1-21 0,0-1 64,1-18-31,-1 19-33,-20-19-96,-20-1 96,1 1-128,-1 19 64,-39-20 32,-1 1 64,1 18-192,-20 2 160,-20-21-32,20 21 128,-20-1-416,0 0 513,19 20-257,-19 1-128,0-1-32,20 0 96,-20 20-97,0-20 33,20 0-352,-20 1-705,20 19-513,-20-21-1280,0 21-4101</inkml:trace>
  <inkml:trace contextRef="#ctx0" brushRef="#br0" timeOffset="1">15582 11704 128,'0'0'5573,"0"0"-5925,21 0 352,-21 0 320,0 0 641,0 0-32,0 0-161,0 0-127,0 0 128,0 0 31,0 0-31,0 0 64,0 0-160,0 0-193,18 0-64,-18 0-191,0 0-65,0 0 0,0-20 0,20 20-96,-20 0 0,0 0 64,21 0-64,-21 0 33,0 0-1,20 0 0,-20 0-32,0 0 0,20 0 32,-20 0 0,0-20 0,18 20-64,-18 0 0,21 0 0,-21 0 0,20-19 0,-20 19-32,20 0-32,-20 0 96,20 0-64,-20 0 0,0 0 0,19 0 0,-19 0 32,0-20-32,0 20 32,0 0-32,0 0 32,0 0 0,20 0-32,-20-20 289,20 20-129,-20 0-160,20-20 32,0 20 0,-1-20-32,1 0 0,20 20 0,-1-19 32,-19-2-32,21 2 0,-1-2 64,-22 2-32,23-2 0,-1 2 96,-21-1-64,21 0 0,0 0-32,-21 0-32,21 0 32,1 1-32,-23 19 32,22-20-64,1 0 32,-23 0 0,23 0 0,-1 1 32,-21 19-32,21-20 0,-20 0 0,19 0 32,1 20-32,0-20-32,-21 0 32,21 20 0,1-19 32,-3-2-32,3 1 0,18 1 0,-19 19 64,0-21-31,-1 2 31,1-1-32,-1 0 32,22 20 32,-23-20 32,3 0-64,18 0 32,-19 0-96,19 1 0,-19-1 32,19-20 0,1 20-32,-21 0 0,22 1 32,-2-1-32,-19-1 32,19-18-32,1 19 32,-21 1 64,21-2-96,-21 1 321,2 1-321,17-21 128,-17 20-96,18 0-32,-19 0 32,0 0-32,19-20 0,-18 21 0,-3-1 32,23-20 0,-22 20 0,1 0-32,19-19 64,-19 18-32,0-18 32,19 19 0,-18-20-160,17 1 160,-17 19-32,-2-20-96,21 0 96,-21 1-64,1 18 96,19-18-32,-19-1-64,-1 0 128,22 1-96,-21-1 0,19 0-32,-19 0 96,19 1-64,0-1-64,-19 0 64,19 0-32,2 0 64,-23 1-32,23-1 32,-2 0 64,-19-19-128,19 19 96,1 0 32,-21 1-96,22-1 96,-23-20 33,23 20-129,-22 0 64,21-19-32,-21 19-32,21-19 32,-1 19 0,-19-19-32,19 19 64,-18 0 32,18-20 32,1 21 32,-1-21-128,0 20 64,1-20-128,-19 1 64,18 19-64,0-20 32,-19 21 0,19-21 0,1 20 64,-1-20-32,-19 21 0,19-21 129,2 21-1,-22-21 160,21 20-288,-21-19 128,21 19-64,-21-19-64,21-2-64,-1 2 32,-18-1 32,18 21-64,-19-21 64,-1 1 32,1-1-96,0 21 64,-1-22 0,1 2-64,-1-1 64,22 21-32,-23-21 64,-18 1 33,21-1-97,-2 21 96,-19-22-96,0 2 32,20-1-32,-1 1 0,-19-1 32,20 21-32,-19-21 0,17 1 0,3-1 0,-3 20 32,3-20 32,-1 0-32,-21 21 224,21-21-256,-20 21 128,0-2-160,19-17 64,-19 17-64,0-18 64,19 19-64,-19-20 64,20 21-32,-19-1-32,-21-20 224,18 21-256,2-2 192,1 2 33,-1 0-129,0-1 160,-2 20-96,-18 0-96,21-20-32,-1 20 32,-20-20 160,20 1-320,0 19 128,-20-20 32,19 20 0,1-19-128,-20 19 320,20 0-224,-20-20-513,0 20-640,0 1-1698,20 19-5380</inkml:trace>
  <inkml:trace contextRef="#ctx0" brushRef="#br1" timeOffset="2">23145 4689 1505,'0'0'1633,"0"0"-255,0 0 127,-19 0-576,19 0-256,0 0 480,0 0-96,0 0-160,0 19-385,0-19-127,0 21 95,-20-21-32,20 20 1,0-1-65,-20-19 33,20 21-65,-20 19-160,20-20-96,-20-1 32,1 21 0,-1-20-96,20 20 0,-20-21-224,20 1 288,-20 0-64,20 20-32,-20-20 64,1 19 33,-1-18-65,0-2-32,0 22 32,-1-22 0,-17 1-32,17 19 0,1-18 32,0-1 0,2 19 0,-3-20-32,1 22 32,0-21 32,-20 19-96,21-19 64,-1 20-32,0-20 64,0 0-64,0 19 0,1 1 32,-1-19 32,0 18 32,20 0-64,-21-18 0,1 18 32,-18 0-32,17-18 0,1 18 0,0 1-32,1-20 128,-21 20 97,20-1-1,0 1-96,-19 0-64,19-1 0,0 1-32,0 1 32,-19-2-64,19 0 32,0 2-32,-1-2 0,-17 1 0,18 0 32,-1-1 0,1-19 32,2 20 32,-23 0-32,21 0-64,0 0 0,0-21 65,1 21-97,-21 0 64,20-20 0,-19 19-32,19 1 160,0 0 64,-21-21-128,23 21-64,-2 0 32,-21-1-64,21 1 0,2-19 64,-23 18 0,1 1 64,21-1 33,-21-19-65,20 20 32,-19 0 0,-1-1-64,0 1-64,1-20 96,-2 19-64,3 2 96,-3-1-64,-19-21 64,21 21-96,-21-20-256,1 20 544,18-20-352,-17 19 129,17-19-97,-18 20 32,0-20-64,-1-1 160,1 21-96,-1-20 96,1 0-192,-20 19 96,18-18 32,2-1-64,-20-1 0,-1 1 0,21 0 0,-20 0 0,-1 0 32,20 0-96,-19 0 96,0-1-32,18 2 0,-18-21 0,0 19 0,0 1 0,19-20 32,-19 20 64,0-20-192,0 0 128,18 20 0,-18-20-32,0 0 64,19 0-64,-20 0 128,22-20-192,-3 20 96,2-20 0,-1 0-64,1 1 64,0-2-32,19 2 64,-19-1-128,-2 0 64,2-20 0,-1 20 128,21-19-64,-21-2-96,21 2 32,-22-1 64,23 0-64,-23 1-32,22-1 64,-1 0 0,0-19-32,1 19 32,-1 0-64,1-19 128,-1-1-96,-19 0 32,18 1 129,1-1-33,1 1-64,19 19-64,-20-40 96,1 21-160,-1-1 128,1 1-128,-1-1 64,-1 1 64,3-1-96,-3-20 64,1 21-32,1-1 32,-1 0-32,1-19 0,-1 20-32,0-1 128,1 1 0,-1-22-64,1 22-128,-2-21 192,1 21-64,1-1-32,-1-19 0,1 20 0,-1-1 64,0 0 64,21 0-128,-21 1 64,20-1 32,-19 1-31,-1-1 31,19 1-96,-19 19 128,22-19-64,-23 18-64,1 1 32,21 1-32,-1-1 0,-20 0 32,20 20-32,-19-19 32,19 19-288,-21-20 736,23 20-480,-2 1 128,-21-1-96,21-1 64,2 2-32,-3-2-192,1 21-96,20-19-64,-20 19-289,0-20-544,20 20-64,0-21-1153,0 21-3139</inkml:trace>
  <inkml:trace contextRef="#ctx0" brushRef="#br2" timeOffset="3">22709 3040 12363,'21'-60'833,"-21"40"-321,0 0 962,0 20-353,0-19-288,0 19-225,0 0-319,0 0-129,0 0-224,0 0 160,0 19 64,0 1-64,0 40 64,0-21 64,0 41-31,-21-20 95,21 39 128,0-19-63,0 19 127,0 1-320,-20-1 64,20 0-128,-20 1-96,20-21-32,0 21-64,0-41 0,0 20-224,0-19 320,0 0-64,0-1 64,0-19-32,0-20-128,0 0-129,0 0-319,0-20-161,0 0-576,0 0-609,0-20-2786</inkml:trace>
  <inkml:trace contextRef="#ctx0" brushRef="#br2" timeOffset="4">22471 4132 13612,'0'-19'673,"0"19"-769,0 0 320,0 0 577,0 0-257,0 19 97,20-19-161,-20 21-159,0 18 191,20-19 385,-1 20-32,1-1-256,0 1-129,0 20-96,19-20 1,-19 0-97,20-21-96,1 1-128,-3 0 192,3-20 65,-3 0-1,3-20-32,-1-19 65,-1 19-97,1-20-160,-1-19-64,-19 19-96,20 0-416,-20 20-161,-1 0-576,-19 0-737,20 0-1185,-20 20-7912</inkml:trace>
  <inkml:trace contextRef="#ctx0" brushRef="#br2" timeOffset="5">22193 13611 6213,'-40'20'3107,"20"0"-2434,1-20 640,19 0 577,0 0-545,0 0-352,0 0-224,0 0-64,19 0-97,1 0-127,20 0-129,-1 0 0,21 0-192,19 0-63,-20 0-33,41-20-32,-1 20-64,20 0-161,1 0 1,19 0-128,19 0-481,-18 20 64,-2-20 545,1 0 256,1-20-96,-2 20 0,-19 0-897,0 0-1505,-39 0-2306</inkml:trace>
  <inkml:trace contextRef="#ctx0" brushRef="#br1" timeOffset="6">16257 9538 6854,'0'-21'1153,"0"21"-96,0 0 609,0 0-33,0 0-480,0 0-576,0 0-193,0-19 65,20 19-1,-20 0-96,0 0 1,0 0 63,0 0-128,20 0 97,0 0-129,19 0-96,1 19-128,19-19 96,2 0 64,18 21 1,0-21-97,40 0 0,1 0 32,38 0 0,-19 0-128,19 0 96,2 0-96,-22 0 481,2 0-289,-21 0 96,-40 0-128,0 0-224,-59 0 64,0 0-384,-20 0-225,-20 0-95,0 20-834,-39-20-768,19 0-449,-19 20-704</inkml:trace>
  <inkml:trace contextRef="#ctx0" brushRef="#br1" timeOffset="7">18004 8524 12299,'20'0'769,"-20"0"-1121,20 0 672,-20 0 1281,0 0-63,0 0-930,-20 0-319,20 0 159,-20-19-96,0 19-191,0 0 63,1-20-192,-21 20-32,-19 0-32,19 0 32,-39 0-64,18 0 0,-18 0 32,-20 0 0,0 0 64,-1 0 0,-39 0 128,1 0 32,-2 20-96,1-20 160,21 0-128,-1 0-128,-1 0 0,21 19 0,20-19-32,0 0 64,18 0-32,3 0 0,-3 0 97,41 0-33,-19 20-128,39-20 96,-20 0-64,20 0-65,0 20 33,0-20 32,0 0 0,0 20 32,0-20-128,0 20 64,0-20-32,-20 19 96,20 2-32,-20-2 32,1 21 0,19-20-32,-20 20-32,20 0 160,0 19-64,0-19-96,0 20 64,0-21 0,0 21 0,20 0 0,-20-1 0,19-19 0,-19 19-96,20-19 192,0 0-160,0-1 96,0-19 96,-20 1-224,0-2 160,19 1-32,-19-20-32,0 20 96,0-20 96,20 0-96,-20 0-160,20 0 96,21-20 65,-23 20-162,22-20 65,21 20 97,-22 0-97,21 0-97,-1 0 1,0 0 64,1 0-128,19 0-128,1 20 96,-1-20-97,1 20-95,-1-20 64,0 0 256,0 19 0,2-19 64,-2 21-32,-20-21 32,20 0 0,-18 0-32,-3 20 0,22-20-32,-20 0 64,-1 0 0,1 0-33,-21 0 33,1 0 0,-19 0 33,17 0-33,-17 0 32,19 0-32,-20 0 0,-1 0-161,21 0-95,-20-20-160,0 20 288,-1 0-33,-19 0 161,20 0 0,-20 0-32,20-21 0,-20 21 32,20 0-32,-20 0 32,20 0 0,-1 0-32,-19-19 64,20 19-32,-20-20 64,0 20 65,0-20 63,0 20 32,0-19-64,-20 19-128,20-21-64,0 1 0,-19-19 32,19 19 0,0-20-32,0 1 128,19-1 64,-19-20-96,0 21-32,0-21 161,20 0-1,-20-19 0,0 19 192,0-19 1,0-1-225,0 21-160,0-1 32,0 20 320,0 1-224,0-2-160,0 41-256,0 0-289,0 0-1665,-20 0-4452</inkml:trace>
  <inkml:trace contextRef="#ctx0" brushRef="#br0" timeOffset="8">24475 5921 10954,'0'0'64,"0"0"-32,0 0 1217,0 0 160,0 0-640,-18 0-256,-3 0-257,1-19-160,-20 19 128,-19 0 32,-1 0-223,1 0-33,-20 0-225,-21 0-255,1 19-33,0-19 225,0 0 192,0 20 32,38-20 64,-18 20 0,39-20-32,-19 0 32,18 20 0,-17-20-256,17 20-129,23 0 97,-3-20 256,21 19 0,0-19 0,0 20 96,0-20 32,0 0 128,0 20 65,-20-20 95,20 20-96,0 0 0,0 0-63,0 0-65,-20 20-96,20-1-32,-20-18 32,20 18-32,0 0 96,0 2-96,0-2 0,0 21-32,0-21 32,20 1 0,-20 0 0,0 0-32,0 0 0,0-21 192,20 2 97,-20 18-97,0-19-32,0 0-128,20 0 96,-20 0-96,21-1 96,-3-19-160,2 20 32,1 0 32,-1-20-32,0 20 0,-2-20 0,3 0 0,19 20-32,-1-20 64,1 0-64,20 20-32,-1-20 32,0 19 0,2-19 32,18 0-32,0 20-32,0-20 32,2 0 32,-2 20 0,0-20-128,0 0 96,-19 20 0,19-20 0,0 0-256,-18 0-33,-2 20-159,0-20-129,1 0-288,-1 0 33,-19 0 543,19 0 257,-18 0 64,-21 0 64,18 0 96,-17 0-95,-1 0-1,0 0-32,-1 0-32,-19-20 0,20 20-64,-20 0 0,20 0 31,-20-20-63,20 20 64,0 0 0,-1 0 64,1 0-32,0 0 0,-20 0 0,20-20 96,0 20-160,-20 0 128,21 0-32,-21 0 33,18 0 63,-18 0 128,0 0-64,0-20-128,0 20 128,20-19-160,-20 19 64,0-20 65,0 0-161,20 0 32,-20 0-32,0-19 0,0 19 32,0-20 32,21 0 0,-21 21 96,0-21-64,20 0-64,-20-20-96,18 20 0,-18 1-192,0-21-1,0 1 161,0-1 128,21 20 64,-21 0-96,20 1-32,-20-1 225,0 20 31,20 0-96,-20 20-128,0-20-32,0 20 32,0-20-96,0 20 64,20 0-96,-20 0 32,0-20-33,0 20-31,0 0 0,-20 0 160,0-20 128,0 20 0,-39-19 97,-2-1 383,-18 20 129,-40-20 448,19 0-96,-37 0-256,17 20-321,21-20-448,0 20-992,-1 20-2308,40-20-9544</inkml:trace>
  <inkml:trace contextRef="#ctx0" brushRef="#br3" timeOffset="9">19314 6219 5060,'0'-40'1730,"0"40"160,0-19 64,0-1-449,0 0-256,0 0-192,0 0-256,0 20-128,0-20-1,0 20 1,-20-20-1,20 20-223,0 0-193,-20 0-256,20 0 0,-19 20-96,-1 0 64,0 20 0,0 0 32,20 0-32,-20 20 64,20-1-64,0 1 64,0 19-32,0 0 96,0 2 0,0 18 96,0-20 33,0 20 31,0 0-64,-19 0-128,19 1-32,0-1 64,0-19-32,0-21-96,-20 20 160,20-19-96,0-20 32,0 20 65,0-20-129,0-20 64,0 19-193,0-39-127,0 20-288,0-20-353,0 0-448,0 0-1250,0 0-3010</inkml:trace>
  <inkml:trace contextRef="#ctx0" brushRef="#br3" timeOffset="10">18699 12976 8616,'20'19'2690,"0"-19"-2081,-20 0 832,39 20 225,-19 0-481,20-20-609,-1 20-255,1 0-129,19-20 0,2 0 0,-23 0 129,23 0-97,-22 0-160,-19 20 32,0-20 64,-20 20 64,0-20-544,-20 39 192,-19-19-160,-1 20-161,-1 19-95,-18-19-225,19 0-833,1 0-1697,-1 20-7303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15860 4073 14477,'-20'40'577,"20"-21"-193,20 21 161,-20 20 255,20-1-31,-20 2-288,20-22-385,19 21 32,-19-1-96,0-19 0,19-20 96,1 0 192,-19-1 65,19-19 223,-22-19-63,23-1-97,-21-20-160,19 0-159,1-19-129,-20-1-225,19 20-543,-19 0-930,0 1-1665,-20 19-8809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16099 3477 12363,'-20'-40'224,"20"20"673,0 20-480,0-19 223,0 19 481,0 0-192,0 0-608,20 0 95,-20 39 225,20 1-193,-20 39-128,0 1 65,0-1 31,0 21-128,0-1 161,-20 0-161,0-19-160,20-1-64,0-19 0,0-1-288,0-19-160,0 0-161,0 0-256,20-20-480,-20-20-961,-20 0-1954,-1 0-6278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6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18342 4431 14381,'-20'0'833,"20"0"-609,0 0-160,20 0 641,-20 20 384,19 0-577,1 19-384,0-19-31,20 20-129,-21-20-289,1-1-480,0 2-320,0-2-1185,1-19-2434</inkml:trace>
  <inkml:trace contextRef="#ctx0" brushRef="#br0" timeOffset="1">18559 4371 15150,'0'20'961,"20"0"-705,-20 0 353,0 0-321,20 0-192,1 19-256,-21 1-833,40-20-865,-21 19-4516</inkml:trace>
  <inkml:trace contextRef="#ctx0" brushRef="#br0" timeOffset="2">18877 4689 14285,'20'19'-96,"0"2"-128,-20-1 448,20 20 128,19 20 1,-19-1-321,0 1-289,21-1-223,-23 1 448,3-21 64,-21 1 256,0 1 705,0-2 256,-21-19-32,3-1-63,-23-19-65,1 21-353,22-21-255,-23-21-257,21 21-160,-19-19-256,19-21-513,0 21-864,0-22-577,0 1-1922,1 1-8712</inkml:trace>
  <inkml:trace contextRef="#ctx0" brushRef="#br0" timeOffset="3">18937 4510 5413,'21'-20'10442,"-21"20"-10026,0 0-192,0 0 449,0 0-609,0 20-545,0 0-2113,18 0-5798</inkml:trace>
  <inkml:trace contextRef="#ctx0" brushRef="#br0" timeOffset="4">19156 4649 14798,'0'0'736,"19"20"-768,-19-20 352,0 20 225,20 20-33,0-20-383,0-1-161,0 2-257,-1-2-319,1 2-129,0-21 64,0 0 193,-20 0-1,20-21 385,-20 21 225,0-19-97,0-2-64,0-18 32,19 18 0,-19-18 0,0 19 32,0 1 416,-19-2 545,19 21 192,0-19-352,0 19-545,0 19-192,19-19 32,-19 21-32,0-2-32,20 1-128,-20 19-64,20-18-544,1-1-834,-21-20-1024,20 19-3460</inkml:trace>
  <inkml:trace contextRef="#ctx0" brushRef="#br0" timeOffset="5">19592 4570 16047,'0'0'512,"0"0"-448,0 0 673,-19 0-641,19 0-128,0 20 0,0-1 0,0 2-192,19 18-129,1-19-95,0-20 352,0 19 64,-20 2 32,20-21 0,-20 20 160,0-20 256,0 0 161,-20 0-65,20 0-191,-20 19-225,0-19-64,0 0-320,1 0-769,-1 0-1570,20 0-4291</inkml:trace>
  <inkml:trace contextRef="#ctx0" brushRef="#br0" timeOffset="6">19672 4609 12684,'39'0'384,"-19"0"641,20 0 1153,-1-19-705,2-1-159,-3 0-642,23 0-512,-22 0-352,-19 0-673,-20 1-576,0-1-3139</inkml:trace>
  <inkml:trace contextRef="#ctx0" brushRef="#br0" timeOffset="7">19790 4411 12427,'20'79'1281,"-20"-39"513,20 0 448,1-1-1057,-1 1-608,-2 0-577,2 0-577,-20-20-672,21 20-1473,-21-21-4517</inkml:trace>
  <inkml:trace contextRef="#ctx0" brushRef="#br0" timeOffset="8">19434 5663 11883,'20'40'544,"-20"-20"225,-20-20 1601,20 0-384,-21 0-673,21-20-672,-20 1-225,20-22-127,-20 1-33,20 21-288,0-21 64,0 20-128,20 0 96,0 0-96,-20 0 0,21 1-33,-1-1 65,0 20-384,-2 0-385,3 0 0,-1 20-512,0-20-1313,0 19-2307</inkml:trace>
  <inkml:trace contextRef="#ctx0" brushRef="#br0" timeOffset="9">19632 5504 12043,'0'0'1313,"0"0"-224,0 0 192,0 0-896,20 0-289,-20 20-96,20-20-288,-1 0-577,1 0-1089,0 0-1441,0 0-2499</inkml:trace>
  <inkml:trace contextRef="#ctx0" brushRef="#br0" timeOffset="10">19731 5365 7334,'-40'-39'2979,"40"-2"-2050,0 22-288,0 19-1026,0-20-1280,0 20-1826</inkml:trace>
  <inkml:trace contextRef="#ctx0" brushRef="#br0" timeOffset="11">19909 5326 13933,'-20'19'448,"20"1"-64,-18-1 673,-2 2-768,20-1-257,0 0-64,0-1-160,20 1-257,-2-20-159,-18 0 287,41 0 321,-21 0 0,-20-20-96,20 1 160,-1-1 160,-19 0 193,0 20 31,0-21-224,0 21-224,0 0-96,0 0-224,20 21 160,-20-1 224,20 19-128,-20 1 64,20 20 96,0-21-96,-1 1 0,1 1 32,0-2 32,-20 0 417,0-18 704,0-1 192,-20-1-128,0-19-224,-19 0-384,19 0-257,-20-19-320,1 19-288,-2-41-417,21 21-800,2 1-833,18-1-1794,0-20-9000</inkml:trace>
  <inkml:trace contextRef="#ctx0" brushRef="#br0" timeOffset="12">19731 5564 11242,'0'0'833,"0"-20"-353,0 20 1763,0 0-450,0 0-512,0 0-320,0 0-96,0 0-224,0 20 320,0 0-481,0-1-224,0 21-256,20-20 96,-20 20-480,20-20-769,-1-1-865,1 1-3331</inkml:trace>
  <inkml:trace contextRef="#ctx0" brushRef="#br0" timeOffset="13">20168 5067 13452,'0'40'256,"19"0"769,-19-1 225,20 21-225,-20 0-449,20-21-448,0 21 32,-20-20-160,21-1-32,-21-19 128,20 0-63,-20 0 31,0-20-32,0-20 128,18 0-192,-18 0-289,0 0 65,21-19 128,-21 19-96,0-1 224,20 2 192,-20-1 64,0 20 161,20 0-161,-20 0-224,20 20-32,-1-20-32,-19 19-96,20 2-289,-20-1-351,20-20-642,-20 20-1344,20-20-3140</inkml:trace>
  <inkml:trace contextRef="#ctx0" brushRef="#br0" timeOffset="14">20466 5285 13068,'20'-19'224,"-1"19"673,1 0 1217,0 0-673,0 0-256,19 0-576,-19-20-449,20 20-96,-19-20-544,-3 20-513,-18-19-929,0 19-3299</inkml:trace>
  <inkml:trace contextRef="#ctx0" brushRef="#br0" timeOffset="15">20585 5047 13484,'19'60'833,"1"-20"833,-20 20 448,20-21-961,0 0-705,-20 2-416,21-22-320,-3 20-385,2-18-544,1-21-2018,-21 0-7463</inkml:trace>
  <inkml:trace contextRef="#ctx0" brushRef="#br0" timeOffset="16">20883 4829 17296,'0'59'416,"0"-39"-416,0 0 160,0 20-63,0-21-450,19 1-896,1 0-2370,-20 0-4645</inkml:trace>
  <inkml:trace contextRef="#ctx0" brushRef="#br0" timeOffset="17">20982 4928 16303,'19'0'576,"-19"20"-159,-19 0-1,19-1-63,0 21-2147,-20-20-7687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C36980-6FCD-491C-9380-0BE258AE5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65334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042815D-9104-4BB8-B700-7FA09F6FB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554330-7BBA-46C3-9E43-FA07159C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18F667-719E-4101-B889-11E67B30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3537A7-C748-40B9-9C55-F38A289A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93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126AD5-4978-40D2-B222-FB3D47E8F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24D81A-2CDD-4099-A66C-7C6CF5140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514578-7E64-4AF9-89DA-1111859D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DA84BA-F8A2-4760-8084-280A15A5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3C9A23-C0C5-42D7-87DA-0CECFFABC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62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D718BFA-977E-4CD1-A75A-3F135F2E3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49CB8E-1666-458F-AC95-3EBB3A6B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77E1F4-CCC2-4E7E-AF25-A6BD4102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E9897C-8AB3-4185-AAA7-F28B2A79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36DB37-2D56-4CFF-BD0F-655D850D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78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A8590-0191-41A5-B7EC-6CE980EED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45" y="870438"/>
            <a:ext cx="11737731" cy="58820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4A54BD6-A253-4528-A1C4-7BCC01B00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5" y="228600"/>
            <a:ext cx="11737731" cy="536332"/>
          </a:xfr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4591B7-9A9B-41E6-BC93-68B829DC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4676" y="6383330"/>
            <a:ext cx="2743200" cy="365125"/>
          </a:xfrm>
        </p:spPr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BF5A4EA-8E0A-45F5-BE70-B6DD265EDEDB}"/>
              </a:ext>
            </a:extLst>
          </p:cNvPr>
          <p:cNvCxnSpPr>
            <a:cxnSpLocks/>
          </p:cNvCxnSpPr>
          <p:nvPr userDrawn="1"/>
        </p:nvCxnSpPr>
        <p:spPr>
          <a:xfrm>
            <a:off x="290145" y="764932"/>
            <a:ext cx="11737731" cy="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83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3C9EFD-7283-43FB-B84E-2E536D01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F09110-908A-4A61-A13D-A19399DB3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D6DAA6-A2EE-4310-A37C-26A54C0F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2728C7-D6B1-4CB8-A909-DA85ADB3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8446AA-0B0A-4E3F-A799-DD75B788A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93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F9565F-47F8-4448-90E7-57A2EDCCC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0CBF03-BA32-406A-9E52-0D9DF6491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75E775-BC39-447D-A30E-BCEF9DFA3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CF1E0B-7D11-4104-8FBE-DFC885DA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EF5D3E-7A15-4AF1-9A50-1EC2B85C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FBE0C9-20E2-4971-A62E-712E1F02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86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72E01-2051-4B38-84C7-4C2C17FF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ADB616-DFF5-4F51-A158-3234B63D8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D16988-BBFD-4016-A3C1-350226E82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CF25F0-29F8-4A22-8FA5-CD109AAE8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5A65426-463F-4817-B29F-B8429DFB6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308C9D9-7155-4D92-BBB4-D786257B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92822DC-0319-4207-8ACF-3A1D1A907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A9E4D1D-9479-4877-AE6D-A52C0653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34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29BDA-E705-4551-ADD6-F270C732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1CBCA9-E827-4940-9DC4-BBDD98F8D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53881F8-0743-437E-A96C-3F9A7603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618A55E-6273-4389-A018-1BD9AE97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51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201EDE6-1861-42D9-A89D-D91C4CEE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271FC14-788A-4C75-917D-D575198A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4211317-E961-48F1-9B7D-8D7E8A9F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92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42EA-3789-4205-9775-A7022222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4A4AA0-6BA2-4EA3-988C-F21E9BC8C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993308-A1A4-451B-9FE2-65C646583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8D2D31-75DC-4826-A41C-6B5B54A2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50951C-7356-4EED-B43A-A85FEB33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A6D7E1-5B86-4472-98AF-F9B173FA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94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5B17AA-285F-42E6-9739-7881D789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0F27E64-59EC-48C8-AE11-FE2C9DDFC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98806E8-CEE4-4F4E-AF09-960D69E5E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081A42-6354-4107-8256-D19BBA6C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7A8029-03EA-4660-965B-B990B1130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46C5D3-D86B-4C99-8B72-DC01C0A1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13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27030EC-5DF3-4031-8CAF-A479EF6B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56157A-1F55-4AD2-A80C-D701F6204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6DF7B9-DA1C-4F2A-BAE7-155B139E9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557D9-93F3-4237-B17E-688F136C2072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92E8E9-9E2B-4A19-BB5A-05E73333C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11759C-6C61-4448-9219-1C8E891B5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42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customXml" Target="../ink/ink3.xml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8.png"/><Relationship Id="rId12" Type="http://schemas.openxmlformats.org/officeDocument/2006/relationships/image" Target="../media/image41.emf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7.png"/><Relationship Id="rId11" Type="http://schemas.openxmlformats.org/officeDocument/2006/relationships/customXml" Target="../ink/ink2.xml"/><Relationship Id="rId5" Type="http://schemas.openxmlformats.org/officeDocument/2006/relationships/image" Target="../media/image36.png"/><Relationship Id="rId10" Type="http://schemas.openxmlformats.org/officeDocument/2006/relationships/image" Target="../media/image40.png"/><Relationship Id="rId4" Type="http://schemas.openxmlformats.org/officeDocument/2006/relationships/image" Target="../media/image35.png"/><Relationship Id="rId9" Type="http://schemas.openxmlformats.org/officeDocument/2006/relationships/image" Target="../media/image39.emf"/><Relationship Id="rId14" Type="http://schemas.openxmlformats.org/officeDocument/2006/relationships/image" Target="../media/image4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9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tags" Target="../tags/tag7.xml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72.png"/><Relationship Id="rId10" Type="http://schemas.openxmlformats.org/officeDocument/2006/relationships/image" Target="../media/image68.png"/><Relationship Id="rId4" Type="http://schemas.openxmlformats.org/officeDocument/2006/relationships/tags" Target="../tags/tag8.xml"/><Relationship Id="rId9" Type="http://schemas.openxmlformats.org/officeDocument/2006/relationships/image" Target="../media/image67.png"/><Relationship Id="rId1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6.png"/><Relationship Id="rId1" Type="http://schemas.openxmlformats.org/officeDocument/2006/relationships/tags" Target="../tags/tag9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73.png"/><Relationship Id="rId7" Type="http://schemas.openxmlformats.org/officeDocument/2006/relationships/image" Target="../media/image8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86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8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18" Type="http://schemas.openxmlformats.org/officeDocument/2006/relationships/image" Target="../media/image100.png"/><Relationship Id="rId3" Type="http://schemas.openxmlformats.org/officeDocument/2006/relationships/image" Target="../media/image92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17" Type="http://schemas.openxmlformats.org/officeDocument/2006/relationships/image" Target="../media/image99.png"/><Relationship Id="rId2" Type="http://schemas.openxmlformats.org/officeDocument/2006/relationships/image" Target="../media/image91.png"/><Relationship Id="rId16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5" Type="http://schemas.openxmlformats.org/officeDocument/2006/relationships/image" Target="../media/image94.png"/><Relationship Id="rId15" Type="http://schemas.openxmlformats.org/officeDocument/2006/relationships/image" Target="../media/image96.png"/><Relationship Id="rId10" Type="http://schemas.openxmlformats.org/officeDocument/2006/relationships/image" Target="../media/image106.png"/><Relationship Id="rId19" Type="http://schemas.openxmlformats.org/officeDocument/2006/relationships/image" Target="../media/image101.png"/><Relationship Id="rId4" Type="http://schemas.openxmlformats.org/officeDocument/2006/relationships/image" Target="../media/image93.png"/><Relationship Id="rId9" Type="http://schemas.openxmlformats.org/officeDocument/2006/relationships/image" Target="../media/image105.png"/><Relationship Id="rId14" Type="http://schemas.openxmlformats.org/officeDocument/2006/relationships/image" Target="../media/image1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13" Type="http://schemas.openxmlformats.org/officeDocument/2006/relationships/image" Target="../media/image112.png"/><Relationship Id="rId18" Type="http://schemas.openxmlformats.org/officeDocument/2006/relationships/image" Target="../media/image119.png"/><Relationship Id="rId3" Type="http://schemas.openxmlformats.org/officeDocument/2006/relationships/tags" Target="../tags/tag13.xml"/><Relationship Id="rId21" Type="http://schemas.openxmlformats.org/officeDocument/2006/relationships/image" Target="../media/image122.png"/><Relationship Id="rId7" Type="http://schemas.openxmlformats.org/officeDocument/2006/relationships/image" Target="../media/image90.png"/><Relationship Id="rId12" Type="http://schemas.openxmlformats.org/officeDocument/2006/relationships/image" Target="../media/image111.png"/><Relationship Id="rId17" Type="http://schemas.openxmlformats.org/officeDocument/2006/relationships/image" Target="../media/image118.png"/><Relationship Id="rId2" Type="http://schemas.openxmlformats.org/officeDocument/2006/relationships/tags" Target="../tags/tag12.xml"/><Relationship Id="rId16" Type="http://schemas.openxmlformats.org/officeDocument/2006/relationships/image" Target="../media/image117.png"/><Relationship Id="rId20" Type="http://schemas.openxmlformats.org/officeDocument/2006/relationships/image" Target="../media/image121.png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90.png"/><Relationship Id="rId5" Type="http://schemas.openxmlformats.org/officeDocument/2006/relationships/tags" Target="../tags/tag15.xml"/><Relationship Id="rId15" Type="http://schemas.openxmlformats.org/officeDocument/2006/relationships/image" Target="../media/image116.png"/><Relationship Id="rId10" Type="http://schemas.openxmlformats.org/officeDocument/2006/relationships/image" Target="../media/image560.png"/><Relationship Id="rId19" Type="http://schemas.openxmlformats.org/officeDocument/2006/relationships/image" Target="../media/image120.png"/><Relationship Id="rId4" Type="http://schemas.openxmlformats.org/officeDocument/2006/relationships/tags" Target="../tags/tag14.xml"/><Relationship Id="rId9" Type="http://schemas.openxmlformats.org/officeDocument/2006/relationships/image" Target="../media/image640.png"/><Relationship Id="rId14" Type="http://schemas.openxmlformats.org/officeDocument/2006/relationships/image" Target="../media/image1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mage-net.org/challenges/LSVRC/2012/" TargetMode="External"/><Relationship Id="rId3" Type="http://schemas.openxmlformats.org/officeDocument/2006/relationships/hyperlink" Target="http://www.cs.toronto.edu/~hinton/" TargetMode="External"/><Relationship Id="rId7" Type="http://schemas.openxmlformats.org/officeDocument/2006/relationships/image" Target="../media/image2.jpeg"/><Relationship Id="rId2" Type="http://schemas.openxmlformats.org/officeDocument/2006/relationships/hyperlink" Target="https://www.cs.toronto.edu/~hinton/scienc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nature.com/articles/nature16961" TargetMode="External"/><Relationship Id="rId10" Type="http://schemas.openxmlformats.org/officeDocument/2006/relationships/image" Target="../media/image3.jpeg"/><Relationship Id="rId4" Type="http://schemas.openxmlformats.org/officeDocument/2006/relationships/hyperlink" Target="http://static.googleusercontent.com/media/research.google.com/en/archive/unsupervised_icml2012.pdf" TargetMode="External"/><Relationship Id="rId9" Type="http://schemas.openxmlformats.org/officeDocument/2006/relationships/hyperlink" Target="https://googleblog.blogspot.com/2012/06/using-large-scale-brain-simulations-for.html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17.png"/><Relationship Id="rId18" Type="http://schemas.openxmlformats.org/officeDocument/2006/relationships/image" Target="../media/image560.png"/><Relationship Id="rId3" Type="http://schemas.openxmlformats.org/officeDocument/2006/relationships/tags" Target="../tags/tag18.xml"/><Relationship Id="rId21" Type="http://schemas.openxmlformats.org/officeDocument/2006/relationships/image" Target="../media/image125.png"/><Relationship Id="rId7" Type="http://schemas.openxmlformats.org/officeDocument/2006/relationships/tags" Target="../tags/tag22.xml"/><Relationship Id="rId12" Type="http://schemas.openxmlformats.org/officeDocument/2006/relationships/image" Target="../media/image116.png"/><Relationship Id="rId17" Type="http://schemas.openxmlformats.org/officeDocument/2006/relationships/image" Target="../media/image640.png"/><Relationship Id="rId25" Type="http://schemas.openxmlformats.org/officeDocument/2006/relationships/image" Target="../media/image90.png"/><Relationship Id="rId2" Type="http://schemas.openxmlformats.org/officeDocument/2006/relationships/tags" Target="../tags/tag17.xml"/><Relationship Id="rId16" Type="http://schemas.openxmlformats.org/officeDocument/2006/relationships/image" Target="../media/image119.png"/><Relationship Id="rId20" Type="http://schemas.openxmlformats.org/officeDocument/2006/relationships/image" Target="../media/image670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113.png"/><Relationship Id="rId24" Type="http://schemas.openxmlformats.org/officeDocument/2006/relationships/image" Target="../media/image128.png"/><Relationship Id="rId5" Type="http://schemas.openxmlformats.org/officeDocument/2006/relationships/tags" Target="../tags/tag20.xml"/><Relationship Id="rId15" Type="http://schemas.openxmlformats.org/officeDocument/2006/relationships/image" Target="../media/image118.png"/><Relationship Id="rId23" Type="http://schemas.openxmlformats.org/officeDocument/2006/relationships/image" Target="../media/image127.png"/><Relationship Id="rId10" Type="http://schemas.openxmlformats.org/officeDocument/2006/relationships/image" Target="../media/image123.png"/><Relationship Id="rId19" Type="http://schemas.openxmlformats.org/officeDocument/2006/relationships/image" Target="../media/image590.png"/><Relationship Id="rId4" Type="http://schemas.openxmlformats.org/officeDocument/2006/relationships/tags" Target="../tags/tag19.xml"/><Relationship Id="rId9" Type="http://schemas.openxmlformats.org/officeDocument/2006/relationships/image" Target="../media/image470.png"/><Relationship Id="rId14" Type="http://schemas.openxmlformats.org/officeDocument/2006/relationships/image" Target="../media/image124.png"/><Relationship Id="rId22" Type="http://schemas.openxmlformats.org/officeDocument/2006/relationships/image" Target="../media/image1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24.png"/><Relationship Id="rId18" Type="http://schemas.openxmlformats.org/officeDocument/2006/relationships/image" Target="../media/image560.png"/><Relationship Id="rId26" Type="http://schemas.openxmlformats.org/officeDocument/2006/relationships/image" Target="../media/image126.png"/><Relationship Id="rId3" Type="http://schemas.openxmlformats.org/officeDocument/2006/relationships/tags" Target="../tags/tag25.xml"/><Relationship Id="rId21" Type="http://schemas.openxmlformats.org/officeDocument/2006/relationships/image" Target="../media/image128.png"/><Relationship Id="rId7" Type="http://schemas.openxmlformats.org/officeDocument/2006/relationships/tags" Target="../tags/tag29.xml"/><Relationship Id="rId12" Type="http://schemas.openxmlformats.org/officeDocument/2006/relationships/image" Target="../media/image117.png"/><Relationship Id="rId17" Type="http://schemas.openxmlformats.org/officeDocument/2006/relationships/image" Target="../media/image640.png"/><Relationship Id="rId25" Type="http://schemas.openxmlformats.org/officeDocument/2006/relationships/image" Target="../media/image125.png"/><Relationship Id="rId2" Type="http://schemas.openxmlformats.org/officeDocument/2006/relationships/tags" Target="../tags/tag24.xml"/><Relationship Id="rId20" Type="http://schemas.openxmlformats.org/officeDocument/2006/relationships/image" Target="../media/image670.png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116.png"/><Relationship Id="rId24" Type="http://schemas.openxmlformats.org/officeDocument/2006/relationships/image" Target="../media/image130.png"/><Relationship Id="rId5" Type="http://schemas.openxmlformats.org/officeDocument/2006/relationships/tags" Target="../tags/tag27.xml"/><Relationship Id="rId15" Type="http://schemas.openxmlformats.org/officeDocument/2006/relationships/image" Target="../media/image119.png"/><Relationship Id="rId23" Type="http://schemas.openxmlformats.org/officeDocument/2006/relationships/image" Target="../media/image129.png"/><Relationship Id="rId10" Type="http://schemas.openxmlformats.org/officeDocument/2006/relationships/image" Target="../media/image113.png"/><Relationship Id="rId19" Type="http://schemas.openxmlformats.org/officeDocument/2006/relationships/image" Target="../media/image590.png"/><Relationship Id="rId4" Type="http://schemas.openxmlformats.org/officeDocument/2006/relationships/tags" Target="../tags/tag26.xml"/><Relationship Id="rId9" Type="http://schemas.openxmlformats.org/officeDocument/2006/relationships/image" Target="../media/image123.png"/><Relationship Id="rId14" Type="http://schemas.openxmlformats.org/officeDocument/2006/relationships/image" Target="../media/image118.png"/><Relationship Id="rId22" Type="http://schemas.openxmlformats.org/officeDocument/2006/relationships/image" Target="../media/image10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0.png"/><Relationship Id="rId3" Type="http://schemas.openxmlformats.org/officeDocument/2006/relationships/tags" Target="../tags/tag32.xml"/><Relationship Id="rId7" Type="http://schemas.openxmlformats.org/officeDocument/2006/relationships/image" Target="../media/image139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69.emf"/><Relationship Id="rId26" Type="http://schemas.openxmlformats.org/officeDocument/2006/relationships/image" Target="../media/image73.emf"/><Relationship Id="rId39" Type="http://schemas.openxmlformats.org/officeDocument/2006/relationships/customXml" Target="../ink/ink20.xml"/><Relationship Id="rId21" Type="http://schemas.openxmlformats.org/officeDocument/2006/relationships/customXml" Target="../ink/ink11.xml"/><Relationship Id="rId34" Type="http://schemas.openxmlformats.org/officeDocument/2006/relationships/image" Target="../media/image77.emf"/><Relationship Id="rId42" Type="http://schemas.openxmlformats.org/officeDocument/2006/relationships/image" Target="../media/image81.emf"/><Relationship Id="rId47" Type="http://schemas.openxmlformats.org/officeDocument/2006/relationships/customXml" Target="../ink/ink24.xml"/><Relationship Id="rId7" Type="http://schemas.openxmlformats.org/officeDocument/2006/relationships/customXml" Target="../ink/ink4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.emf"/><Relationship Id="rId29" Type="http://schemas.openxmlformats.org/officeDocument/2006/relationships/customXml" Target="../ink/ink15.xml"/><Relationship Id="rId1" Type="http://schemas.openxmlformats.org/officeDocument/2006/relationships/tags" Target="../tags/tag33.xml"/><Relationship Id="rId6" Type="http://schemas.openxmlformats.org/officeDocument/2006/relationships/image" Target="../media/image140.png"/><Relationship Id="rId11" Type="http://schemas.openxmlformats.org/officeDocument/2006/relationships/customXml" Target="../ink/ink6.xml"/><Relationship Id="rId24" Type="http://schemas.openxmlformats.org/officeDocument/2006/relationships/image" Target="../media/image72.emf"/><Relationship Id="rId32" Type="http://schemas.openxmlformats.org/officeDocument/2006/relationships/image" Target="../media/image76.emf"/><Relationship Id="rId37" Type="http://schemas.openxmlformats.org/officeDocument/2006/relationships/customXml" Target="../ink/ink19.xml"/><Relationship Id="rId40" Type="http://schemas.openxmlformats.org/officeDocument/2006/relationships/image" Target="../media/image80.emf"/><Relationship Id="rId45" Type="http://schemas.openxmlformats.org/officeDocument/2006/relationships/customXml" Target="../ink/ink23.xml"/><Relationship Id="rId5" Type="http://schemas.openxmlformats.org/officeDocument/2006/relationships/image" Target="../media/image1030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74.emf"/><Relationship Id="rId36" Type="http://schemas.openxmlformats.org/officeDocument/2006/relationships/image" Target="../media/image78.emf"/><Relationship Id="rId10" Type="http://schemas.openxmlformats.org/officeDocument/2006/relationships/image" Target="../media/image65.emf"/><Relationship Id="rId19" Type="http://schemas.openxmlformats.org/officeDocument/2006/relationships/customXml" Target="../ink/ink10.xml"/><Relationship Id="rId31" Type="http://schemas.openxmlformats.org/officeDocument/2006/relationships/customXml" Target="../ink/ink16.xml"/><Relationship Id="rId44" Type="http://schemas.openxmlformats.org/officeDocument/2006/relationships/image" Target="../media/image82.emf"/><Relationship Id="rId4" Type="http://schemas.openxmlformats.org/officeDocument/2006/relationships/image" Target="../media/image1020.png"/><Relationship Id="rId9" Type="http://schemas.openxmlformats.org/officeDocument/2006/relationships/customXml" Target="../ink/ink5.xml"/><Relationship Id="rId14" Type="http://schemas.openxmlformats.org/officeDocument/2006/relationships/image" Target="../media/image67.emf"/><Relationship Id="rId22" Type="http://schemas.openxmlformats.org/officeDocument/2006/relationships/image" Target="../media/image71.emf"/><Relationship Id="rId27" Type="http://schemas.openxmlformats.org/officeDocument/2006/relationships/customXml" Target="../ink/ink14.xml"/><Relationship Id="rId30" Type="http://schemas.openxmlformats.org/officeDocument/2006/relationships/image" Target="../media/image75.emf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84.emf"/><Relationship Id="rId8" Type="http://schemas.openxmlformats.org/officeDocument/2006/relationships/image" Target="../media/image64.emf"/><Relationship Id="rId3" Type="http://schemas.openxmlformats.org/officeDocument/2006/relationships/image" Target="../media/image500.png"/><Relationship Id="rId12" Type="http://schemas.openxmlformats.org/officeDocument/2006/relationships/image" Target="../media/image66.emf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79.emf"/><Relationship Id="rId46" Type="http://schemas.openxmlformats.org/officeDocument/2006/relationships/image" Target="../media/image83.emf"/><Relationship Id="rId20" Type="http://schemas.openxmlformats.org/officeDocument/2006/relationships/image" Target="../media/image70.emf"/><Relationship Id="rId41" Type="http://schemas.openxmlformats.org/officeDocument/2006/relationships/customXml" Target="../ink/ink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0.png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0.png"/><Relationship Id="rId5" Type="http://schemas.openxmlformats.org/officeDocument/2006/relationships/image" Target="../media/image700.png"/><Relationship Id="rId4" Type="http://schemas.openxmlformats.org/officeDocument/2006/relationships/image" Target="../media/image1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c/dogs-vs-ca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en.wikipedia.org/wiki/Activation_fun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6.png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0" Type="http://schemas.openxmlformats.org/officeDocument/2006/relationships/image" Target="../media/image33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64851-D0B0-4C92-80FA-E8A2F6FF6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Machine Learning #NN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1794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Malgun Gothic" panose="020B0503020000020004" pitchFamily="34" charset="-127"/>
              </a:rPr>
              <a:t>補足：交差エントロピー誤差の理解</a:t>
            </a:r>
            <a:endParaRPr kumimoji="1" lang="ja-JP" altLang="en-US" dirty="0">
              <a:latin typeface="Malgun Gothic" panose="020B0503020000020004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3868764" y="839448"/>
                <a:ext cx="7260449" cy="14361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𝐶𝑜𝑠𝑡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/>
                            </a:rPr>
                            <m:t>, 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,        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&amp;</m:t>
                              </m:r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log</m:t>
                              </m:r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⁡(1−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)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,  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ja-JP" b="0" dirty="0"/>
              </a:p>
              <a:p>
                <a:endParaRPr lang="en-US" altLang="ja-JP" dirty="0"/>
              </a:p>
              <a:p>
                <a:r>
                  <a:rPr lang="en-US" altLang="ja-JP" sz="2000" dirty="0"/>
                  <a:t>                        </a:t>
                </a:r>
                <a:r>
                  <a:rPr lang="en-US" altLang="ja-JP" sz="20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/>
                      </a:rPr>
                      <m:t>−(</m:t>
                    </m:r>
                    <m:r>
                      <a:rPr lang="en-US" altLang="ja-JP" sz="2000" b="0" i="1" smtClean="0">
                        <a:latin typeface="Cambria Math"/>
                      </a:rPr>
                      <m:t>𝑦</m:t>
                    </m:r>
                    <m:r>
                      <a:rPr lang="en-US" altLang="ja-JP" sz="2000" b="0" i="1" smtClean="0">
                        <a:latin typeface="Cambria Math"/>
                      </a:rPr>
                      <m:t>∗</m:t>
                    </m:r>
                    <m:func>
                      <m:func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ja-JP" sz="2000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/>
                          </a:rPr>
                          <m:t>1−</m:t>
                        </m:r>
                        <m:r>
                          <a:rPr lang="en-US" altLang="ja-JP" sz="20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ja-JP" sz="2000" b="0" i="1" smtClean="0"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ja-JP" sz="2000" b="0" i="0" smtClean="0">
                        <a:latin typeface="Cambria Math"/>
                      </a:rPr>
                      <m:t>log</m:t>
                    </m:r>
                    <m:r>
                      <a:rPr lang="en-US" altLang="ja-JP" sz="2000" b="0" i="1" smtClean="0">
                        <a:latin typeface="Cambria Math"/>
                      </a:rPr>
                      <m:t>⁡(1−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ja-JP" sz="2000" b="0" i="1" smtClean="0">
                        <a:latin typeface="Cambria Math"/>
                      </a:rPr>
                      <m:t>))</m:t>
                    </m:r>
                  </m:oMath>
                </a14:m>
                <a:endParaRPr kumimoji="1" lang="ja-JP" altLang="en-US" sz="2000" dirty="0">
                  <a:latin typeface="Malgun Gothic" panose="020B0503020000020004" pitchFamily="34" charset="-127"/>
                </a:endParaRPr>
              </a:p>
            </p:txBody>
          </p:sp>
        </mc:Choice>
        <mc:Fallback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764" y="839448"/>
                <a:ext cx="7260449" cy="1436162"/>
              </a:xfrm>
              <a:prstGeom prst="rect">
                <a:avLst/>
              </a:prstGeom>
              <a:blipFill>
                <a:blip r:embed="rId4"/>
                <a:stretch>
                  <a:fillRect b="-51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69DD5513-3CD0-44B5-828D-F968F9C07449}"/>
                  </a:ext>
                </a:extLst>
              </p:cNvPr>
              <p:cNvSpPr txBox="1"/>
              <p:nvPr/>
            </p:nvSpPr>
            <p:spPr>
              <a:xfrm>
                <a:off x="566895" y="2892498"/>
                <a:ext cx="4998435" cy="1271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en-US" altLang="ja-JP" b="0" dirty="0"/>
              </a:p>
              <a:p>
                <a:r>
                  <a:rPr kumimoji="1" lang="ja-JP" altLang="en-US" dirty="0"/>
                  <a:t>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Cost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0      </m:t>
                    </m:r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en-US" altLang="ja-JP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ja-JP" dirty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ja-JP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  <m:r>
                      <a:rPr lang="en-US" altLang="ja-JP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ja-JP" b="0" dirty="0"/>
              </a:p>
              <a:p>
                <a:r>
                  <a:rPr kumimoji="1" lang="ja-JP" altLang="en-US" dirty="0"/>
                  <a:t>                </a:t>
                </a: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69DD5513-3CD0-44B5-828D-F968F9C07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95" y="2892498"/>
                <a:ext cx="4998435" cy="1271630"/>
              </a:xfrm>
              <a:prstGeom prst="rect">
                <a:avLst/>
              </a:prstGeom>
              <a:blipFill>
                <a:blip r:embed="rId5"/>
                <a:stretch>
                  <a:fillRect l="-3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D4E5251-E116-4888-8EED-429BC3C2C7AD}"/>
                  </a:ext>
                </a:extLst>
              </p:cNvPr>
              <p:cNvSpPr txBox="1"/>
              <p:nvPr/>
            </p:nvSpPr>
            <p:spPr>
              <a:xfrm>
                <a:off x="112310" y="911583"/>
                <a:ext cx="3060197" cy="645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0&lt;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ja-JP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ja-JP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ja-JP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altLang="ja-JP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altLang="ja-JP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sup>
                          </m:sSup>
                        </m:den>
                      </m:f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&lt;1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D4E5251-E116-4888-8EED-429BC3C2C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0" y="911583"/>
                <a:ext cx="3060197" cy="6459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CAF1ECC2-3A5D-45E5-874A-50A13C00B5F0}"/>
                  </a:ext>
                </a:extLst>
              </p:cNvPr>
              <p:cNvSpPr txBox="1"/>
              <p:nvPr/>
            </p:nvSpPr>
            <p:spPr>
              <a:xfrm>
                <a:off x="6159010" y="2892498"/>
                <a:ext cx="5385098" cy="1271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ja-JP" b="0" dirty="0"/>
              </a:p>
              <a:p>
                <a:r>
                  <a:rPr kumimoji="1" lang="ja-JP" altLang="en-US" dirty="0"/>
                  <a:t>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Cost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0      </m:t>
                    </m:r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ja-JP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ja-JP" dirty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ja-JP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  <m:r>
                      <a:rPr lang="en-US" altLang="ja-JP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en-US" altLang="ja-JP" b="0" dirty="0"/>
              </a:p>
              <a:p>
                <a:r>
                  <a:rPr kumimoji="1" lang="ja-JP" altLang="en-US" dirty="0"/>
                  <a:t>                </a:t>
                </a:r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CAF1ECC2-3A5D-45E5-874A-50A13C00B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010" y="2892498"/>
                <a:ext cx="5385098" cy="1271630"/>
              </a:xfrm>
              <a:prstGeom prst="rect">
                <a:avLst/>
              </a:prstGeom>
              <a:blipFill>
                <a:blip r:embed="rId7"/>
                <a:stretch>
                  <a:fillRect l="-3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" name="Ink 9">
                <a:extLst>
                  <a:ext uri="{FF2B5EF4-FFF2-40B4-BE49-F238E27FC236}">
                    <a16:creationId xmlns:a16="http://schemas.microsoft.com/office/drawing/2014/main" id="{870364B6-FBD4-4185-8CC3-B80EAC0828B6}"/>
                  </a:ext>
                </a:extLst>
              </p14:cNvPr>
              <p14:cNvContentPartPr/>
              <p14:nvPr/>
            </p14:nvContentPartPr>
            <p14:xfrm>
              <a:off x="356227" y="3922872"/>
              <a:ext cx="2816280" cy="2883240"/>
            </p14:xfrm>
          </p:contentPart>
        </mc:Choice>
        <mc:Fallback>
          <p:pic>
            <p:nvPicPr>
              <p:cNvPr id="27" name="Ink 9">
                <a:extLst>
                  <a:ext uri="{FF2B5EF4-FFF2-40B4-BE49-F238E27FC236}">
                    <a16:creationId xmlns:a16="http://schemas.microsoft.com/office/drawing/2014/main" id="{870364B6-FBD4-4185-8CC3-B80EAC0828B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6867" y="3913512"/>
                <a:ext cx="2835000" cy="290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4BBC23FA-C0BA-4E81-B68F-8DB0EAE5E301}"/>
              </a:ext>
            </a:extLst>
          </p:cNvPr>
          <p:cNvGrpSpPr/>
          <p:nvPr/>
        </p:nvGrpSpPr>
        <p:grpSpPr>
          <a:xfrm>
            <a:off x="280387" y="4127357"/>
            <a:ext cx="3200399" cy="2751944"/>
            <a:chOff x="290145" y="1050710"/>
            <a:chExt cx="3200399" cy="2751944"/>
          </a:xfrm>
        </p:grpSpPr>
        <p:sp>
          <p:nvSpPr>
            <p:cNvPr id="30" name="TextBox 42">
              <a:extLst>
                <a:ext uri="{FF2B5EF4-FFF2-40B4-BE49-F238E27FC236}">
                  <a16:creationId xmlns:a16="http://schemas.microsoft.com/office/drawing/2014/main" id="{BD63579D-58E0-43FD-BB72-FC73ECDF07F6}"/>
                </a:ext>
              </a:extLst>
            </p:cNvPr>
            <p:cNvSpPr txBox="1"/>
            <p:nvPr/>
          </p:nvSpPr>
          <p:spPr>
            <a:xfrm>
              <a:off x="1166482" y="1050710"/>
              <a:ext cx="13715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If y = 1</a:t>
              </a:r>
            </a:p>
          </p:txBody>
        </p:sp>
        <p:cxnSp>
          <p:nvCxnSpPr>
            <p:cNvPr id="33" name="Straight Connector 21">
              <a:extLst>
                <a:ext uri="{FF2B5EF4-FFF2-40B4-BE49-F238E27FC236}">
                  <a16:creationId xmlns:a16="http://schemas.microsoft.com/office/drawing/2014/main" id="{2DF3EA1C-C08D-47B9-8413-11B0F48D058A}"/>
                </a:ext>
              </a:extLst>
            </p:cNvPr>
            <p:cNvCxnSpPr/>
            <p:nvPr/>
          </p:nvCxnSpPr>
          <p:spPr>
            <a:xfrm flipH="1" flipV="1">
              <a:off x="518745" y="1359976"/>
              <a:ext cx="1979" cy="2025979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23">
              <a:extLst>
                <a:ext uri="{FF2B5EF4-FFF2-40B4-BE49-F238E27FC236}">
                  <a16:creationId xmlns:a16="http://schemas.microsoft.com/office/drawing/2014/main" id="{6EDECAF3-0DA2-4798-ADBF-BA03C15A6E35}"/>
                </a:ext>
              </a:extLst>
            </p:cNvPr>
            <p:cNvCxnSpPr/>
            <p:nvPr/>
          </p:nvCxnSpPr>
          <p:spPr>
            <a:xfrm>
              <a:off x="290145" y="3288216"/>
              <a:ext cx="3200399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5">
              <a:extLst>
                <a:ext uri="{FF2B5EF4-FFF2-40B4-BE49-F238E27FC236}">
                  <a16:creationId xmlns:a16="http://schemas.microsoft.com/office/drawing/2014/main" id="{1138BE36-2762-4B6B-A2EC-F3BEBC8C5AC4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345" y="3354586"/>
              <a:ext cx="814730" cy="367589"/>
            </a:xfrm>
            <a:prstGeom prst="rect">
              <a:avLst/>
            </a:prstGeom>
          </p:spPr>
        </p:pic>
        <p:sp>
          <p:nvSpPr>
            <p:cNvPr id="36" name="TextBox 20">
              <a:extLst>
                <a:ext uri="{FF2B5EF4-FFF2-40B4-BE49-F238E27FC236}">
                  <a16:creationId xmlns:a16="http://schemas.microsoft.com/office/drawing/2014/main" id="{228B80C4-3E9F-41D5-B30F-B335F34A1335}"/>
                </a:ext>
              </a:extLst>
            </p:cNvPr>
            <p:cNvSpPr txBox="1"/>
            <p:nvPr/>
          </p:nvSpPr>
          <p:spPr>
            <a:xfrm>
              <a:off x="2956785" y="3433322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7" name="TextBox 24">
              <a:extLst>
                <a:ext uri="{FF2B5EF4-FFF2-40B4-BE49-F238E27FC236}">
                  <a16:creationId xmlns:a16="http://schemas.microsoft.com/office/drawing/2014/main" id="{7D365132-FA33-45AB-8F73-2E2C9D23F876}"/>
                </a:ext>
              </a:extLst>
            </p:cNvPr>
            <p:cNvSpPr txBox="1"/>
            <p:nvPr/>
          </p:nvSpPr>
          <p:spPr>
            <a:xfrm>
              <a:off x="365985" y="339749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334015B-C9E0-4EEC-A25B-476FCB78B362}"/>
              </a:ext>
            </a:extLst>
          </p:cNvPr>
          <p:cNvGrpSpPr/>
          <p:nvPr/>
        </p:nvGrpSpPr>
        <p:grpSpPr>
          <a:xfrm>
            <a:off x="7419295" y="3927938"/>
            <a:ext cx="3200399" cy="2951363"/>
            <a:chOff x="288166" y="4034789"/>
            <a:chExt cx="3200399" cy="2951363"/>
          </a:xfrm>
        </p:grpSpPr>
        <p:cxnSp>
          <p:nvCxnSpPr>
            <p:cNvPr id="39" name="Straight Connector 21">
              <a:extLst>
                <a:ext uri="{FF2B5EF4-FFF2-40B4-BE49-F238E27FC236}">
                  <a16:creationId xmlns:a16="http://schemas.microsoft.com/office/drawing/2014/main" id="{94AE03D2-5FFF-49B7-AEC2-8A2ED098B7A2}"/>
                </a:ext>
              </a:extLst>
            </p:cNvPr>
            <p:cNvCxnSpPr/>
            <p:nvPr/>
          </p:nvCxnSpPr>
          <p:spPr>
            <a:xfrm flipH="1" flipV="1">
              <a:off x="518745" y="4085001"/>
              <a:ext cx="2" cy="2483182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23">
              <a:extLst>
                <a:ext uri="{FF2B5EF4-FFF2-40B4-BE49-F238E27FC236}">
                  <a16:creationId xmlns:a16="http://schemas.microsoft.com/office/drawing/2014/main" id="{177D1034-5912-43B2-920D-B2B090ABAB9C}"/>
                </a:ext>
              </a:extLst>
            </p:cNvPr>
            <p:cNvCxnSpPr/>
            <p:nvPr/>
          </p:nvCxnSpPr>
          <p:spPr>
            <a:xfrm>
              <a:off x="288166" y="6470442"/>
              <a:ext cx="3200399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5">
              <a:extLst>
                <a:ext uri="{FF2B5EF4-FFF2-40B4-BE49-F238E27FC236}">
                  <a16:creationId xmlns:a16="http://schemas.microsoft.com/office/drawing/2014/main" id="{91102EA7-AE7D-4CBD-A558-7E6DA581B7F7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7366" y="6536812"/>
              <a:ext cx="814730" cy="367589"/>
            </a:xfrm>
            <a:prstGeom prst="rect">
              <a:avLst/>
            </a:prstGeom>
          </p:spPr>
        </p:pic>
        <p:sp>
          <p:nvSpPr>
            <p:cNvPr id="42" name="TextBox 42">
              <a:extLst>
                <a:ext uri="{FF2B5EF4-FFF2-40B4-BE49-F238E27FC236}">
                  <a16:creationId xmlns:a16="http://schemas.microsoft.com/office/drawing/2014/main" id="{699E39D3-3006-4F2E-99E1-F7C0D5E6CB66}"/>
                </a:ext>
              </a:extLst>
            </p:cNvPr>
            <p:cNvSpPr txBox="1"/>
            <p:nvPr/>
          </p:nvSpPr>
          <p:spPr>
            <a:xfrm>
              <a:off x="1317874" y="4034789"/>
              <a:ext cx="13715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If y = 0</a:t>
              </a:r>
            </a:p>
          </p:txBody>
        </p:sp>
        <p:sp>
          <p:nvSpPr>
            <p:cNvPr id="43" name="TextBox 20">
              <a:extLst>
                <a:ext uri="{FF2B5EF4-FFF2-40B4-BE49-F238E27FC236}">
                  <a16:creationId xmlns:a16="http://schemas.microsoft.com/office/drawing/2014/main" id="{C2E1FFDF-C57D-474E-A8FC-1C88E2D7CB0F}"/>
                </a:ext>
              </a:extLst>
            </p:cNvPr>
            <p:cNvSpPr txBox="1"/>
            <p:nvPr/>
          </p:nvSpPr>
          <p:spPr>
            <a:xfrm>
              <a:off x="2956785" y="6597236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24">
              <a:extLst>
                <a:ext uri="{FF2B5EF4-FFF2-40B4-BE49-F238E27FC236}">
                  <a16:creationId xmlns:a16="http://schemas.microsoft.com/office/drawing/2014/main" id="{E7A52845-AA46-4B42-9A74-EEE78D8E9E8D}"/>
                </a:ext>
              </a:extLst>
            </p:cNvPr>
            <p:cNvSpPr txBox="1"/>
            <p:nvPr/>
          </p:nvSpPr>
          <p:spPr>
            <a:xfrm>
              <a:off x="365985" y="661682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5" name="Ink 1">
                <a:extLst>
                  <a:ext uri="{FF2B5EF4-FFF2-40B4-BE49-F238E27FC236}">
                    <a16:creationId xmlns:a16="http://schemas.microsoft.com/office/drawing/2014/main" id="{EB49CE19-F35A-4D59-A2D0-AB9D84C06CD5}"/>
                  </a:ext>
                </a:extLst>
              </p14:cNvPr>
              <p14:cNvContentPartPr/>
              <p14:nvPr/>
            </p14:nvContentPartPr>
            <p14:xfrm>
              <a:off x="7736762" y="3957872"/>
              <a:ext cx="2859120" cy="2325240"/>
            </p14:xfrm>
          </p:contentPart>
        </mc:Choice>
        <mc:Fallback>
          <p:pic>
            <p:nvPicPr>
              <p:cNvPr id="45" name="Ink 1">
                <a:extLst>
                  <a:ext uri="{FF2B5EF4-FFF2-40B4-BE49-F238E27FC236}">
                    <a16:creationId xmlns:a16="http://schemas.microsoft.com/office/drawing/2014/main" id="{EB49CE19-F35A-4D59-A2D0-AB9D84C06CD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27402" y="3948512"/>
                <a:ext cx="2877840" cy="23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6" name="インク 45">
                <a:extLst>
                  <a:ext uri="{FF2B5EF4-FFF2-40B4-BE49-F238E27FC236}">
                    <a16:creationId xmlns:a16="http://schemas.microsoft.com/office/drawing/2014/main" id="{A392EA59-BCC6-4783-AB77-A47ED260F83F}"/>
                  </a:ext>
                </a:extLst>
              </p14:cNvPr>
              <p14:cNvContentPartPr/>
              <p14:nvPr/>
            </p14:nvContentPartPr>
            <p14:xfrm>
              <a:off x="10260076" y="4075206"/>
              <a:ext cx="43560" cy="2360880"/>
            </p14:xfrm>
          </p:contentPart>
        </mc:Choice>
        <mc:Fallback>
          <p:pic>
            <p:nvPicPr>
              <p:cNvPr id="46" name="インク 45">
                <a:extLst>
                  <a:ext uri="{FF2B5EF4-FFF2-40B4-BE49-F238E27FC236}">
                    <a16:creationId xmlns:a16="http://schemas.microsoft.com/office/drawing/2014/main" id="{A392EA59-BCC6-4783-AB77-A47ED260F83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250716" y="4065846"/>
                <a:ext cx="62280" cy="2379600"/>
              </a:xfrm>
              <a:prstGeom prst="rect">
                <a:avLst/>
              </a:prstGeom>
            </p:spPr>
          </p:pic>
        </mc:Fallback>
      </mc:AlternateContent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6A05BF5-6FC9-4B6A-BFB4-926D9F012B98}"/>
              </a:ext>
            </a:extLst>
          </p:cNvPr>
          <p:cNvCxnSpPr/>
          <p:nvPr/>
        </p:nvCxnSpPr>
        <p:spPr>
          <a:xfrm>
            <a:off x="5784783" y="2762451"/>
            <a:ext cx="0" cy="3912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25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Malgun Gothic" panose="020B0503020000020004" pitchFamily="34" charset="-127"/>
              </a:rPr>
              <a:t>補足：サンプルソース</a:t>
            </a:r>
          </a:p>
        </p:txBody>
      </p:sp>
      <p:sp>
        <p:nvSpPr>
          <p:cNvPr id="26" name="TextBox 10"/>
          <p:cNvSpPr txBox="1"/>
          <p:nvPr/>
        </p:nvSpPr>
        <p:spPr>
          <a:xfrm>
            <a:off x="-10880" y="1728895"/>
            <a:ext cx="2602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2400"/>
            </a:lvl1pPr>
          </a:lstStyle>
          <a:p>
            <a:pPr algn="r"/>
            <a:r>
              <a:rPr lang="en-US" sz="2000" dirty="0"/>
              <a:t>Objective function: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2759136" y="1536623"/>
                <a:ext cx="7965514" cy="879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altLang="ja-JP" b="0" i="1" smtClean="0">
                                  <a:latin typeface="Cambria Math"/>
                                </a:rPr>
                                <m:t>)+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(1−</m:t>
                                  </m:r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ja-JP" b="0" i="1" smtClean="0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altLang="ja-JP" i="1">
                                  <a:latin typeface="Cambria Math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altLang="ja-JP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𝜆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136" y="1536623"/>
                <a:ext cx="7965514" cy="879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/>
          <p:cNvSpPr/>
          <p:nvPr/>
        </p:nvSpPr>
        <p:spPr>
          <a:xfrm>
            <a:off x="10899857" y="1807274"/>
            <a:ext cx="992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</a:rPr>
              <a:t>L2</a:t>
            </a:r>
            <a:r>
              <a:rPr lang="ja-JP" altLang="en-US" sz="1600" b="1" dirty="0">
                <a:solidFill>
                  <a:srgbClr val="FF0000"/>
                </a:solidFill>
              </a:rPr>
              <a:t>正則化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2808882" y="2416479"/>
                <a:ext cx="4719241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b="0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kumimoji="1" lang="ja-JP" alt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nary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𝜆</m:t>
                          </m:r>
                        </m:num>
                        <m:den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882" y="2416479"/>
                <a:ext cx="4719241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19"/>
          <p:cNvSpPr txBox="1"/>
          <p:nvPr/>
        </p:nvSpPr>
        <p:spPr>
          <a:xfrm>
            <a:off x="81554" y="2592871"/>
            <a:ext cx="2417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r">
              <a:defRPr sz="2400"/>
            </a:lvl1pPr>
          </a:lstStyle>
          <a:p>
            <a:r>
              <a:rPr lang="en-US" sz="2000" dirty="0"/>
              <a:t>Gradient Descent: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8108192" y="2654428"/>
            <a:ext cx="992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</a:rPr>
              <a:t>L2</a:t>
            </a:r>
            <a:r>
              <a:rPr lang="ja-JP" altLang="en-US" sz="1600" b="1" dirty="0">
                <a:solidFill>
                  <a:srgbClr val="FF0000"/>
                </a:solidFill>
              </a:rPr>
              <a:t>正則化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53" y="3324768"/>
            <a:ext cx="9648894" cy="3533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7"/>
          <p:cNvSpPr txBox="1"/>
          <p:nvPr/>
        </p:nvSpPr>
        <p:spPr>
          <a:xfrm>
            <a:off x="771766" y="975393"/>
            <a:ext cx="1820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Hypothesis: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6086118-09BF-46C6-B1C2-B051D786143F}"/>
                  </a:ext>
                </a:extLst>
              </p:cNvPr>
              <p:cNvSpPr txBox="1"/>
              <p:nvPr/>
            </p:nvSpPr>
            <p:spPr>
              <a:xfrm>
                <a:off x="2808882" y="833644"/>
                <a:ext cx="2436244" cy="707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ja-JP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6086118-09BF-46C6-B1C2-B051D7861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882" y="833644"/>
                <a:ext cx="2436244" cy="707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80D071-F1DF-498F-A647-811FD41EAA02}"/>
              </a:ext>
            </a:extLst>
          </p:cNvPr>
          <p:cNvCxnSpPr>
            <a:cxnSpLocks/>
          </p:cNvCxnSpPr>
          <p:nvPr/>
        </p:nvCxnSpPr>
        <p:spPr>
          <a:xfrm>
            <a:off x="7555668" y="5650030"/>
            <a:ext cx="3344189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D0E18C7-13D4-44C7-BD11-D299B558593D}"/>
              </a:ext>
            </a:extLst>
          </p:cNvPr>
          <p:cNvCxnSpPr>
            <a:cxnSpLocks/>
          </p:cNvCxnSpPr>
          <p:nvPr/>
        </p:nvCxnSpPr>
        <p:spPr>
          <a:xfrm>
            <a:off x="2321406" y="6639828"/>
            <a:ext cx="1538325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501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XOR</a:t>
            </a:r>
            <a:r>
              <a:rPr lang="ja-JP" altLang="en-US" dirty="0"/>
              <a:t>問題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7D9C78C-454E-4485-8464-708643E92692}"/>
                  </a:ext>
                </a:extLst>
              </p:cNvPr>
              <p:cNvSpPr txBox="1"/>
              <p:nvPr/>
            </p:nvSpPr>
            <p:spPr>
              <a:xfrm>
                <a:off x="8252479" y="7871975"/>
                <a:ext cx="2454325" cy="688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kumimoji="1" lang="ja-JP" alt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ja-JP" altLang="en-US" sz="20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7D9C78C-454E-4485-8464-708643E92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479" y="7871975"/>
                <a:ext cx="2454325" cy="6889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正方形/長方形 1"/>
          <p:cNvSpPr/>
          <p:nvPr/>
        </p:nvSpPr>
        <p:spPr>
          <a:xfrm>
            <a:off x="2083565" y="426378"/>
            <a:ext cx="9669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/>
              <a:t>Minsky, M. </a:t>
            </a:r>
            <a:r>
              <a:rPr lang="en-US" altLang="ja-JP" sz="1600" dirty="0" err="1"/>
              <a:t>Papert</a:t>
            </a:r>
            <a:r>
              <a:rPr lang="en-US" altLang="ja-JP" sz="1600" dirty="0"/>
              <a:t>, S. (1969). Perceptron: an introduction to computational geometry. </a:t>
            </a:r>
            <a:endParaRPr lang="ja-JP" altLang="en-US" sz="1600" dirty="0"/>
          </a:p>
        </p:txBody>
      </p:sp>
      <p:pic>
        <p:nvPicPr>
          <p:cNvPr id="1026" name="Picture 2" descr="ãPerceptron: an introduction to computational geometryãã®ç»åæ¤ç´¢çµæ">
            <a:extLst>
              <a:ext uri="{FF2B5EF4-FFF2-40B4-BE49-F238E27FC236}">
                <a16:creationId xmlns:a16="http://schemas.microsoft.com/office/drawing/2014/main" id="{B71AB51B-C0AE-48C0-B07A-890C207E3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375" y="1195126"/>
            <a:ext cx="31718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75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XOR</a:t>
            </a:r>
            <a:r>
              <a:rPr lang="ja-JP" altLang="en-US" dirty="0"/>
              <a:t>問題</a:t>
            </a:r>
            <a:endParaRPr lang="en-US" altLang="ja-JP" dirty="0"/>
          </a:p>
        </p:txBody>
      </p:sp>
      <p:pic>
        <p:nvPicPr>
          <p:cNvPr id="2050" name="Picture 2" descr="https://raw.githubusercontent.com/fengdu78/Coursera-ML-AndrewNg-Notes/master/images/809187c1815e1ec67184699076de51f2.png">
            <a:extLst>
              <a:ext uri="{FF2B5EF4-FFF2-40B4-BE49-F238E27FC236}">
                <a16:creationId xmlns:a16="http://schemas.microsoft.com/office/drawing/2014/main" id="{B639AA95-394A-4CFB-8AF9-580DCBCC16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19"/>
          <a:stretch/>
        </p:blipFill>
        <p:spPr bwMode="auto">
          <a:xfrm>
            <a:off x="7949689" y="1217928"/>
            <a:ext cx="3638404" cy="20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7D9C78C-454E-4485-8464-708643E92692}"/>
                  </a:ext>
                </a:extLst>
              </p:cNvPr>
              <p:cNvSpPr txBox="1"/>
              <p:nvPr/>
            </p:nvSpPr>
            <p:spPr>
              <a:xfrm>
                <a:off x="8252479" y="7871975"/>
                <a:ext cx="2454325" cy="688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kumimoji="1" lang="ja-JP" alt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ja-JP" altLang="en-US" sz="20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7D9C78C-454E-4485-8464-708643E92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479" y="7871975"/>
                <a:ext cx="2454325" cy="6889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6EEE78A-886C-45BF-8024-812A8DD4B7A6}"/>
                  </a:ext>
                </a:extLst>
              </p:cNvPr>
              <p:cNvSpPr txBox="1"/>
              <p:nvPr/>
            </p:nvSpPr>
            <p:spPr>
              <a:xfrm>
                <a:off x="2449014" y="1032491"/>
                <a:ext cx="16384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6EEE78A-886C-45BF-8024-812A8DD4B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014" y="1032491"/>
                <a:ext cx="1638461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93">
                <a:extLst>
                  <a:ext uri="{FF2B5EF4-FFF2-40B4-BE49-F238E27FC236}">
                    <a16:creationId xmlns:a16="http://schemas.microsoft.com/office/drawing/2014/main" id="{67483634-0D49-47BB-8AC6-7E449E9B83E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225256" y="1704549"/>
              <a:ext cx="4191000" cy="211074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028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87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48489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ja-JP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ja-JP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1" i="1">
                                        <a:latin typeface="Cambria Math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ja-JP" altLang="en-US" sz="2400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ja-JP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9900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7620" marR="7620" marT="7620" marB="0"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9900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7620" marR="7620" marT="7620" marB="0"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9900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7620" marR="7620" marT="7620" marB="0"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9900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7620" marR="7620" marT="7620" marB="0"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93">
                <a:extLst>
                  <a:ext uri="{FF2B5EF4-FFF2-40B4-BE49-F238E27FC236}">
                    <a16:creationId xmlns:a16="http://schemas.microsoft.com/office/drawing/2014/main" id="{67483634-0D49-47BB-8AC6-7E449E9B83E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225256" y="1704549"/>
              <a:ext cx="4191000" cy="211074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028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87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33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620" marR="7620" marT="7620" marB="0"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r="-308284" b="-5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r="-208284" b="-5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96296" r="-285" b="-5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7620" marR="7620" marT="7620" marB="0"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7620" marR="7620" marT="7620" marB="0"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7620" marR="7620" marT="7620" marB="0"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7620" marR="7620" marT="7620" marB="0"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55F234BC-4B78-485A-BDDF-ED079AD2F282}"/>
              </a:ext>
            </a:extLst>
          </p:cNvPr>
          <p:cNvGrpSpPr/>
          <p:nvPr/>
        </p:nvGrpSpPr>
        <p:grpSpPr>
          <a:xfrm>
            <a:off x="3109850" y="2118177"/>
            <a:ext cx="312906" cy="1786429"/>
            <a:chOff x="3109850" y="2118177"/>
            <a:chExt cx="312906" cy="178642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8B1D36D-F1C0-49B1-8BC7-C75449FA9BFE}"/>
                </a:ext>
              </a:extLst>
            </p:cNvPr>
            <p:cNvSpPr/>
            <p:nvPr/>
          </p:nvSpPr>
          <p:spPr>
            <a:xfrm>
              <a:off x="3109850" y="2118177"/>
              <a:ext cx="31290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"/>
              <a:r>
                <a:rPr lang="en-US" altLang="ja-JP" sz="24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4D8A0266-EF63-432E-A5BF-798C3A605171}"/>
                </a:ext>
              </a:extLst>
            </p:cNvPr>
            <p:cNvSpPr/>
            <p:nvPr/>
          </p:nvSpPr>
          <p:spPr>
            <a:xfrm>
              <a:off x="3109850" y="2542748"/>
              <a:ext cx="31290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"/>
              <a:r>
                <a:rPr lang="en-US" altLang="ja-JP" sz="24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D36ADEC4-D98E-4FB7-9D94-BF3B3D2C6D32}"/>
                </a:ext>
              </a:extLst>
            </p:cNvPr>
            <p:cNvSpPr/>
            <p:nvPr/>
          </p:nvSpPr>
          <p:spPr>
            <a:xfrm>
              <a:off x="3109850" y="2950077"/>
              <a:ext cx="31290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"/>
              <a:r>
                <a:rPr lang="en-US" altLang="ja-JP" sz="24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4B6101E7-4B4D-42D2-8FAF-12BD86CF9AC1}"/>
                </a:ext>
              </a:extLst>
            </p:cNvPr>
            <p:cNvSpPr/>
            <p:nvPr/>
          </p:nvSpPr>
          <p:spPr>
            <a:xfrm>
              <a:off x="3109850" y="3442941"/>
              <a:ext cx="31290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"/>
              <a:r>
                <a:rPr lang="en-US" altLang="ja-JP" sz="24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054B0808-F024-45D2-B032-0FA70C0B3883}"/>
              </a:ext>
            </a:extLst>
          </p:cNvPr>
          <p:cNvGrpSpPr/>
          <p:nvPr/>
        </p:nvGrpSpPr>
        <p:grpSpPr>
          <a:xfrm>
            <a:off x="4087470" y="2029800"/>
            <a:ext cx="3213380" cy="1771500"/>
            <a:chOff x="4087470" y="2029800"/>
            <a:chExt cx="3213380" cy="17715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12C12E89-1FA3-44D9-BCFB-DB6058391A6B}"/>
                    </a:ext>
                  </a:extLst>
                </p:cNvPr>
                <p:cNvSpPr txBox="1"/>
                <p:nvPr/>
              </p:nvSpPr>
              <p:spPr>
                <a:xfrm>
                  <a:off x="4087470" y="2029800"/>
                  <a:ext cx="3213380" cy="5006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400" b="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ja-JP" sz="1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ja-JP" sz="1400" b="0" i="1">
                            <a:latin typeface="Cambria Math"/>
                          </a:rPr>
                          <m:t>𝑋</m:t>
                        </m:r>
                        <m:r>
                          <a:rPr lang="en-US" altLang="ja-JP" sz="1400" b="0" i="1">
                            <a:latin typeface="Cambria Math" panose="02040503050406030204" pitchFamily="18" charset="0"/>
                          </a:rPr>
                          <m:t>=−30,</m:t>
                        </m:r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ja-JP" sz="1400" b="0" i="1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kumimoji="1" lang="en-US" altLang="ja-JP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kumimoji="1" lang="en-US" altLang="ja-JP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sup>
                            </m:sSup>
                          </m:den>
                        </m:f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12C12E89-1FA3-44D9-BCFB-DB6058391A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7470" y="2029800"/>
                  <a:ext cx="3213380" cy="500650"/>
                </a:xfrm>
                <a:prstGeom prst="rect">
                  <a:avLst/>
                </a:prstGeom>
                <a:blipFill>
                  <a:blip r:embed="rId6"/>
                  <a:stretch>
                    <a:fillRect b="-122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CFC535BF-8F23-4C61-B6C9-12E47E9B1CF0}"/>
                    </a:ext>
                  </a:extLst>
                </p:cNvPr>
                <p:cNvSpPr txBox="1"/>
                <p:nvPr/>
              </p:nvSpPr>
              <p:spPr>
                <a:xfrm>
                  <a:off x="4087470" y="2465694"/>
                  <a:ext cx="3213380" cy="5006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400" b="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ja-JP" sz="1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ja-JP" sz="1400" b="0" i="1">
                            <a:latin typeface="Cambria Math"/>
                          </a:rPr>
                          <m:t>𝑋</m:t>
                        </m:r>
                        <m:r>
                          <a:rPr lang="en-US" altLang="ja-JP" sz="1400" b="0" i="1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sz="1400" b="0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kumimoji="1" lang="en-US" altLang="ja-JP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p>
                            </m:sSup>
                          </m:den>
                        </m:f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CFC535BF-8F23-4C61-B6C9-12E47E9B1C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7470" y="2465694"/>
                  <a:ext cx="3213380" cy="50065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A9DD1AB4-1679-4E37-B3B6-2B590210D9BE}"/>
                    </a:ext>
                  </a:extLst>
                </p:cNvPr>
                <p:cNvSpPr txBox="1"/>
                <p:nvPr/>
              </p:nvSpPr>
              <p:spPr>
                <a:xfrm>
                  <a:off x="4087470" y="2864756"/>
                  <a:ext cx="3213380" cy="5006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400" b="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ja-JP" sz="1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ja-JP" sz="1400" b="0" i="1">
                            <a:latin typeface="Cambria Math"/>
                          </a:rPr>
                          <m:t>𝑋</m:t>
                        </m:r>
                        <m:r>
                          <a:rPr lang="en-US" altLang="ja-JP" sz="1400" b="0" i="1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sz="1400" b="0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ja-JP" sz="1400" b="0" i="1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kumimoji="1" lang="en-US" altLang="ja-JP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kumimoji="1" lang="en-US" altLang="ja-JP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p>
                            </m:sSup>
                          </m:den>
                        </m:f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A9DD1AB4-1679-4E37-B3B6-2B590210D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7470" y="2864756"/>
                  <a:ext cx="3213380" cy="500650"/>
                </a:xfrm>
                <a:prstGeom prst="rect">
                  <a:avLst/>
                </a:prstGeom>
                <a:blipFill>
                  <a:blip r:embed="rId8"/>
                  <a:stretch>
                    <a:fillRect b="-122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F747436B-1FD2-40A2-9E4D-A587484424B7}"/>
                    </a:ext>
                  </a:extLst>
                </p:cNvPr>
                <p:cNvSpPr txBox="1"/>
                <p:nvPr/>
              </p:nvSpPr>
              <p:spPr>
                <a:xfrm>
                  <a:off x="4087470" y="3300650"/>
                  <a:ext cx="3213380" cy="5006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400" b="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ja-JP" sz="1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ja-JP" sz="1400" b="0" i="1">
                            <a:latin typeface="Cambria Math"/>
                          </a:rPr>
                          <m:t>𝑋</m:t>
                        </m:r>
                        <m:r>
                          <a:rPr lang="en-US" altLang="ja-JP" sz="1400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  10</m:t>
                        </m:r>
                        <m:r>
                          <a:rPr lang="en-US" altLang="ja-JP" sz="14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ja-JP" sz="1400" b="0" i="1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kumimoji="1" lang="en-US" altLang="ja-JP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kumimoji="1" lang="en-US" altLang="ja-JP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p>
                            </m:sSup>
                          </m:den>
                        </m:f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≈1</m:t>
                        </m:r>
                      </m:oMath>
                    </m:oMathPara>
                  </a14:m>
                  <a:endParaRPr kumimoji="1" lang="ja-JP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F747436B-1FD2-40A2-9E4D-A587484424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7470" y="3300650"/>
                  <a:ext cx="3213380" cy="50065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3860A55F-8BF4-4190-AF3B-41C012899E32}"/>
                  </a:ext>
                </a:extLst>
              </p:cNvPr>
              <p:cNvSpPr txBox="1"/>
              <p:nvPr/>
            </p:nvSpPr>
            <p:spPr>
              <a:xfrm>
                <a:off x="444962" y="955547"/>
                <a:ext cx="1783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800" b="1" dirty="0">
                    <a:solidFill>
                      <a:srgbClr val="FF0000"/>
                    </a:solidFill>
                  </a:rPr>
                  <a:t>AND</a:t>
                </a:r>
                <a:r>
                  <a:rPr lang="en-US" altLang="ja-JP" sz="2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kumimoji="1" lang="ja-JP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3860A55F-8BF4-4190-AF3B-41C012899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62" y="955547"/>
                <a:ext cx="1783758" cy="523220"/>
              </a:xfrm>
              <a:prstGeom prst="rect">
                <a:avLst/>
              </a:prstGeom>
              <a:blipFill>
                <a:blip r:embed="rId10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B0675D3-5651-43EE-B684-5D6563385460}"/>
              </a:ext>
            </a:extLst>
          </p:cNvPr>
          <p:cNvSpPr/>
          <p:nvPr/>
        </p:nvSpPr>
        <p:spPr>
          <a:xfrm>
            <a:off x="2083565" y="426378"/>
            <a:ext cx="9669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/>
              <a:t>Minsky, M. </a:t>
            </a:r>
            <a:r>
              <a:rPr lang="en-US" altLang="ja-JP" sz="1600" dirty="0" err="1"/>
              <a:t>Papert</a:t>
            </a:r>
            <a:r>
              <a:rPr lang="en-US" altLang="ja-JP" sz="1600" dirty="0"/>
              <a:t>, S. (1969). Perceptron: an introduction to computational geometry. </a:t>
            </a:r>
            <a:endParaRPr lang="ja-JP" altLang="en-US" sz="1600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0B489EEC-9399-4D1C-8B43-FB2B0F996A67}"/>
              </a:ext>
            </a:extLst>
          </p:cNvPr>
          <p:cNvGrpSpPr/>
          <p:nvPr/>
        </p:nvGrpSpPr>
        <p:grpSpPr>
          <a:xfrm>
            <a:off x="7863956" y="1500221"/>
            <a:ext cx="4160050" cy="2384884"/>
            <a:chOff x="7863956" y="1500221"/>
            <a:chExt cx="4160050" cy="2384884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0D2C364-E43C-4235-8C82-AA846A6F53B5}"/>
                </a:ext>
              </a:extLst>
            </p:cNvPr>
            <p:cNvSpPr txBox="1"/>
            <p:nvPr/>
          </p:nvSpPr>
          <p:spPr>
            <a:xfrm>
              <a:off x="8768919" y="1500221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>
                  <a:solidFill>
                    <a:srgbClr val="FF0000"/>
                  </a:solidFill>
                </a:rPr>
                <a:t>-30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9925F9DB-2996-43EA-8347-5F255AA28CE8}"/>
                </a:ext>
              </a:extLst>
            </p:cNvPr>
            <p:cNvSpPr txBox="1"/>
            <p:nvPr/>
          </p:nvSpPr>
          <p:spPr>
            <a:xfrm>
              <a:off x="8616519" y="1942112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>
                  <a:solidFill>
                    <a:srgbClr val="FF0000"/>
                  </a:solidFill>
                </a:rPr>
                <a:t>20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846097C1-0447-4B4F-AB39-F3973494EC24}"/>
                </a:ext>
              </a:extLst>
            </p:cNvPr>
            <p:cNvSpPr txBox="1"/>
            <p:nvPr/>
          </p:nvSpPr>
          <p:spPr>
            <a:xfrm>
              <a:off x="8768919" y="2699582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>
                  <a:solidFill>
                    <a:srgbClr val="FF0000"/>
                  </a:solidFill>
                </a:rPr>
                <a:t>20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487CA04D-A069-443A-901C-79280778EE00}"/>
                    </a:ext>
                  </a:extLst>
                </p:cNvPr>
                <p:cNvSpPr txBox="1"/>
                <p:nvPr/>
              </p:nvSpPr>
              <p:spPr>
                <a:xfrm>
                  <a:off x="7863956" y="3300650"/>
                  <a:ext cx="4160050" cy="5844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6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6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16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ja-JP" sz="16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ja-JP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altLang="ja-JP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ja-JP" sz="16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</m:sup>
                            </m:sSup>
                          </m:den>
                        </m:f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kumimoji="1" lang="en-US" altLang="ja-JP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−30+20</m:t>
                                </m:r>
                                <m:sSub>
                                  <m:sSubPr>
                                    <m:ctrlPr>
                                      <a:rPr lang="en-US" altLang="ja-JP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ja-JP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+20</m:t>
                                </m:r>
                                <m:sSub>
                                  <m:sSubPr>
                                    <m:ctrlPr>
                                      <a:rPr lang="en-US" altLang="ja-JP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487CA04D-A069-443A-901C-79280778EE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3956" y="3300650"/>
                  <a:ext cx="4160050" cy="58445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925D8D1E-EB77-47A8-8BD0-2674D61F1A3A}"/>
              </a:ext>
            </a:extLst>
          </p:cNvPr>
          <p:cNvGrpSpPr/>
          <p:nvPr/>
        </p:nvGrpSpPr>
        <p:grpSpPr>
          <a:xfrm>
            <a:off x="444962" y="4208517"/>
            <a:ext cx="8053704" cy="2362527"/>
            <a:chOff x="444962" y="4208517"/>
            <a:chExt cx="8053704" cy="236252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689DC124-E0B9-40C5-8794-07AFF9EA16CD}"/>
                    </a:ext>
                  </a:extLst>
                </p:cNvPr>
                <p:cNvSpPr txBox="1"/>
                <p:nvPr/>
              </p:nvSpPr>
              <p:spPr>
                <a:xfrm>
                  <a:off x="467794" y="4246319"/>
                  <a:ext cx="188474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ja-JP" sz="28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kumimoji="1" lang="en-US" altLang="ja-JP" sz="2800" b="1" dirty="0"/>
                    <a:t>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kumimoji="1" lang="ja-JP" altLang="en-US" sz="2800" b="1" dirty="0"/>
                </a:p>
              </p:txBody>
            </p:sp>
          </mc:Choice>
          <mc:Fallback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689DC124-E0B9-40C5-8794-07AFF9EA16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794" y="4246319"/>
                  <a:ext cx="1884747" cy="523220"/>
                </a:xfrm>
                <a:prstGeom prst="rect">
                  <a:avLst/>
                </a:prstGeom>
                <a:blipFill>
                  <a:blip r:embed="rId12"/>
                  <a:stretch>
                    <a:fillRect t="-12941" b="-3294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C6F03CA6-FE26-40FB-B4D7-206952063FE0}"/>
                    </a:ext>
                  </a:extLst>
                </p:cNvPr>
                <p:cNvSpPr txBox="1"/>
                <p:nvPr/>
              </p:nvSpPr>
              <p:spPr>
                <a:xfrm>
                  <a:off x="444962" y="5190848"/>
                  <a:ext cx="145629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2800" b="1" dirty="0"/>
                    <a:t>NOT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endParaRPr kumimoji="1" lang="ja-JP" altLang="en-US" sz="2800" b="1" dirty="0"/>
                </a:p>
              </p:txBody>
            </p:sp>
          </mc:Choice>
          <mc:Fallback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C6F03CA6-FE26-40FB-B4D7-206952063F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962" y="5190848"/>
                  <a:ext cx="1456296" cy="523220"/>
                </a:xfrm>
                <a:prstGeom prst="rect">
                  <a:avLst/>
                </a:prstGeom>
                <a:blipFill>
                  <a:blip r:embed="rId13"/>
                  <a:stretch>
                    <a:fillRect l="-8787" t="-12941" b="-3294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3EAE0B93-B1D1-4A70-B574-BBC2C0FCF8D5}"/>
                    </a:ext>
                  </a:extLst>
                </p:cNvPr>
                <p:cNvSpPr txBox="1"/>
                <p:nvPr/>
              </p:nvSpPr>
              <p:spPr>
                <a:xfrm>
                  <a:off x="444962" y="6010175"/>
                  <a:ext cx="373781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2800" b="1" dirty="0"/>
                    <a:t>NOT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altLang="ja-JP" sz="2800" b="1" dirty="0"/>
                    <a:t> AND NOT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kumimoji="1" lang="ja-JP" altLang="en-US" sz="2800" b="1" dirty="0"/>
                </a:p>
              </p:txBody>
            </p:sp>
          </mc:Choice>
          <mc:Fallback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3EAE0B93-B1D1-4A70-B574-BBC2C0FCF8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962" y="6010175"/>
                  <a:ext cx="3737818" cy="523220"/>
                </a:xfrm>
                <a:prstGeom prst="rect">
                  <a:avLst/>
                </a:prstGeom>
                <a:blipFill>
                  <a:blip r:embed="rId14"/>
                  <a:stretch>
                    <a:fillRect l="-3426" t="-12791" b="-3139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39B53031-CB3B-4CEB-82BC-8500C86DAA93}"/>
                    </a:ext>
                  </a:extLst>
                </p:cNvPr>
                <p:cNvSpPr txBox="1"/>
                <p:nvPr/>
              </p:nvSpPr>
              <p:spPr>
                <a:xfrm>
                  <a:off x="2784318" y="4208517"/>
                  <a:ext cx="4160050" cy="5844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6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6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16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ja-JP" sz="16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ja-JP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altLang="ja-JP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ja-JP" sz="16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</m:sup>
                            </m:sSup>
                          </m:den>
                        </m:f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kumimoji="1" lang="en-US" altLang="ja-JP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ja-JP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0+20</m:t>
                                </m:r>
                                <m:sSub>
                                  <m:sSubPr>
                                    <m:ctrlPr>
                                      <a:rPr lang="en-US" altLang="ja-JP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ja-JP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+20</m:t>
                                </m:r>
                                <m:sSub>
                                  <m:sSubPr>
                                    <m:ctrlPr>
                                      <a:rPr lang="en-US" altLang="ja-JP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39B53031-CB3B-4CEB-82BC-8500C86DAA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318" y="4208517"/>
                  <a:ext cx="4160050" cy="58445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DD7F9E3E-6A86-486A-8FA0-0CFA756A48BF}"/>
                    </a:ext>
                  </a:extLst>
                </p:cNvPr>
                <p:cNvSpPr txBox="1"/>
                <p:nvPr/>
              </p:nvSpPr>
              <p:spPr>
                <a:xfrm>
                  <a:off x="2784318" y="5129734"/>
                  <a:ext cx="3591945" cy="5844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6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6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16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ja-JP" sz="16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ja-JP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altLang="ja-JP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ja-JP" sz="16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</m:sup>
                            </m:sSup>
                          </m:den>
                        </m:f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kumimoji="1" lang="en-US" altLang="ja-JP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ja-JP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  <m:sSub>
                                  <m:sSubPr>
                                    <m:ctrlPr>
                                      <a:rPr lang="en-US" altLang="ja-JP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DD7F9E3E-6A86-486A-8FA0-0CFA756A48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318" y="5129734"/>
                  <a:ext cx="3591945" cy="58445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1C521F0B-881A-4953-A841-204CC1CA8312}"/>
                    </a:ext>
                  </a:extLst>
                </p:cNvPr>
                <p:cNvSpPr txBox="1"/>
                <p:nvPr/>
              </p:nvSpPr>
              <p:spPr>
                <a:xfrm>
                  <a:off x="4456469" y="5986589"/>
                  <a:ext cx="4042197" cy="5844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6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6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16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ja-JP" sz="16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ja-JP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altLang="ja-JP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ja-JP" sz="16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</m:sup>
                            </m:sSup>
                          </m:den>
                        </m:f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kumimoji="1" lang="en-US" altLang="ja-JP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ja-JP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  <m:sSub>
                                  <m:sSubPr>
                                    <m:ctrlPr>
                                      <a:rPr lang="en-US" altLang="ja-JP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  <m:sSub>
                                  <m:sSubPr>
                                    <m:ctrlPr>
                                      <a:rPr lang="en-US" altLang="ja-JP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1C521F0B-881A-4953-A841-204CC1CA83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469" y="5986589"/>
                  <a:ext cx="4042197" cy="58445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220A3DF-BD38-4905-B9D4-9D02D463F8BE}"/>
              </a:ext>
            </a:extLst>
          </p:cNvPr>
          <p:cNvCxnSpPr/>
          <p:nvPr/>
        </p:nvCxnSpPr>
        <p:spPr>
          <a:xfrm>
            <a:off x="290145" y="4032985"/>
            <a:ext cx="116163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62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XOR</a:t>
            </a:r>
            <a:r>
              <a:rPr lang="ja-JP" altLang="en-US" dirty="0"/>
              <a:t>問題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93">
                <a:extLst>
                  <a:ext uri="{FF2B5EF4-FFF2-40B4-BE49-F238E27FC236}">
                    <a16:creationId xmlns:a16="http://schemas.microsoft.com/office/drawing/2014/main" id="{67483634-0D49-47BB-8AC6-7E449E9B83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2780053"/>
                  </p:ext>
                </p:extLst>
              </p:nvPr>
            </p:nvGraphicFramePr>
            <p:xfrm>
              <a:off x="505819" y="1467618"/>
              <a:ext cx="3103927" cy="2486233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7618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618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801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00241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ja-JP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ja-JP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1" i="1">
                                        <a:latin typeface="Cambria Math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ja-JP" altLang="en-US" sz="2400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ja-JP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ja-JP" sz="2400" b="1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149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7620" marR="7620" marT="7620" marB="0"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149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7620" marR="7620" marT="7620" marB="0"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7149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7620" marR="7620" marT="7620" marB="0"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7149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7620" marR="7620" marT="7620" marB="0"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93">
                <a:extLst>
                  <a:ext uri="{FF2B5EF4-FFF2-40B4-BE49-F238E27FC236}">
                    <a16:creationId xmlns:a16="http://schemas.microsoft.com/office/drawing/2014/main" id="{67483634-0D49-47BB-8AC6-7E449E9B83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2780053"/>
                  </p:ext>
                </p:extLst>
              </p:nvPr>
            </p:nvGraphicFramePr>
            <p:xfrm>
              <a:off x="505819" y="1467618"/>
              <a:ext cx="3103927" cy="2486233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7618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618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801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0024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620" marR="7620" marT="7620" marB="0"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r="-309600" b="-349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99206" r="-207143" b="-349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96538" r="-385" b="-3494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149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7620" marR="7620" marT="7620" marB="0"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149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7620" marR="7620" marT="7620" marB="0"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7149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7620" marR="7620" marT="7620" marB="0"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7149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7620" marR="7620" marT="7620" marB="0"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8893B9F-6F93-4A9E-BD41-3BDB70A582B8}"/>
              </a:ext>
            </a:extLst>
          </p:cNvPr>
          <p:cNvSpPr txBox="1"/>
          <p:nvPr/>
        </p:nvSpPr>
        <p:spPr>
          <a:xfrm>
            <a:off x="207905" y="826879"/>
            <a:ext cx="375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XOR(</a:t>
            </a:r>
            <a:r>
              <a:rPr lang="zh-TW" altLang="en-US" sz="2800" b="1" dirty="0"/>
              <a:t>排他的論理和</a:t>
            </a:r>
            <a:r>
              <a:rPr lang="en-US" altLang="ja-JP" sz="2800" b="1" dirty="0"/>
              <a:t>)</a:t>
            </a:r>
            <a:endParaRPr lang="ja-JP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D1EF2F2F-D68B-4A7E-B3C2-E1C294D7357A}"/>
                  </a:ext>
                </a:extLst>
              </p:cNvPr>
              <p:cNvSpPr txBox="1"/>
              <p:nvPr/>
            </p:nvSpPr>
            <p:spPr>
              <a:xfrm>
                <a:off x="3926692" y="899410"/>
                <a:ext cx="64965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sz="2000" b="1" dirty="0"/>
                  <a:t> XOR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2000" b="1" i="0" dirty="0" smtClean="0">
                        <a:solidFill>
                          <a:srgbClr val="FF0000"/>
                        </a:solidFill>
                      </a:rPr>
                      <m:t>OR</m:t>
                    </m:r>
                    <m:r>
                      <m:rPr>
                        <m:nor/>
                      </m:rPr>
                      <a:rPr lang="en-US" altLang="ja-JP" sz="2000" b="1" dirty="0">
                        <a:solidFill>
                          <a:srgbClr val="FF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ja-JP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𝑨𝑵𝑫</m:t>
                    </m:r>
                    <m:r>
                      <a:rPr lang="en-US" altLang="ja-JP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ja-JP" sz="2000" b="1" dirty="0">
                        <a:solidFill>
                          <a:srgbClr val="FF0000"/>
                        </a:solidFill>
                      </a:rPr>
                      <m:t>NOT</m:t>
                    </m:r>
                    <m:r>
                      <m:rPr>
                        <m:nor/>
                      </m:rPr>
                      <a:rPr lang="en-US" altLang="ja-JP" sz="2000" b="1" dirty="0">
                        <a:solidFill>
                          <a:srgbClr val="FF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altLang="ja-JP" sz="2000" b="1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ja-JP" sz="2000" b="1" dirty="0">
                        <a:solidFill>
                          <a:srgbClr val="FF0000"/>
                        </a:solidFill>
                      </a:rPr>
                      <m:t>AND</m:t>
                    </m:r>
                    <m:r>
                      <m:rPr>
                        <m:nor/>
                      </m:rPr>
                      <a:rPr lang="en-US" altLang="ja-JP" sz="2000" b="1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ja-JP" sz="2000" b="1" dirty="0">
                        <a:solidFill>
                          <a:srgbClr val="FF0000"/>
                        </a:solidFill>
                      </a:rPr>
                      <m:t>NOT</m:t>
                    </m:r>
                    <m:r>
                      <m:rPr>
                        <m:nor/>
                      </m:rPr>
                      <a:rPr lang="en-US" altLang="ja-JP" sz="2000" b="1" dirty="0">
                        <a:solidFill>
                          <a:srgbClr val="FF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sz="2000" b="1" dirty="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D1EF2F2F-D68B-4A7E-B3C2-E1C294D73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692" y="899410"/>
                <a:ext cx="6496548" cy="400110"/>
              </a:xfrm>
              <a:prstGeom prst="rect">
                <a:avLst/>
              </a:prstGeom>
              <a:blipFill>
                <a:blip r:embed="rId7"/>
                <a:stretch>
                  <a:fillRect t="-7692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5" name="Table 65">
                <a:extLst>
                  <a:ext uri="{FF2B5EF4-FFF2-40B4-BE49-F238E27FC236}">
                    <a16:creationId xmlns:a16="http://schemas.microsoft.com/office/drawing/2014/main" id="{28B0498A-9DF2-4109-82B7-85B62F30D1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0626568"/>
                  </p:ext>
                </p:extLst>
              </p:nvPr>
            </p:nvGraphicFramePr>
            <p:xfrm>
              <a:off x="7021239" y="1433647"/>
              <a:ext cx="4271371" cy="2388438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5937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619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214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8126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486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9941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ja-JP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ja-JP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ja-JP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24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ja-JP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ja-JP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127" marR="9127" marT="9127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ja-JP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24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ja-JP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ja-JP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en-US" altLang="ja-JP" sz="2400" b="1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127" marR="9127" marT="9127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1" i="1" u="none" strike="noStrike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1" i="1" u="none" strike="noStrike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kumimoji="1" lang="ja-JP" altLang="en-US" sz="2400" b="1" i="1" u="none" strike="noStrike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𝜽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1" lang="en-US" altLang="ja-JP" sz="2400" b="1" i="1" u="none" strike="noStrike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2400" b="1" i="1" u="none" strike="noStrike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sz="2400" b="1" i="1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127" marR="9127" marT="9127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725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725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725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725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5" name="Table 65">
                <a:extLst>
                  <a:ext uri="{FF2B5EF4-FFF2-40B4-BE49-F238E27FC236}">
                    <a16:creationId xmlns:a16="http://schemas.microsoft.com/office/drawing/2014/main" id="{28B0498A-9DF2-4109-82B7-85B62F30D1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0626568"/>
                  </p:ext>
                </p:extLst>
              </p:nvPr>
            </p:nvGraphicFramePr>
            <p:xfrm>
              <a:off x="7021239" y="1433647"/>
              <a:ext cx="4271371" cy="2388438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5937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619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214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8126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486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9941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r="-617347" b="-336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82353" r="-408403" b="-336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27" marR="9127" marT="9127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60741" r="-260000" b="-336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27" marR="9127" marT="9127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42759" r="-142069" b="-336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27" marR="9127" marT="9127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42439" r="-488" b="-3367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725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725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725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725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F9B5A98-0490-4BC5-A06B-765ECF01A39E}"/>
              </a:ext>
            </a:extLst>
          </p:cNvPr>
          <p:cNvSpPr txBox="1"/>
          <p:nvPr/>
        </p:nvSpPr>
        <p:spPr>
          <a:xfrm>
            <a:off x="5218032" y="2499293"/>
            <a:ext cx="461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rgbClr val="FF0000"/>
                </a:solidFill>
              </a:rPr>
              <a:t>➔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1AE3E61-3BC3-4B65-9863-6E1ECC7C6531}"/>
              </a:ext>
            </a:extLst>
          </p:cNvPr>
          <p:cNvGrpSpPr/>
          <p:nvPr/>
        </p:nvGrpSpPr>
        <p:grpSpPr>
          <a:xfrm>
            <a:off x="3146671" y="3865149"/>
            <a:ext cx="5898658" cy="2576949"/>
            <a:chOff x="2683598" y="3953851"/>
            <a:chExt cx="5898658" cy="2576949"/>
          </a:xfrm>
        </p:grpSpPr>
        <p:sp>
          <p:nvSpPr>
            <p:cNvPr id="44" name="Oval 55">
              <a:extLst>
                <a:ext uri="{FF2B5EF4-FFF2-40B4-BE49-F238E27FC236}">
                  <a16:creationId xmlns:a16="http://schemas.microsoft.com/office/drawing/2014/main" id="{DF1FC088-1C43-481E-8D0B-2DF91E8695CC}"/>
                </a:ext>
              </a:extLst>
            </p:cNvPr>
            <p:cNvSpPr/>
            <p:nvPr/>
          </p:nvSpPr>
          <p:spPr>
            <a:xfrm>
              <a:off x="4619831" y="4672175"/>
              <a:ext cx="661882" cy="664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0F32EA62-B460-4329-BDE6-2D352881FAA9}"/>
                </a:ext>
              </a:extLst>
            </p:cNvPr>
            <p:cNvGrpSpPr/>
            <p:nvPr/>
          </p:nvGrpSpPr>
          <p:grpSpPr>
            <a:xfrm>
              <a:off x="2683598" y="5249856"/>
              <a:ext cx="425097" cy="426786"/>
              <a:chOff x="344364" y="4691157"/>
              <a:chExt cx="425097" cy="426786"/>
            </a:xfrm>
          </p:grpSpPr>
          <p:sp>
            <p:nvSpPr>
              <p:cNvPr id="46" name="Oval 54">
                <a:extLst>
                  <a:ext uri="{FF2B5EF4-FFF2-40B4-BE49-F238E27FC236}">
                    <a16:creationId xmlns:a16="http://schemas.microsoft.com/office/drawing/2014/main" id="{D324B477-92BF-46BD-A8F9-870EE694F1EE}"/>
                  </a:ext>
                </a:extLst>
              </p:cNvPr>
              <p:cNvSpPr/>
              <p:nvPr/>
            </p:nvSpPr>
            <p:spPr>
              <a:xfrm>
                <a:off x="344364" y="4691157"/>
                <a:ext cx="425097" cy="4267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7" name="Picture 61">
                <a:extLst>
                  <a:ext uri="{FF2B5EF4-FFF2-40B4-BE49-F238E27FC236}">
                    <a16:creationId xmlns:a16="http://schemas.microsoft.com/office/drawing/2014/main" id="{06F5161E-D8F8-4849-BAC9-D1FBAAA6ABE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253" y="4847122"/>
                <a:ext cx="179788" cy="122963"/>
              </a:xfrm>
              <a:prstGeom prst="rect">
                <a:avLst/>
              </a:prstGeom>
            </p:spPr>
          </p:pic>
        </p:grpSp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753D517C-34F3-4AE2-833B-085D59AE4026}"/>
                </a:ext>
              </a:extLst>
            </p:cNvPr>
            <p:cNvGrpSpPr/>
            <p:nvPr/>
          </p:nvGrpSpPr>
          <p:grpSpPr>
            <a:xfrm>
              <a:off x="2683598" y="6104014"/>
              <a:ext cx="425097" cy="426786"/>
              <a:chOff x="344364" y="5188227"/>
              <a:chExt cx="425097" cy="426786"/>
            </a:xfrm>
          </p:grpSpPr>
          <p:sp>
            <p:nvSpPr>
              <p:cNvPr id="49" name="Oval 53">
                <a:extLst>
                  <a:ext uri="{FF2B5EF4-FFF2-40B4-BE49-F238E27FC236}">
                    <a16:creationId xmlns:a16="http://schemas.microsoft.com/office/drawing/2014/main" id="{63B40C85-6F0F-4D9B-9AAC-3F76DFA1E61B}"/>
                  </a:ext>
                </a:extLst>
              </p:cNvPr>
              <p:cNvSpPr/>
              <p:nvPr/>
            </p:nvSpPr>
            <p:spPr>
              <a:xfrm>
                <a:off x="344364" y="5188227"/>
                <a:ext cx="425097" cy="4267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0" name="Picture 62">
                <a:extLst>
                  <a:ext uri="{FF2B5EF4-FFF2-40B4-BE49-F238E27FC236}">
                    <a16:creationId xmlns:a16="http://schemas.microsoft.com/office/drawing/2014/main" id="{66E2AEB8-B639-47EE-97B2-B82CA28E486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500" y="5339840"/>
                <a:ext cx="184397" cy="122963"/>
              </a:xfrm>
              <a:prstGeom prst="rect">
                <a:avLst/>
              </a:prstGeom>
            </p:spPr>
          </p:pic>
        </p:grpSp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93A85A08-02B1-4DE3-BAF9-12CD8C8B42C7}"/>
                </a:ext>
              </a:extLst>
            </p:cNvPr>
            <p:cNvGrpSpPr/>
            <p:nvPr/>
          </p:nvGrpSpPr>
          <p:grpSpPr>
            <a:xfrm>
              <a:off x="2706505" y="4438489"/>
              <a:ext cx="425097" cy="426786"/>
              <a:chOff x="344364" y="4194086"/>
              <a:chExt cx="425097" cy="426786"/>
            </a:xfrm>
          </p:grpSpPr>
          <p:sp>
            <p:nvSpPr>
              <p:cNvPr id="52" name="Oval 55">
                <a:extLst>
                  <a:ext uri="{FF2B5EF4-FFF2-40B4-BE49-F238E27FC236}">
                    <a16:creationId xmlns:a16="http://schemas.microsoft.com/office/drawing/2014/main" id="{B8EB1E43-BE5D-4147-A993-667A5313467D}"/>
                  </a:ext>
                </a:extLst>
              </p:cNvPr>
              <p:cNvSpPr/>
              <p:nvPr/>
            </p:nvSpPr>
            <p:spPr>
              <a:xfrm>
                <a:off x="344364" y="4194086"/>
                <a:ext cx="425097" cy="4267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3" name="Picture 63">
                <a:extLst>
                  <a:ext uri="{FF2B5EF4-FFF2-40B4-BE49-F238E27FC236}">
                    <a16:creationId xmlns:a16="http://schemas.microsoft.com/office/drawing/2014/main" id="{C020F428-EF9F-4078-9509-EFB186782C4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500" y="4342201"/>
                <a:ext cx="184397" cy="122881"/>
              </a:xfrm>
              <a:prstGeom prst="rect">
                <a:avLst/>
              </a:prstGeom>
            </p:spPr>
          </p:pic>
        </p:grp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3AEFAB75-B7E2-48C1-A2C6-5E7303673A41}"/>
                </a:ext>
              </a:extLst>
            </p:cNvPr>
            <p:cNvCxnSpPr>
              <a:cxnSpLocks/>
              <a:stCxn id="52" idx="6"/>
              <a:endCxn id="44" idx="2"/>
            </p:cNvCxnSpPr>
            <p:nvPr/>
          </p:nvCxnSpPr>
          <p:spPr>
            <a:xfrm>
              <a:off x="3131602" y="4651882"/>
              <a:ext cx="1488229" cy="3525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B704B06B-7C34-4996-B750-7C2B463F19DC}"/>
                </a:ext>
              </a:extLst>
            </p:cNvPr>
            <p:cNvCxnSpPr>
              <a:cxnSpLocks/>
              <a:stCxn id="46" idx="6"/>
              <a:endCxn id="44" idx="2"/>
            </p:cNvCxnSpPr>
            <p:nvPr/>
          </p:nvCxnSpPr>
          <p:spPr>
            <a:xfrm flipV="1">
              <a:off x="3108695" y="5004431"/>
              <a:ext cx="1511136" cy="4588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C697A9A7-0D8F-4D7E-AE18-346CA3C16424}"/>
                </a:ext>
              </a:extLst>
            </p:cNvPr>
            <p:cNvCxnSpPr>
              <a:cxnSpLocks/>
              <a:stCxn id="49" idx="6"/>
              <a:endCxn id="44" idx="2"/>
            </p:cNvCxnSpPr>
            <p:nvPr/>
          </p:nvCxnSpPr>
          <p:spPr>
            <a:xfrm flipV="1">
              <a:off x="3108695" y="5004431"/>
              <a:ext cx="1511136" cy="13129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DE8BD698-5ACC-4173-B137-2AAE91C9B8B5}"/>
                </a:ext>
              </a:extLst>
            </p:cNvPr>
            <p:cNvSpPr txBox="1"/>
            <p:nvPr/>
          </p:nvSpPr>
          <p:spPr>
            <a:xfrm>
              <a:off x="3453225" y="4492585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-10</a:t>
              </a:r>
              <a:endParaRPr kumimoji="1" lang="ja-JP" altLang="en-US" dirty="0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5CD05200-1CC5-4687-8B02-9B495AE6D582}"/>
                </a:ext>
              </a:extLst>
            </p:cNvPr>
            <p:cNvSpPr txBox="1"/>
            <p:nvPr/>
          </p:nvSpPr>
          <p:spPr>
            <a:xfrm>
              <a:off x="3434570" y="560887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20</a:t>
              </a:r>
              <a:endParaRPr kumimoji="1" lang="ja-JP" altLang="en-US" dirty="0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4D339B0A-765B-4DB1-9456-C3B139C0CC28}"/>
                </a:ext>
              </a:extLst>
            </p:cNvPr>
            <p:cNvSpPr txBox="1"/>
            <p:nvPr/>
          </p:nvSpPr>
          <p:spPr>
            <a:xfrm>
              <a:off x="3356866" y="503648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20</a:t>
              </a:r>
              <a:endParaRPr kumimoji="1" lang="ja-JP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124F91B2-71DB-4B9B-A484-262ACADA7570}"/>
                    </a:ext>
                  </a:extLst>
                </p:cNvPr>
                <p:cNvSpPr txBox="1"/>
                <p:nvPr/>
              </p:nvSpPr>
              <p:spPr>
                <a:xfrm>
                  <a:off x="4551463" y="4467148"/>
                  <a:ext cx="79861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ja-JP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𝐎𝐑</m:t>
                      </m:r>
                    </m:oMath>
                  </a14:m>
                  <a:r>
                    <a:rPr lang="en-US" altLang="ja-JP" sz="1200" b="1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kumimoji="1" lang="ja-JP" alt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124F91B2-71DB-4B9B-A484-262ACADA75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463" y="4467148"/>
                  <a:ext cx="798617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Oval 55">
              <a:extLst>
                <a:ext uri="{FF2B5EF4-FFF2-40B4-BE49-F238E27FC236}">
                  <a16:creationId xmlns:a16="http://schemas.microsoft.com/office/drawing/2014/main" id="{602DB6AF-2E6E-4380-815F-EEC95483D691}"/>
                </a:ext>
              </a:extLst>
            </p:cNvPr>
            <p:cNvSpPr/>
            <p:nvPr/>
          </p:nvSpPr>
          <p:spPr>
            <a:xfrm>
              <a:off x="4585417" y="5632976"/>
              <a:ext cx="661882" cy="664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C3D6DF19-A169-41E4-B7E1-F2E7D81F5733}"/>
                </a:ext>
              </a:extLst>
            </p:cNvPr>
            <p:cNvCxnSpPr>
              <a:stCxn id="52" idx="6"/>
              <a:endCxn id="61" idx="2"/>
            </p:cNvCxnSpPr>
            <p:nvPr/>
          </p:nvCxnSpPr>
          <p:spPr>
            <a:xfrm>
              <a:off x="3131602" y="4651882"/>
              <a:ext cx="1453815" cy="1313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069D018F-77BD-4CCE-846A-29C128E52774}"/>
                </a:ext>
              </a:extLst>
            </p:cNvPr>
            <p:cNvCxnSpPr>
              <a:cxnSpLocks/>
              <a:stCxn id="46" idx="6"/>
              <a:endCxn id="61" idx="2"/>
            </p:cNvCxnSpPr>
            <p:nvPr/>
          </p:nvCxnSpPr>
          <p:spPr>
            <a:xfrm>
              <a:off x="3108695" y="5463249"/>
              <a:ext cx="1476722" cy="5019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5F9D9B5A-4DAB-430A-873A-C54C15208E33}"/>
                </a:ext>
              </a:extLst>
            </p:cNvPr>
            <p:cNvCxnSpPr>
              <a:cxnSpLocks/>
              <a:stCxn id="49" idx="6"/>
              <a:endCxn id="61" idx="2"/>
            </p:cNvCxnSpPr>
            <p:nvPr/>
          </p:nvCxnSpPr>
          <p:spPr>
            <a:xfrm flipV="1">
              <a:off x="3108695" y="5965232"/>
              <a:ext cx="1476722" cy="352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BA634EBD-A398-492A-A88D-492F223EF261}"/>
                </a:ext>
              </a:extLst>
            </p:cNvPr>
            <p:cNvSpPr txBox="1"/>
            <p:nvPr/>
          </p:nvSpPr>
          <p:spPr>
            <a:xfrm>
              <a:off x="3724293" y="5200614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10</a:t>
              </a:r>
              <a:endParaRPr kumimoji="1" lang="ja-JP" altLang="en-US" dirty="0"/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583705A2-2312-4B59-8A53-347BBF06EEEC}"/>
                </a:ext>
              </a:extLst>
            </p:cNvPr>
            <p:cNvSpPr txBox="1"/>
            <p:nvPr/>
          </p:nvSpPr>
          <p:spPr>
            <a:xfrm>
              <a:off x="3855988" y="5636271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-20</a:t>
              </a:r>
              <a:endParaRPr kumimoji="1" lang="ja-JP" altLang="en-US" dirty="0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0EB50ED5-0F85-423C-9956-01862B8A2EAC}"/>
                </a:ext>
              </a:extLst>
            </p:cNvPr>
            <p:cNvSpPr txBox="1"/>
            <p:nvPr/>
          </p:nvSpPr>
          <p:spPr>
            <a:xfrm>
              <a:off x="3687832" y="6013467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-20</a:t>
              </a:r>
              <a:endParaRPr kumimoji="1" lang="ja-JP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CDE09FC9-22E4-4647-A6A7-B70BC286EC0F}"/>
                    </a:ext>
                  </a:extLst>
                </p:cNvPr>
                <p:cNvSpPr txBox="1"/>
                <p:nvPr/>
              </p:nvSpPr>
              <p:spPr>
                <a:xfrm>
                  <a:off x="4211868" y="6178625"/>
                  <a:ext cx="17027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200" b="1" dirty="0"/>
                    <a:t>NOT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altLang="ja-JP" sz="1200" b="1" dirty="0"/>
                    <a:t> AND NOT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kumimoji="1" lang="ja-JP" altLang="en-US" sz="1200" b="1" dirty="0"/>
                </a:p>
              </p:txBody>
            </p:sp>
          </mc:Choice>
          <mc:Fallback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CDE09FC9-22E4-4647-A6A7-B70BC286E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868" y="6178625"/>
                  <a:ext cx="170271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358" b="-1777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9" name="Picture 2" descr="https://raw.githubusercontent.com/fengdu78/Coursera-ML-AndrewNg-Notes/master/images/809187c1815e1ec67184699076de51f2.png">
              <a:extLst>
                <a:ext uri="{FF2B5EF4-FFF2-40B4-BE49-F238E27FC236}">
                  <a16:creationId xmlns:a16="http://schemas.microsoft.com/office/drawing/2014/main" id="{0EEBEA1E-6930-425A-B44E-7929920D05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81" t="29619"/>
            <a:stretch/>
          </p:blipFill>
          <p:spPr bwMode="auto">
            <a:xfrm>
              <a:off x="6573174" y="4215122"/>
              <a:ext cx="2009082" cy="2082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2EDC6F2D-8EEC-4AE2-8307-8B4B5F75CFC3}"/>
                </a:ext>
              </a:extLst>
            </p:cNvPr>
            <p:cNvCxnSpPr>
              <a:cxnSpLocks/>
              <a:stCxn id="78" idx="6"/>
              <a:endCxn id="69" idx="1"/>
            </p:cNvCxnSpPr>
            <p:nvPr/>
          </p:nvCxnSpPr>
          <p:spPr>
            <a:xfrm>
              <a:off x="5113128" y="4167244"/>
              <a:ext cx="1460046" cy="108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矢印コネクタ 70">
              <a:extLst>
                <a:ext uri="{FF2B5EF4-FFF2-40B4-BE49-F238E27FC236}">
                  <a16:creationId xmlns:a16="http://schemas.microsoft.com/office/drawing/2014/main" id="{B63A92F5-3941-4799-B55A-060804BA5043}"/>
                </a:ext>
              </a:extLst>
            </p:cNvPr>
            <p:cNvCxnSpPr>
              <a:cxnSpLocks/>
              <a:stCxn id="44" idx="6"/>
              <a:endCxn id="69" idx="1"/>
            </p:cNvCxnSpPr>
            <p:nvPr/>
          </p:nvCxnSpPr>
          <p:spPr>
            <a:xfrm>
              <a:off x="5281713" y="5004431"/>
              <a:ext cx="1291461" cy="2520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C29CF2FB-4858-41BB-97F8-AA5654C11DC2}"/>
                </a:ext>
              </a:extLst>
            </p:cNvPr>
            <p:cNvCxnSpPr>
              <a:cxnSpLocks/>
              <a:stCxn id="61" idx="6"/>
              <a:endCxn id="69" idx="1"/>
            </p:cNvCxnSpPr>
            <p:nvPr/>
          </p:nvCxnSpPr>
          <p:spPr>
            <a:xfrm flipV="1">
              <a:off x="5247299" y="5256483"/>
              <a:ext cx="1325875" cy="7087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FCF78752-6A5F-49E0-B635-796FFFF034BE}"/>
                </a:ext>
              </a:extLst>
            </p:cNvPr>
            <p:cNvSpPr txBox="1"/>
            <p:nvPr/>
          </p:nvSpPr>
          <p:spPr>
            <a:xfrm>
              <a:off x="5623825" y="4295682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-30</a:t>
              </a:r>
              <a:endParaRPr kumimoji="1" lang="ja-JP" altLang="en-US" dirty="0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86F75F8A-F799-48C1-90D2-8A94E35C706F}"/>
                </a:ext>
              </a:extLst>
            </p:cNvPr>
            <p:cNvSpPr txBox="1"/>
            <p:nvPr/>
          </p:nvSpPr>
          <p:spPr>
            <a:xfrm>
              <a:off x="5657184" y="4832546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20</a:t>
              </a:r>
              <a:endParaRPr kumimoji="1" lang="ja-JP" altLang="en-US" dirty="0"/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FF087DEF-2371-4073-A962-24F9E4A0498C}"/>
                </a:ext>
              </a:extLst>
            </p:cNvPr>
            <p:cNvSpPr txBox="1"/>
            <p:nvPr/>
          </p:nvSpPr>
          <p:spPr>
            <a:xfrm>
              <a:off x="5626046" y="5436451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20</a:t>
              </a:r>
              <a:endParaRPr kumimoji="1" lang="ja-JP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E87D5A94-B5A0-4A8B-A487-2612CDFD170F}"/>
                    </a:ext>
                  </a:extLst>
                </p:cNvPr>
                <p:cNvSpPr txBox="1"/>
                <p:nvPr/>
              </p:nvSpPr>
              <p:spPr>
                <a:xfrm>
                  <a:off x="6280255" y="4719405"/>
                  <a:ext cx="97898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</m:oMath>
                  </a14:m>
                  <a:r>
                    <a:rPr kumimoji="1" lang="en-US" altLang="ja-JP" sz="14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kumimoji="1" lang="ja-JP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E87D5A94-B5A0-4A8B-A487-2612CDFD17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0255" y="4719405"/>
                  <a:ext cx="978986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EDF42602-B3DD-4145-94E4-C2FFB39E75D8}"/>
                </a:ext>
              </a:extLst>
            </p:cNvPr>
            <p:cNvGrpSpPr/>
            <p:nvPr/>
          </p:nvGrpSpPr>
          <p:grpSpPr>
            <a:xfrm>
              <a:off x="4688031" y="3953851"/>
              <a:ext cx="425097" cy="426786"/>
              <a:chOff x="344364" y="4194086"/>
              <a:chExt cx="425097" cy="426786"/>
            </a:xfrm>
          </p:grpSpPr>
          <p:sp>
            <p:nvSpPr>
              <p:cNvPr id="78" name="Oval 55">
                <a:extLst>
                  <a:ext uri="{FF2B5EF4-FFF2-40B4-BE49-F238E27FC236}">
                    <a16:creationId xmlns:a16="http://schemas.microsoft.com/office/drawing/2014/main" id="{1088C6BF-4B6F-4560-8592-952C3F4A4D66}"/>
                  </a:ext>
                </a:extLst>
              </p:cNvPr>
              <p:cNvSpPr/>
              <p:nvPr/>
            </p:nvSpPr>
            <p:spPr>
              <a:xfrm>
                <a:off x="344364" y="4194086"/>
                <a:ext cx="425097" cy="4267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" name="Picture 63">
                <a:extLst>
                  <a:ext uri="{FF2B5EF4-FFF2-40B4-BE49-F238E27FC236}">
                    <a16:creationId xmlns:a16="http://schemas.microsoft.com/office/drawing/2014/main" id="{D36901B5-2950-47AF-8415-9CC29F31C02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500" y="4342201"/>
                <a:ext cx="184397" cy="122881"/>
              </a:xfrm>
              <a:prstGeom prst="rect">
                <a:avLst/>
              </a:prstGeom>
            </p:spPr>
          </p:pic>
        </p:grpSp>
      </p:grp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139275E4-C6AF-4AB3-A507-2819FE88FAA3}"/>
              </a:ext>
            </a:extLst>
          </p:cNvPr>
          <p:cNvSpPr/>
          <p:nvPr/>
        </p:nvSpPr>
        <p:spPr>
          <a:xfrm>
            <a:off x="2083565" y="426378"/>
            <a:ext cx="9669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/>
              <a:t>Minsky, M. </a:t>
            </a:r>
            <a:r>
              <a:rPr lang="en-US" altLang="ja-JP" sz="1600" dirty="0" err="1"/>
              <a:t>Papert</a:t>
            </a:r>
            <a:r>
              <a:rPr lang="en-US" altLang="ja-JP" sz="1600" dirty="0"/>
              <a:t>, S. (1969). Perceptron: an introduction to computational geometry. 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9114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E8F23498-F975-4860-8039-85F8771BCECE}"/>
                  </a:ext>
                </a:extLst>
              </p:cNvPr>
              <p:cNvSpPr/>
              <p:nvPr/>
            </p:nvSpPr>
            <p:spPr>
              <a:xfrm>
                <a:off x="8131708" y="4653556"/>
                <a:ext cx="4176656" cy="99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  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𝑖𝑓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=4,</m:t>
                        </m:r>
                        <m:r>
                          <m:rPr>
                            <m:nor/>
                          </m:rPr>
                          <a:rPr lang="ja-JP" altLang="en-US" sz="1600" dirty="0"/>
                          <m:t> 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𝑜𝑛𝑒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ja-JP" sz="1600" dirty="0"/>
                  <a:t>,</a:t>
                </a:r>
                <a:r>
                  <a:rPr lang="en-US" altLang="ja-JP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𝑜𝑟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ja-JP" altLang="en-US" sz="1600" dirty="0"/>
              </a:p>
            </p:txBody>
          </p:sp>
        </mc:Choice>
        <mc:Fallback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E8F23498-F975-4860-8039-85F8771BCE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708" y="4653556"/>
                <a:ext cx="4176656" cy="99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852CFB47-03D4-48B8-B667-93599C813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5" y="228600"/>
            <a:ext cx="11737731" cy="536332"/>
          </a:xfrm>
        </p:spPr>
        <p:txBody>
          <a:bodyPr/>
          <a:lstStyle/>
          <a:p>
            <a:r>
              <a:rPr lang="ja-JP" altLang="en-US" dirty="0"/>
              <a:t>隠れ層、出力層、損失関数</a:t>
            </a:r>
          </a:p>
        </p:txBody>
      </p:sp>
      <p:grpSp>
        <p:nvGrpSpPr>
          <p:cNvPr id="21" name="Group 76"/>
          <p:cNvGrpSpPr/>
          <p:nvPr/>
        </p:nvGrpSpPr>
        <p:grpSpPr>
          <a:xfrm>
            <a:off x="6242599" y="1224182"/>
            <a:ext cx="4015324" cy="2010016"/>
            <a:chOff x="1905000" y="2190750"/>
            <a:chExt cx="3483917" cy="1744001"/>
          </a:xfrm>
        </p:grpSpPr>
        <p:sp>
          <p:nvSpPr>
            <p:cNvPr id="26" name="Oval 77"/>
            <p:cNvSpPr/>
            <p:nvPr/>
          </p:nvSpPr>
          <p:spPr>
            <a:xfrm>
              <a:off x="1905000" y="3183496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78"/>
            <p:cNvSpPr/>
            <p:nvPr/>
          </p:nvSpPr>
          <p:spPr>
            <a:xfrm>
              <a:off x="1905000" y="2848532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79"/>
            <p:cNvSpPr/>
            <p:nvPr/>
          </p:nvSpPr>
          <p:spPr>
            <a:xfrm>
              <a:off x="1905000" y="2513568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80"/>
            <p:cNvSpPr/>
            <p:nvPr/>
          </p:nvSpPr>
          <p:spPr>
            <a:xfrm>
              <a:off x="2899779" y="2190751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81"/>
            <p:cNvSpPr/>
            <p:nvPr/>
          </p:nvSpPr>
          <p:spPr>
            <a:xfrm>
              <a:off x="5102454" y="2369767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83"/>
            <p:cNvCxnSpPr>
              <a:stCxn id="28" idx="6"/>
              <a:endCxn id="29" idx="2"/>
            </p:cNvCxnSpPr>
            <p:nvPr/>
          </p:nvCxnSpPr>
          <p:spPr>
            <a:xfrm flipV="1">
              <a:off x="2191463" y="2334552"/>
              <a:ext cx="708316" cy="3228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84"/>
            <p:cNvCxnSpPr>
              <a:stCxn id="27" idx="6"/>
              <a:endCxn id="29" idx="2"/>
            </p:cNvCxnSpPr>
            <p:nvPr/>
          </p:nvCxnSpPr>
          <p:spPr>
            <a:xfrm flipV="1">
              <a:off x="2191463" y="2334552"/>
              <a:ext cx="708316" cy="6577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85"/>
            <p:cNvCxnSpPr>
              <a:stCxn id="26" idx="6"/>
              <a:endCxn id="29" idx="2"/>
            </p:cNvCxnSpPr>
            <p:nvPr/>
          </p:nvCxnSpPr>
          <p:spPr>
            <a:xfrm flipV="1">
              <a:off x="2191463" y="2334552"/>
              <a:ext cx="708316" cy="9927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86"/>
            <p:cNvSpPr/>
            <p:nvPr/>
          </p:nvSpPr>
          <p:spPr>
            <a:xfrm>
              <a:off x="2899778" y="2564055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87"/>
            <p:cNvCxnSpPr>
              <a:stCxn id="28" idx="6"/>
              <a:endCxn id="34" idx="2"/>
            </p:cNvCxnSpPr>
            <p:nvPr/>
          </p:nvCxnSpPr>
          <p:spPr>
            <a:xfrm>
              <a:off x="2191463" y="2657369"/>
              <a:ext cx="708315" cy="504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88"/>
            <p:cNvCxnSpPr>
              <a:stCxn id="27" idx="6"/>
              <a:endCxn id="34" idx="2"/>
            </p:cNvCxnSpPr>
            <p:nvPr/>
          </p:nvCxnSpPr>
          <p:spPr>
            <a:xfrm flipV="1">
              <a:off x="2191463" y="2707856"/>
              <a:ext cx="708315" cy="2844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89"/>
            <p:cNvCxnSpPr>
              <a:stCxn id="26" idx="6"/>
              <a:endCxn id="34" idx="2"/>
            </p:cNvCxnSpPr>
            <p:nvPr/>
          </p:nvCxnSpPr>
          <p:spPr>
            <a:xfrm flipV="1">
              <a:off x="2191463" y="2707856"/>
              <a:ext cx="708315" cy="61944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90"/>
            <p:cNvSpPr/>
            <p:nvPr/>
          </p:nvSpPr>
          <p:spPr>
            <a:xfrm>
              <a:off x="2899777" y="2922777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91"/>
            <p:cNvCxnSpPr>
              <a:stCxn id="28" idx="6"/>
              <a:endCxn id="38" idx="2"/>
            </p:cNvCxnSpPr>
            <p:nvPr/>
          </p:nvCxnSpPr>
          <p:spPr>
            <a:xfrm>
              <a:off x="2191463" y="2657369"/>
              <a:ext cx="708314" cy="40920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92"/>
            <p:cNvCxnSpPr>
              <a:stCxn id="27" idx="6"/>
              <a:endCxn id="38" idx="2"/>
            </p:cNvCxnSpPr>
            <p:nvPr/>
          </p:nvCxnSpPr>
          <p:spPr>
            <a:xfrm>
              <a:off x="2191463" y="2992333"/>
              <a:ext cx="708314" cy="742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93"/>
            <p:cNvCxnSpPr>
              <a:stCxn id="26" idx="6"/>
              <a:endCxn id="38" idx="2"/>
            </p:cNvCxnSpPr>
            <p:nvPr/>
          </p:nvCxnSpPr>
          <p:spPr>
            <a:xfrm flipV="1">
              <a:off x="2191463" y="3066578"/>
              <a:ext cx="708314" cy="2607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94"/>
            <p:cNvSpPr/>
            <p:nvPr/>
          </p:nvSpPr>
          <p:spPr>
            <a:xfrm>
              <a:off x="2899776" y="3273713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95"/>
            <p:cNvCxnSpPr>
              <a:stCxn id="28" idx="6"/>
              <a:endCxn id="42" idx="2"/>
            </p:cNvCxnSpPr>
            <p:nvPr/>
          </p:nvCxnSpPr>
          <p:spPr>
            <a:xfrm>
              <a:off x="2191463" y="2657369"/>
              <a:ext cx="708313" cy="7601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96"/>
            <p:cNvCxnSpPr>
              <a:stCxn id="27" idx="6"/>
              <a:endCxn id="42" idx="2"/>
            </p:cNvCxnSpPr>
            <p:nvPr/>
          </p:nvCxnSpPr>
          <p:spPr>
            <a:xfrm>
              <a:off x="2191463" y="2992333"/>
              <a:ext cx="708313" cy="4251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97"/>
            <p:cNvCxnSpPr>
              <a:stCxn id="26" idx="6"/>
              <a:endCxn id="42" idx="2"/>
            </p:cNvCxnSpPr>
            <p:nvPr/>
          </p:nvCxnSpPr>
          <p:spPr>
            <a:xfrm>
              <a:off x="2191463" y="3327297"/>
              <a:ext cx="708313" cy="902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98"/>
            <p:cNvSpPr/>
            <p:nvPr/>
          </p:nvSpPr>
          <p:spPr>
            <a:xfrm>
              <a:off x="2899779" y="36385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99"/>
            <p:cNvCxnSpPr>
              <a:stCxn id="28" idx="6"/>
              <a:endCxn id="46" idx="2"/>
            </p:cNvCxnSpPr>
            <p:nvPr/>
          </p:nvCxnSpPr>
          <p:spPr>
            <a:xfrm>
              <a:off x="2191463" y="2657369"/>
              <a:ext cx="708316" cy="112498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100"/>
            <p:cNvCxnSpPr>
              <a:stCxn id="27" idx="6"/>
              <a:endCxn id="46" idx="2"/>
            </p:cNvCxnSpPr>
            <p:nvPr/>
          </p:nvCxnSpPr>
          <p:spPr>
            <a:xfrm>
              <a:off x="2191463" y="2992333"/>
              <a:ext cx="708316" cy="79001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101"/>
            <p:cNvCxnSpPr>
              <a:stCxn id="26" idx="6"/>
              <a:endCxn id="46" idx="2"/>
            </p:cNvCxnSpPr>
            <p:nvPr/>
          </p:nvCxnSpPr>
          <p:spPr>
            <a:xfrm>
              <a:off x="2191463" y="3327297"/>
              <a:ext cx="708316" cy="45505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102"/>
            <p:cNvSpPr/>
            <p:nvPr/>
          </p:nvSpPr>
          <p:spPr>
            <a:xfrm>
              <a:off x="4028197" y="21907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103"/>
            <p:cNvCxnSpPr>
              <a:stCxn id="29" idx="6"/>
              <a:endCxn id="50" idx="2"/>
            </p:cNvCxnSpPr>
            <p:nvPr/>
          </p:nvCxnSpPr>
          <p:spPr>
            <a:xfrm flipV="1">
              <a:off x="3186242" y="23345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104"/>
            <p:cNvCxnSpPr>
              <a:stCxn id="34" idx="6"/>
              <a:endCxn id="50" idx="2"/>
            </p:cNvCxnSpPr>
            <p:nvPr/>
          </p:nvCxnSpPr>
          <p:spPr>
            <a:xfrm flipV="1">
              <a:off x="3186241" y="233455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105"/>
            <p:cNvCxnSpPr>
              <a:stCxn id="38" idx="6"/>
              <a:endCxn id="50" idx="2"/>
            </p:cNvCxnSpPr>
            <p:nvPr/>
          </p:nvCxnSpPr>
          <p:spPr>
            <a:xfrm flipV="1">
              <a:off x="3186240" y="2334551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106"/>
            <p:cNvCxnSpPr>
              <a:stCxn id="42" idx="6"/>
              <a:endCxn id="50" idx="2"/>
            </p:cNvCxnSpPr>
            <p:nvPr/>
          </p:nvCxnSpPr>
          <p:spPr>
            <a:xfrm flipV="1">
              <a:off x="3186239" y="2334551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107"/>
            <p:cNvCxnSpPr>
              <a:stCxn id="46" idx="6"/>
              <a:endCxn id="50" idx="2"/>
            </p:cNvCxnSpPr>
            <p:nvPr/>
          </p:nvCxnSpPr>
          <p:spPr>
            <a:xfrm flipV="1">
              <a:off x="3186242" y="2334551"/>
              <a:ext cx="841955" cy="14478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108"/>
            <p:cNvSpPr/>
            <p:nvPr/>
          </p:nvSpPr>
          <p:spPr>
            <a:xfrm>
              <a:off x="4028196" y="2568528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109"/>
            <p:cNvCxnSpPr>
              <a:endCxn id="56" idx="2"/>
            </p:cNvCxnSpPr>
            <p:nvPr/>
          </p:nvCxnSpPr>
          <p:spPr>
            <a:xfrm flipV="1">
              <a:off x="3186241" y="2712329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110"/>
            <p:cNvCxnSpPr>
              <a:stCxn id="38" idx="6"/>
              <a:endCxn id="56" idx="2"/>
            </p:cNvCxnSpPr>
            <p:nvPr/>
          </p:nvCxnSpPr>
          <p:spPr>
            <a:xfrm flipV="1">
              <a:off x="3186240" y="2712329"/>
              <a:ext cx="841956" cy="3542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111"/>
            <p:cNvCxnSpPr>
              <a:endCxn id="56" idx="2"/>
            </p:cNvCxnSpPr>
            <p:nvPr/>
          </p:nvCxnSpPr>
          <p:spPr>
            <a:xfrm flipV="1">
              <a:off x="3186239" y="2712329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112"/>
            <p:cNvCxnSpPr>
              <a:endCxn id="56" idx="2"/>
            </p:cNvCxnSpPr>
            <p:nvPr/>
          </p:nvCxnSpPr>
          <p:spPr>
            <a:xfrm flipV="1">
              <a:off x="3186238" y="2712329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113"/>
            <p:cNvCxnSpPr>
              <a:stCxn id="29" idx="6"/>
              <a:endCxn id="56" idx="2"/>
            </p:cNvCxnSpPr>
            <p:nvPr/>
          </p:nvCxnSpPr>
          <p:spPr>
            <a:xfrm>
              <a:off x="3186242" y="2334552"/>
              <a:ext cx="841954" cy="3777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114"/>
            <p:cNvSpPr/>
            <p:nvPr/>
          </p:nvSpPr>
          <p:spPr>
            <a:xfrm>
              <a:off x="4030044" y="2915686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115"/>
            <p:cNvCxnSpPr>
              <a:endCxn id="62" idx="2"/>
            </p:cNvCxnSpPr>
            <p:nvPr/>
          </p:nvCxnSpPr>
          <p:spPr>
            <a:xfrm flipV="1">
              <a:off x="3188089" y="3059487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116"/>
            <p:cNvCxnSpPr>
              <a:endCxn id="62" idx="2"/>
            </p:cNvCxnSpPr>
            <p:nvPr/>
          </p:nvCxnSpPr>
          <p:spPr>
            <a:xfrm flipV="1">
              <a:off x="3188088" y="3059487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117"/>
            <p:cNvCxnSpPr>
              <a:endCxn id="62" idx="2"/>
            </p:cNvCxnSpPr>
            <p:nvPr/>
          </p:nvCxnSpPr>
          <p:spPr>
            <a:xfrm flipV="1">
              <a:off x="3188087" y="3059487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118"/>
            <p:cNvCxnSpPr>
              <a:stCxn id="34" idx="6"/>
              <a:endCxn id="62" idx="2"/>
            </p:cNvCxnSpPr>
            <p:nvPr/>
          </p:nvCxnSpPr>
          <p:spPr>
            <a:xfrm>
              <a:off x="3186241" y="2707856"/>
              <a:ext cx="843803" cy="35163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119"/>
            <p:cNvCxnSpPr>
              <a:stCxn id="29" idx="6"/>
              <a:endCxn id="62" idx="2"/>
            </p:cNvCxnSpPr>
            <p:nvPr/>
          </p:nvCxnSpPr>
          <p:spPr>
            <a:xfrm>
              <a:off x="3186242" y="2334552"/>
              <a:ext cx="843802" cy="72493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120"/>
            <p:cNvSpPr/>
            <p:nvPr/>
          </p:nvSpPr>
          <p:spPr>
            <a:xfrm>
              <a:off x="4028195" y="326390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121"/>
            <p:cNvCxnSpPr>
              <a:stCxn id="42" idx="6"/>
              <a:endCxn id="68" idx="2"/>
            </p:cNvCxnSpPr>
            <p:nvPr/>
          </p:nvCxnSpPr>
          <p:spPr>
            <a:xfrm flipV="1">
              <a:off x="3186239" y="3407701"/>
              <a:ext cx="841956" cy="981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122"/>
            <p:cNvCxnSpPr>
              <a:endCxn id="68" idx="2"/>
            </p:cNvCxnSpPr>
            <p:nvPr/>
          </p:nvCxnSpPr>
          <p:spPr>
            <a:xfrm flipV="1">
              <a:off x="3186239" y="340770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123"/>
            <p:cNvCxnSpPr>
              <a:stCxn id="38" idx="6"/>
              <a:endCxn id="68" idx="2"/>
            </p:cNvCxnSpPr>
            <p:nvPr/>
          </p:nvCxnSpPr>
          <p:spPr>
            <a:xfrm>
              <a:off x="3186240" y="3066578"/>
              <a:ext cx="841955" cy="34112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124"/>
            <p:cNvCxnSpPr>
              <a:stCxn id="34" idx="6"/>
              <a:endCxn id="68" idx="2"/>
            </p:cNvCxnSpPr>
            <p:nvPr/>
          </p:nvCxnSpPr>
          <p:spPr>
            <a:xfrm>
              <a:off x="3186241" y="2707856"/>
              <a:ext cx="841954" cy="6998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125"/>
            <p:cNvCxnSpPr>
              <a:stCxn id="29" idx="6"/>
              <a:endCxn id="68" idx="2"/>
            </p:cNvCxnSpPr>
            <p:nvPr/>
          </p:nvCxnSpPr>
          <p:spPr>
            <a:xfrm>
              <a:off x="3186242" y="2334552"/>
              <a:ext cx="841953" cy="10731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126"/>
            <p:cNvSpPr/>
            <p:nvPr/>
          </p:nvSpPr>
          <p:spPr>
            <a:xfrm>
              <a:off x="4028194" y="36471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127"/>
            <p:cNvCxnSpPr>
              <a:endCxn id="74" idx="2"/>
            </p:cNvCxnSpPr>
            <p:nvPr/>
          </p:nvCxnSpPr>
          <p:spPr>
            <a:xfrm flipV="1">
              <a:off x="3186239" y="37909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128"/>
            <p:cNvCxnSpPr>
              <a:stCxn id="42" idx="6"/>
              <a:endCxn id="74" idx="2"/>
            </p:cNvCxnSpPr>
            <p:nvPr/>
          </p:nvCxnSpPr>
          <p:spPr>
            <a:xfrm>
              <a:off x="3186239" y="3417514"/>
              <a:ext cx="841955" cy="37343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129"/>
            <p:cNvCxnSpPr>
              <a:stCxn id="38" idx="6"/>
              <a:endCxn id="74" idx="2"/>
            </p:cNvCxnSpPr>
            <p:nvPr/>
          </p:nvCxnSpPr>
          <p:spPr>
            <a:xfrm>
              <a:off x="3186240" y="3066578"/>
              <a:ext cx="841954" cy="72437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130"/>
            <p:cNvCxnSpPr>
              <a:stCxn id="34" idx="6"/>
              <a:endCxn id="74" idx="2"/>
            </p:cNvCxnSpPr>
            <p:nvPr/>
          </p:nvCxnSpPr>
          <p:spPr>
            <a:xfrm>
              <a:off x="3186241" y="2707856"/>
              <a:ext cx="841953" cy="108309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131"/>
            <p:cNvCxnSpPr>
              <a:stCxn id="29" idx="6"/>
              <a:endCxn id="74" idx="2"/>
            </p:cNvCxnSpPr>
            <p:nvPr/>
          </p:nvCxnSpPr>
          <p:spPr>
            <a:xfrm>
              <a:off x="3186242" y="2334552"/>
              <a:ext cx="841952" cy="145639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132"/>
            <p:cNvCxnSpPr>
              <a:stCxn id="50" idx="6"/>
              <a:endCxn id="30" idx="2"/>
            </p:cNvCxnSpPr>
            <p:nvPr/>
          </p:nvCxnSpPr>
          <p:spPr>
            <a:xfrm>
              <a:off x="4314660" y="2334551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133"/>
            <p:cNvCxnSpPr>
              <a:stCxn id="56" idx="6"/>
              <a:endCxn id="30" idx="2"/>
            </p:cNvCxnSpPr>
            <p:nvPr/>
          </p:nvCxnSpPr>
          <p:spPr>
            <a:xfrm flipV="1">
              <a:off x="4314659" y="2513568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134"/>
            <p:cNvCxnSpPr>
              <a:stCxn id="62" idx="6"/>
              <a:endCxn id="30" idx="2"/>
            </p:cNvCxnSpPr>
            <p:nvPr/>
          </p:nvCxnSpPr>
          <p:spPr>
            <a:xfrm flipV="1">
              <a:off x="4316507" y="2513568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139"/>
            <p:cNvCxnSpPr>
              <a:stCxn id="68" idx="6"/>
              <a:endCxn id="30" idx="2"/>
            </p:cNvCxnSpPr>
            <p:nvPr/>
          </p:nvCxnSpPr>
          <p:spPr>
            <a:xfrm flipV="1">
              <a:off x="4314658" y="2513568"/>
              <a:ext cx="787796" cy="89413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140"/>
            <p:cNvCxnSpPr>
              <a:stCxn id="74" idx="6"/>
              <a:endCxn id="30" idx="2"/>
            </p:cNvCxnSpPr>
            <p:nvPr/>
          </p:nvCxnSpPr>
          <p:spPr>
            <a:xfrm flipV="1">
              <a:off x="4314657" y="2513568"/>
              <a:ext cx="787797" cy="127738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141"/>
            <p:cNvSpPr/>
            <p:nvPr/>
          </p:nvSpPr>
          <p:spPr>
            <a:xfrm>
              <a:off x="5102453" y="2745652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142"/>
            <p:cNvCxnSpPr>
              <a:endCxn id="85" idx="2"/>
            </p:cNvCxnSpPr>
            <p:nvPr/>
          </p:nvCxnSpPr>
          <p:spPr>
            <a:xfrm>
              <a:off x="4314659" y="2710436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143"/>
            <p:cNvCxnSpPr>
              <a:endCxn id="85" idx="2"/>
            </p:cNvCxnSpPr>
            <p:nvPr/>
          </p:nvCxnSpPr>
          <p:spPr>
            <a:xfrm flipV="1">
              <a:off x="4314658" y="2889453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170"/>
            <p:cNvCxnSpPr>
              <a:endCxn id="85" idx="2"/>
            </p:cNvCxnSpPr>
            <p:nvPr/>
          </p:nvCxnSpPr>
          <p:spPr>
            <a:xfrm flipV="1">
              <a:off x="4316506" y="2889453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172"/>
            <p:cNvCxnSpPr>
              <a:endCxn id="85" idx="2"/>
            </p:cNvCxnSpPr>
            <p:nvPr/>
          </p:nvCxnSpPr>
          <p:spPr>
            <a:xfrm flipV="1">
              <a:off x="4314657" y="2889453"/>
              <a:ext cx="787796" cy="89413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174"/>
            <p:cNvCxnSpPr>
              <a:stCxn id="50" idx="6"/>
              <a:endCxn id="85" idx="2"/>
            </p:cNvCxnSpPr>
            <p:nvPr/>
          </p:nvCxnSpPr>
          <p:spPr>
            <a:xfrm>
              <a:off x="4314660" y="2334551"/>
              <a:ext cx="787793" cy="5549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177"/>
            <p:cNvSpPr/>
            <p:nvPr/>
          </p:nvSpPr>
          <p:spPr>
            <a:xfrm>
              <a:off x="5102452" y="3088214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178"/>
            <p:cNvCxnSpPr>
              <a:endCxn id="91" idx="2"/>
            </p:cNvCxnSpPr>
            <p:nvPr/>
          </p:nvCxnSpPr>
          <p:spPr>
            <a:xfrm>
              <a:off x="4314658" y="3052998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179"/>
            <p:cNvCxnSpPr>
              <a:endCxn id="91" idx="2"/>
            </p:cNvCxnSpPr>
            <p:nvPr/>
          </p:nvCxnSpPr>
          <p:spPr>
            <a:xfrm flipV="1">
              <a:off x="4314657" y="3232015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180"/>
            <p:cNvCxnSpPr>
              <a:endCxn id="91" idx="2"/>
            </p:cNvCxnSpPr>
            <p:nvPr/>
          </p:nvCxnSpPr>
          <p:spPr>
            <a:xfrm flipV="1">
              <a:off x="4316505" y="3232015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181"/>
            <p:cNvCxnSpPr>
              <a:stCxn id="56" idx="6"/>
              <a:endCxn id="91" idx="2"/>
            </p:cNvCxnSpPr>
            <p:nvPr/>
          </p:nvCxnSpPr>
          <p:spPr>
            <a:xfrm>
              <a:off x="4314659" y="2712329"/>
              <a:ext cx="787793" cy="51968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182"/>
            <p:cNvCxnSpPr>
              <a:stCxn id="50" idx="6"/>
              <a:endCxn id="91" idx="2"/>
            </p:cNvCxnSpPr>
            <p:nvPr/>
          </p:nvCxnSpPr>
          <p:spPr>
            <a:xfrm>
              <a:off x="4314660" y="2334551"/>
              <a:ext cx="787792" cy="8974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183"/>
            <p:cNvSpPr/>
            <p:nvPr/>
          </p:nvSpPr>
          <p:spPr>
            <a:xfrm>
              <a:off x="5102454" y="3450552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Arrow Connector 184"/>
            <p:cNvCxnSpPr>
              <a:endCxn id="97" idx="2"/>
            </p:cNvCxnSpPr>
            <p:nvPr/>
          </p:nvCxnSpPr>
          <p:spPr>
            <a:xfrm>
              <a:off x="4314660" y="3415336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185"/>
            <p:cNvCxnSpPr>
              <a:endCxn id="97" idx="2"/>
            </p:cNvCxnSpPr>
            <p:nvPr/>
          </p:nvCxnSpPr>
          <p:spPr>
            <a:xfrm flipV="1">
              <a:off x="4314659" y="3594353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186"/>
            <p:cNvCxnSpPr>
              <a:stCxn id="62" idx="6"/>
              <a:endCxn id="97" idx="2"/>
            </p:cNvCxnSpPr>
            <p:nvPr/>
          </p:nvCxnSpPr>
          <p:spPr>
            <a:xfrm>
              <a:off x="4316507" y="3059487"/>
              <a:ext cx="785947" cy="53486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87"/>
            <p:cNvCxnSpPr>
              <a:stCxn id="56" idx="6"/>
              <a:endCxn id="97" idx="2"/>
            </p:cNvCxnSpPr>
            <p:nvPr/>
          </p:nvCxnSpPr>
          <p:spPr>
            <a:xfrm>
              <a:off x="4314659" y="2712329"/>
              <a:ext cx="787795" cy="88202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88"/>
            <p:cNvCxnSpPr>
              <a:stCxn id="50" idx="6"/>
              <a:endCxn id="97" idx="2"/>
            </p:cNvCxnSpPr>
            <p:nvPr/>
          </p:nvCxnSpPr>
          <p:spPr>
            <a:xfrm>
              <a:off x="4314660" y="2334551"/>
              <a:ext cx="787794" cy="12598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Box 171"/>
          <p:cNvSpPr txBox="1"/>
          <p:nvPr/>
        </p:nvSpPr>
        <p:spPr>
          <a:xfrm>
            <a:off x="428732" y="4278462"/>
            <a:ext cx="3766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Binary classification</a:t>
            </a:r>
            <a:r>
              <a:rPr lang="en-US" sz="2000" dirty="0"/>
              <a:t> </a:t>
            </a:r>
          </a:p>
        </p:txBody>
      </p:sp>
      <p:sp>
        <p:nvSpPr>
          <p:cNvPr id="104" name="TextBox 194"/>
          <p:cNvSpPr txBox="1"/>
          <p:nvPr/>
        </p:nvSpPr>
        <p:spPr>
          <a:xfrm>
            <a:off x="6169798" y="4181602"/>
            <a:ext cx="5500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2400" u="sng"/>
            </a:lvl1pPr>
          </a:lstStyle>
          <a:p>
            <a:r>
              <a:rPr lang="en-US" sz="2000" dirty="0"/>
              <a:t>Multi-class classification (K classes)</a:t>
            </a:r>
          </a:p>
        </p:txBody>
      </p:sp>
      <p:cxnSp>
        <p:nvCxnSpPr>
          <p:cNvPr id="110" name="Straight Connector 5"/>
          <p:cNvCxnSpPr>
            <a:cxnSpLocks/>
          </p:cNvCxnSpPr>
          <p:nvPr/>
        </p:nvCxnSpPr>
        <p:spPr>
          <a:xfrm>
            <a:off x="5825475" y="1235536"/>
            <a:ext cx="0" cy="5597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E72178C-0051-4F8B-9B72-A1C53B8C4E3E}"/>
              </a:ext>
            </a:extLst>
          </p:cNvPr>
          <p:cNvSpPr/>
          <p:nvPr/>
        </p:nvSpPr>
        <p:spPr>
          <a:xfrm>
            <a:off x="758150" y="4809001"/>
            <a:ext cx="1553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1 output unit</a:t>
            </a:r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04D1C2DD-D422-4B4A-A523-9B763228D454}"/>
                  </a:ext>
                </a:extLst>
              </p:cNvPr>
              <p:cNvSpPr/>
              <p:nvPr/>
            </p:nvSpPr>
            <p:spPr>
              <a:xfrm>
                <a:off x="2559823" y="4783945"/>
                <a:ext cx="11536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∈(0,1)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04D1C2DD-D422-4B4A-A523-9B763228D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823" y="4783945"/>
                <a:ext cx="115364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4" name="Picture 13">
            <a:extLst>
              <a:ext uri="{FF2B5EF4-FFF2-40B4-BE49-F238E27FC236}">
                <a16:creationId xmlns:a16="http://schemas.microsoft.com/office/drawing/2014/main" id="{6041A6D5-672B-4772-8D4B-FB9C820BB29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94" y="864503"/>
            <a:ext cx="4444365" cy="291465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99FDF8E-E549-4D38-95A9-13122514753B}"/>
              </a:ext>
            </a:extLst>
          </p:cNvPr>
          <p:cNvSpPr/>
          <p:nvPr/>
        </p:nvSpPr>
        <p:spPr>
          <a:xfrm>
            <a:off x="6406206" y="4726318"/>
            <a:ext cx="1702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K output units</a:t>
            </a:r>
            <a:endParaRPr lang="ja-JP" altLang="en-US" dirty="0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BEF4D3D4-6B32-45A1-A1B0-8D82276F05F1}"/>
              </a:ext>
            </a:extLst>
          </p:cNvPr>
          <p:cNvSpPr/>
          <p:nvPr/>
        </p:nvSpPr>
        <p:spPr>
          <a:xfrm>
            <a:off x="530076" y="341271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入力層</a:t>
            </a:r>
            <a:endParaRPr lang="ja-JP" altLang="en-US" dirty="0"/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15651289-B0D9-48FD-9045-6F23FB6E7B62}"/>
              </a:ext>
            </a:extLst>
          </p:cNvPr>
          <p:cNvSpPr/>
          <p:nvPr/>
        </p:nvSpPr>
        <p:spPr>
          <a:xfrm>
            <a:off x="2066662" y="341271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隠れ層</a:t>
            </a:r>
            <a:endParaRPr lang="ja-JP" altLang="en-US" dirty="0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586E66E7-EB85-4DA4-9129-B6841CAFB732}"/>
              </a:ext>
            </a:extLst>
          </p:cNvPr>
          <p:cNvSpPr/>
          <p:nvPr/>
        </p:nvSpPr>
        <p:spPr>
          <a:xfrm>
            <a:off x="3812970" y="341271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出力層</a:t>
            </a:r>
            <a:endParaRPr lang="ja-JP" altLang="en-US" dirty="0"/>
          </a:p>
        </p:txBody>
      </p:sp>
      <p:grpSp>
        <p:nvGrpSpPr>
          <p:cNvPr id="125" name="Group 76">
            <a:extLst>
              <a:ext uri="{FF2B5EF4-FFF2-40B4-BE49-F238E27FC236}">
                <a16:creationId xmlns:a16="http://schemas.microsoft.com/office/drawing/2014/main" id="{8D6038DB-1CEE-4ED8-90B9-C92450E8B929}"/>
              </a:ext>
            </a:extLst>
          </p:cNvPr>
          <p:cNvGrpSpPr/>
          <p:nvPr/>
        </p:nvGrpSpPr>
        <p:grpSpPr>
          <a:xfrm>
            <a:off x="505768" y="1224182"/>
            <a:ext cx="4015323" cy="2010016"/>
            <a:chOff x="1905000" y="2190750"/>
            <a:chExt cx="3483916" cy="1744001"/>
          </a:xfrm>
        </p:grpSpPr>
        <p:sp>
          <p:nvSpPr>
            <p:cNvPr id="126" name="Oval 77">
              <a:extLst>
                <a:ext uri="{FF2B5EF4-FFF2-40B4-BE49-F238E27FC236}">
                  <a16:creationId xmlns:a16="http://schemas.microsoft.com/office/drawing/2014/main" id="{DD6E2BAE-0A13-4750-9208-38EBFFF7D5A6}"/>
                </a:ext>
              </a:extLst>
            </p:cNvPr>
            <p:cNvSpPr/>
            <p:nvPr/>
          </p:nvSpPr>
          <p:spPr>
            <a:xfrm>
              <a:off x="1905000" y="3183496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78">
              <a:extLst>
                <a:ext uri="{FF2B5EF4-FFF2-40B4-BE49-F238E27FC236}">
                  <a16:creationId xmlns:a16="http://schemas.microsoft.com/office/drawing/2014/main" id="{B17CD843-950A-48B2-B190-4ED777E016AC}"/>
                </a:ext>
              </a:extLst>
            </p:cNvPr>
            <p:cNvSpPr/>
            <p:nvPr/>
          </p:nvSpPr>
          <p:spPr>
            <a:xfrm>
              <a:off x="1905000" y="2848532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79">
              <a:extLst>
                <a:ext uri="{FF2B5EF4-FFF2-40B4-BE49-F238E27FC236}">
                  <a16:creationId xmlns:a16="http://schemas.microsoft.com/office/drawing/2014/main" id="{40FA9118-0CB6-4112-A543-19DBDE668198}"/>
                </a:ext>
              </a:extLst>
            </p:cNvPr>
            <p:cNvSpPr/>
            <p:nvPr/>
          </p:nvSpPr>
          <p:spPr>
            <a:xfrm>
              <a:off x="1905000" y="2513568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80">
              <a:extLst>
                <a:ext uri="{FF2B5EF4-FFF2-40B4-BE49-F238E27FC236}">
                  <a16:creationId xmlns:a16="http://schemas.microsoft.com/office/drawing/2014/main" id="{B2E19EC3-A6B8-4B90-BAAE-CC5EA173934F}"/>
                </a:ext>
              </a:extLst>
            </p:cNvPr>
            <p:cNvSpPr/>
            <p:nvPr/>
          </p:nvSpPr>
          <p:spPr>
            <a:xfrm>
              <a:off x="2899779" y="2190751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Arrow Connector 83">
              <a:extLst>
                <a:ext uri="{FF2B5EF4-FFF2-40B4-BE49-F238E27FC236}">
                  <a16:creationId xmlns:a16="http://schemas.microsoft.com/office/drawing/2014/main" id="{3F157C1B-6739-44D0-A8A5-AD24DA51945B}"/>
                </a:ext>
              </a:extLst>
            </p:cNvPr>
            <p:cNvCxnSpPr>
              <a:cxnSpLocks/>
              <a:stCxn id="128" idx="6"/>
              <a:endCxn id="129" idx="2"/>
            </p:cNvCxnSpPr>
            <p:nvPr/>
          </p:nvCxnSpPr>
          <p:spPr>
            <a:xfrm flipV="1">
              <a:off x="2191463" y="2334552"/>
              <a:ext cx="708316" cy="3228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84">
              <a:extLst>
                <a:ext uri="{FF2B5EF4-FFF2-40B4-BE49-F238E27FC236}">
                  <a16:creationId xmlns:a16="http://schemas.microsoft.com/office/drawing/2014/main" id="{05E1DB11-03AE-4E53-9596-483B96E8C97C}"/>
                </a:ext>
              </a:extLst>
            </p:cNvPr>
            <p:cNvCxnSpPr>
              <a:cxnSpLocks/>
              <a:stCxn id="127" idx="6"/>
              <a:endCxn id="129" idx="2"/>
            </p:cNvCxnSpPr>
            <p:nvPr/>
          </p:nvCxnSpPr>
          <p:spPr>
            <a:xfrm flipV="1">
              <a:off x="2191463" y="2334552"/>
              <a:ext cx="708316" cy="6577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85">
              <a:extLst>
                <a:ext uri="{FF2B5EF4-FFF2-40B4-BE49-F238E27FC236}">
                  <a16:creationId xmlns:a16="http://schemas.microsoft.com/office/drawing/2014/main" id="{FF7CD801-D517-4184-90CE-2CF82251DDBC}"/>
                </a:ext>
              </a:extLst>
            </p:cNvPr>
            <p:cNvCxnSpPr>
              <a:cxnSpLocks/>
              <a:stCxn id="126" idx="6"/>
              <a:endCxn id="129" idx="2"/>
            </p:cNvCxnSpPr>
            <p:nvPr/>
          </p:nvCxnSpPr>
          <p:spPr>
            <a:xfrm flipV="1">
              <a:off x="2191463" y="2334552"/>
              <a:ext cx="708316" cy="9927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86">
              <a:extLst>
                <a:ext uri="{FF2B5EF4-FFF2-40B4-BE49-F238E27FC236}">
                  <a16:creationId xmlns:a16="http://schemas.microsoft.com/office/drawing/2014/main" id="{EAA2C873-D589-4C24-BAD7-75942CB04356}"/>
                </a:ext>
              </a:extLst>
            </p:cNvPr>
            <p:cNvSpPr/>
            <p:nvPr/>
          </p:nvSpPr>
          <p:spPr>
            <a:xfrm>
              <a:off x="2899778" y="2564055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Arrow Connector 87">
              <a:extLst>
                <a:ext uri="{FF2B5EF4-FFF2-40B4-BE49-F238E27FC236}">
                  <a16:creationId xmlns:a16="http://schemas.microsoft.com/office/drawing/2014/main" id="{9F55C7C9-5A21-47BC-8F1E-0B52DA497028}"/>
                </a:ext>
              </a:extLst>
            </p:cNvPr>
            <p:cNvCxnSpPr>
              <a:cxnSpLocks/>
              <a:stCxn id="128" idx="6"/>
              <a:endCxn id="134" idx="2"/>
            </p:cNvCxnSpPr>
            <p:nvPr/>
          </p:nvCxnSpPr>
          <p:spPr>
            <a:xfrm>
              <a:off x="2191463" y="2657369"/>
              <a:ext cx="708315" cy="504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88">
              <a:extLst>
                <a:ext uri="{FF2B5EF4-FFF2-40B4-BE49-F238E27FC236}">
                  <a16:creationId xmlns:a16="http://schemas.microsoft.com/office/drawing/2014/main" id="{B74C73AA-AD32-4785-8A59-638C9BB6F17F}"/>
                </a:ext>
              </a:extLst>
            </p:cNvPr>
            <p:cNvCxnSpPr>
              <a:cxnSpLocks/>
              <a:stCxn id="127" idx="6"/>
              <a:endCxn id="134" idx="2"/>
            </p:cNvCxnSpPr>
            <p:nvPr/>
          </p:nvCxnSpPr>
          <p:spPr>
            <a:xfrm flipV="1">
              <a:off x="2191463" y="2707856"/>
              <a:ext cx="708315" cy="2844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89">
              <a:extLst>
                <a:ext uri="{FF2B5EF4-FFF2-40B4-BE49-F238E27FC236}">
                  <a16:creationId xmlns:a16="http://schemas.microsoft.com/office/drawing/2014/main" id="{544F85C5-4619-4BF2-B105-0971EB0CE529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 flipV="1">
              <a:off x="2191463" y="2707856"/>
              <a:ext cx="708315" cy="61944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90">
              <a:extLst>
                <a:ext uri="{FF2B5EF4-FFF2-40B4-BE49-F238E27FC236}">
                  <a16:creationId xmlns:a16="http://schemas.microsoft.com/office/drawing/2014/main" id="{25A32170-ADEC-4162-A320-F6A3E94B9B50}"/>
                </a:ext>
              </a:extLst>
            </p:cNvPr>
            <p:cNvSpPr/>
            <p:nvPr/>
          </p:nvSpPr>
          <p:spPr>
            <a:xfrm>
              <a:off x="2899777" y="2922777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Arrow Connector 91">
              <a:extLst>
                <a:ext uri="{FF2B5EF4-FFF2-40B4-BE49-F238E27FC236}">
                  <a16:creationId xmlns:a16="http://schemas.microsoft.com/office/drawing/2014/main" id="{AC3B54D8-AD8E-4BD2-964D-1782A712120E}"/>
                </a:ext>
              </a:extLst>
            </p:cNvPr>
            <p:cNvCxnSpPr>
              <a:cxnSpLocks/>
              <a:stCxn id="128" idx="6"/>
              <a:endCxn id="138" idx="2"/>
            </p:cNvCxnSpPr>
            <p:nvPr/>
          </p:nvCxnSpPr>
          <p:spPr>
            <a:xfrm>
              <a:off x="2191463" y="2657369"/>
              <a:ext cx="708314" cy="40920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92">
              <a:extLst>
                <a:ext uri="{FF2B5EF4-FFF2-40B4-BE49-F238E27FC236}">
                  <a16:creationId xmlns:a16="http://schemas.microsoft.com/office/drawing/2014/main" id="{4D628BF9-7D0A-4E7E-92CD-5487CFDB61CC}"/>
                </a:ext>
              </a:extLst>
            </p:cNvPr>
            <p:cNvCxnSpPr>
              <a:cxnSpLocks/>
              <a:stCxn id="127" idx="6"/>
              <a:endCxn id="138" idx="2"/>
            </p:cNvCxnSpPr>
            <p:nvPr/>
          </p:nvCxnSpPr>
          <p:spPr>
            <a:xfrm>
              <a:off x="2191463" y="2992333"/>
              <a:ext cx="708314" cy="742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93">
              <a:extLst>
                <a:ext uri="{FF2B5EF4-FFF2-40B4-BE49-F238E27FC236}">
                  <a16:creationId xmlns:a16="http://schemas.microsoft.com/office/drawing/2014/main" id="{0813767C-57E2-4F04-BA28-AF68AE4808B5}"/>
                </a:ext>
              </a:extLst>
            </p:cNvPr>
            <p:cNvCxnSpPr>
              <a:cxnSpLocks/>
              <a:stCxn id="126" idx="6"/>
              <a:endCxn id="138" idx="2"/>
            </p:cNvCxnSpPr>
            <p:nvPr/>
          </p:nvCxnSpPr>
          <p:spPr>
            <a:xfrm flipV="1">
              <a:off x="2191463" y="3066578"/>
              <a:ext cx="708314" cy="2607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94">
              <a:extLst>
                <a:ext uri="{FF2B5EF4-FFF2-40B4-BE49-F238E27FC236}">
                  <a16:creationId xmlns:a16="http://schemas.microsoft.com/office/drawing/2014/main" id="{772F9FB5-A768-4C0C-846D-D529D27F5C06}"/>
                </a:ext>
              </a:extLst>
            </p:cNvPr>
            <p:cNvSpPr/>
            <p:nvPr/>
          </p:nvSpPr>
          <p:spPr>
            <a:xfrm>
              <a:off x="2899776" y="3273713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" name="Straight Arrow Connector 95">
              <a:extLst>
                <a:ext uri="{FF2B5EF4-FFF2-40B4-BE49-F238E27FC236}">
                  <a16:creationId xmlns:a16="http://schemas.microsoft.com/office/drawing/2014/main" id="{D6B66753-6EF0-4D9A-8243-03D4513BCF2B}"/>
                </a:ext>
              </a:extLst>
            </p:cNvPr>
            <p:cNvCxnSpPr>
              <a:cxnSpLocks/>
              <a:stCxn id="128" idx="6"/>
              <a:endCxn id="142" idx="2"/>
            </p:cNvCxnSpPr>
            <p:nvPr/>
          </p:nvCxnSpPr>
          <p:spPr>
            <a:xfrm>
              <a:off x="2191463" y="2657369"/>
              <a:ext cx="708313" cy="7601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96">
              <a:extLst>
                <a:ext uri="{FF2B5EF4-FFF2-40B4-BE49-F238E27FC236}">
                  <a16:creationId xmlns:a16="http://schemas.microsoft.com/office/drawing/2014/main" id="{B8DCE82E-C183-41A2-93FF-93A91AFF44F9}"/>
                </a:ext>
              </a:extLst>
            </p:cNvPr>
            <p:cNvCxnSpPr>
              <a:cxnSpLocks/>
              <a:stCxn id="127" idx="6"/>
              <a:endCxn id="142" idx="2"/>
            </p:cNvCxnSpPr>
            <p:nvPr/>
          </p:nvCxnSpPr>
          <p:spPr>
            <a:xfrm>
              <a:off x="2191463" y="2992333"/>
              <a:ext cx="708313" cy="4251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97">
              <a:extLst>
                <a:ext uri="{FF2B5EF4-FFF2-40B4-BE49-F238E27FC236}">
                  <a16:creationId xmlns:a16="http://schemas.microsoft.com/office/drawing/2014/main" id="{EF70C025-CB5D-4690-9826-005FFB42E428}"/>
                </a:ext>
              </a:extLst>
            </p:cNvPr>
            <p:cNvCxnSpPr>
              <a:cxnSpLocks/>
              <a:stCxn id="126" idx="6"/>
              <a:endCxn id="142" idx="2"/>
            </p:cNvCxnSpPr>
            <p:nvPr/>
          </p:nvCxnSpPr>
          <p:spPr>
            <a:xfrm>
              <a:off x="2191463" y="3327297"/>
              <a:ext cx="708313" cy="902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98">
              <a:extLst>
                <a:ext uri="{FF2B5EF4-FFF2-40B4-BE49-F238E27FC236}">
                  <a16:creationId xmlns:a16="http://schemas.microsoft.com/office/drawing/2014/main" id="{57DBAB15-A280-4FC1-BAF2-BC441F78D516}"/>
                </a:ext>
              </a:extLst>
            </p:cNvPr>
            <p:cNvSpPr/>
            <p:nvPr/>
          </p:nvSpPr>
          <p:spPr>
            <a:xfrm>
              <a:off x="2899779" y="36385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Arrow Connector 99">
              <a:extLst>
                <a:ext uri="{FF2B5EF4-FFF2-40B4-BE49-F238E27FC236}">
                  <a16:creationId xmlns:a16="http://schemas.microsoft.com/office/drawing/2014/main" id="{FB354399-A3E9-4ECB-8D7F-AC0D340C9044}"/>
                </a:ext>
              </a:extLst>
            </p:cNvPr>
            <p:cNvCxnSpPr>
              <a:cxnSpLocks/>
              <a:stCxn id="128" idx="6"/>
              <a:endCxn id="146" idx="2"/>
            </p:cNvCxnSpPr>
            <p:nvPr/>
          </p:nvCxnSpPr>
          <p:spPr>
            <a:xfrm>
              <a:off x="2191463" y="2657369"/>
              <a:ext cx="708316" cy="112498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00">
              <a:extLst>
                <a:ext uri="{FF2B5EF4-FFF2-40B4-BE49-F238E27FC236}">
                  <a16:creationId xmlns:a16="http://schemas.microsoft.com/office/drawing/2014/main" id="{AED8A886-0CE4-42EA-96EF-646670AD0AF9}"/>
                </a:ext>
              </a:extLst>
            </p:cNvPr>
            <p:cNvCxnSpPr>
              <a:cxnSpLocks/>
              <a:stCxn id="127" idx="6"/>
              <a:endCxn id="146" idx="2"/>
            </p:cNvCxnSpPr>
            <p:nvPr/>
          </p:nvCxnSpPr>
          <p:spPr>
            <a:xfrm>
              <a:off x="2191463" y="2992333"/>
              <a:ext cx="708316" cy="79001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01">
              <a:extLst>
                <a:ext uri="{FF2B5EF4-FFF2-40B4-BE49-F238E27FC236}">
                  <a16:creationId xmlns:a16="http://schemas.microsoft.com/office/drawing/2014/main" id="{36C3633F-EE6C-4B47-87A3-E6431F39A11B}"/>
                </a:ext>
              </a:extLst>
            </p:cNvPr>
            <p:cNvCxnSpPr>
              <a:cxnSpLocks/>
              <a:stCxn id="126" idx="6"/>
              <a:endCxn id="146" idx="2"/>
            </p:cNvCxnSpPr>
            <p:nvPr/>
          </p:nvCxnSpPr>
          <p:spPr>
            <a:xfrm>
              <a:off x="2191463" y="3327297"/>
              <a:ext cx="708316" cy="45505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02">
              <a:extLst>
                <a:ext uri="{FF2B5EF4-FFF2-40B4-BE49-F238E27FC236}">
                  <a16:creationId xmlns:a16="http://schemas.microsoft.com/office/drawing/2014/main" id="{3118F68E-02A7-4A8F-B9BC-9872D557ECCD}"/>
                </a:ext>
              </a:extLst>
            </p:cNvPr>
            <p:cNvSpPr/>
            <p:nvPr/>
          </p:nvSpPr>
          <p:spPr>
            <a:xfrm>
              <a:off x="4028197" y="21907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Arrow Connector 103">
              <a:extLst>
                <a:ext uri="{FF2B5EF4-FFF2-40B4-BE49-F238E27FC236}">
                  <a16:creationId xmlns:a16="http://schemas.microsoft.com/office/drawing/2014/main" id="{FD44CB58-3AAB-418C-B7E4-C8D90BA03B8E}"/>
                </a:ext>
              </a:extLst>
            </p:cNvPr>
            <p:cNvCxnSpPr>
              <a:cxnSpLocks/>
              <a:stCxn id="129" idx="6"/>
              <a:endCxn id="150" idx="2"/>
            </p:cNvCxnSpPr>
            <p:nvPr/>
          </p:nvCxnSpPr>
          <p:spPr>
            <a:xfrm flipV="1">
              <a:off x="3186242" y="23345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04">
              <a:extLst>
                <a:ext uri="{FF2B5EF4-FFF2-40B4-BE49-F238E27FC236}">
                  <a16:creationId xmlns:a16="http://schemas.microsoft.com/office/drawing/2014/main" id="{DFF2BA19-94BA-412E-9773-150B8B8DEB6E}"/>
                </a:ext>
              </a:extLst>
            </p:cNvPr>
            <p:cNvCxnSpPr>
              <a:cxnSpLocks/>
              <a:stCxn id="134" idx="6"/>
              <a:endCxn id="150" idx="2"/>
            </p:cNvCxnSpPr>
            <p:nvPr/>
          </p:nvCxnSpPr>
          <p:spPr>
            <a:xfrm flipV="1">
              <a:off x="3186241" y="233455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05">
              <a:extLst>
                <a:ext uri="{FF2B5EF4-FFF2-40B4-BE49-F238E27FC236}">
                  <a16:creationId xmlns:a16="http://schemas.microsoft.com/office/drawing/2014/main" id="{1386A580-0676-420D-9968-7BB491681BAD}"/>
                </a:ext>
              </a:extLst>
            </p:cNvPr>
            <p:cNvCxnSpPr>
              <a:cxnSpLocks/>
              <a:stCxn id="138" idx="6"/>
              <a:endCxn id="150" idx="2"/>
            </p:cNvCxnSpPr>
            <p:nvPr/>
          </p:nvCxnSpPr>
          <p:spPr>
            <a:xfrm flipV="1">
              <a:off x="3186240" y="2334551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06">
              <a:extLst>
                <a:ext uri="{FF2B5EF4-FFF2-40B4-BE49-F238E27FC236}">
                  <a16:creationId xmlns:a16="http://schemas.microsoft.com/office/drawing/2014/main" id="{41803254-979A-4494-930B-08C303DFD881}"/>
                </a:ext>
              </a:extLst>
            </p:cNvPr>
            <p:cNvCxnSpPr>
              <a:cxnSpLocks/>
              <a:stCxn id="142" idx="6"/>
              <a:endCxn id="150" idx="2"/>
            </p:cNvCxnSpPr>
            <p:nvPr/>
          </p:nvCxnSpPr>
          <p:spPr>
            <a:xfrm flipV="1">
              <a:off x="3186239" y="2334551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07">
              <a:extLst>
                <a:ext uri="{FF2B5EF4-FFF2-40B4-BE49-F238E27FC236}">
                  <a16:creationId xmlns:a16="http://schemas.microsoft.com/office/drawing/2014/main" id="{4C4D7912-D523-458F-8AEC-115FB863BCD7}"/>
                </a:ext>
              </a:extLst>
            </p:cNvPr>
            <p:cNvCxnSpPr>
              <a:cxnSpLocks/>
              <a:stCxn id="146" idx="6"/>
              <a:endCxn id="150" idx="2"/>
            </p:cNvCxnSpPr>
            <p:nvPr/>
          </p:nvCxnSpPr>
          <p:spPr>
            <a:xfrm flipV="1">
              <a:off x="3186242" y="2334551"/>
              <a:ext cx="841955" cy="14478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08">
              <a:extLst>
                <a:ext uri="{FF2B5EF4-FFF2-40B4-BE49-F238E27FC236}">
                  <a16:creationId xmlns:a16="http://schemas.microsoft.com/office/drawing/2014/main" id="{8464CCD7-1A94-47D2-8B56-515A5098F7B0}"/>
                </a:ext>
              </a:extLst>
            </p:cNvPr>
            <p:cNvSpPr/>
            <p:nvPr/>
          </p:nvSpPr>
          <p:spPr>
            <a:xfrm>
              <a:off x="4028196" y="2568528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7" name="Straight Arrow Connector 109">
              <a:extLst>
                <a:ext uri="{FF2B5EF4-FFF2-40B4-BE49-F238E27FC236}">
                  <a16:creationId xmlns:a16="http://schemas.microsoft.com/office/drawing/2014/main" id="{E95874D9-C18E-457E-A398-4151A9EC3E77}"/>
                </a:ext>
              </a:extLst>
            </p:cNvPr>
            <p:cNvCxnSpPr>
              <a:cxnSpLocks/>
              <a:endCxn id="156" idx="2"/>
            </p:cNvCxnSpPr>
            <p:nvPr/>
          </p:nvCxnSpPr>
          <p:spPr>
            <a:xfrm flipV="1">
              <a:off x="3186241" y="2712329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10">
              <a:extLst>
                <a:ext uri="{FF2B5EF4-FFF2-40B4-BE49-F238E27FC236}">
                  <a16:creationId xmlns:a16="http://schemas.microsoft.com/office/drawing/2014/main" id="{92156691-43D0-4D49-B29B-74C839C17666}"/>
                </a:ext>
              </a:extLst>
            </p:cNvPr>
            <p:cNvCxnSpPr>
              <a:cxnSpLocks/>
              <a:stCxn id="138" idx="6"/>
              <a:endCxn id="156" idx="2"/>
            </p:cNvCxnSpPr>
            <p:nvPr/>
          </p:nvCxnSpPr>
          <p:spPr>
            <a:xfrm flipV="1">
              <a:off x="3186240" y="2712329"/>
              <a:ext cx="841956" cy="3542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11">
              <a:extLst>
                <a:ext uri="{FF2B5EF4-FFF2-40B4-BE49-F238E27FC236}">
                  <a16:creationId xmlns:a16="http://schemas.microsoft.com/office/drawing/2014/main" id="{DA663441-50A8-4D78-866E-8F808FA85E32}"/>
                </a:ext>
              </a:extLst>
            </p:cNvPr>
            <p:cNvCxnSpPr>
              <a:cxnSpLocks/>
              <a:endCxn id="156" idx="2"/>
            </p:cNvCxnSpPr>
            <p:nvPr/>
          </p:nvCxnSpPr>
          <p:spPr>
            <a:xfrm flipV="1">
              <a:off x="3186239" y="2712329"/>
              <a:ext cx="841957" cy="73202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12">
              <a:extLst>
                <a:ext uri="{FF2B5EF4-FFF2-40B4-BE49-F238E27FC236}">
                  <a16:creationId xmlns:a16="http://schemas.microsoft.com/office/drawing/2014/main" id="{D164054D-BA08-4FD2-B040-57C835810046}"/>
                </a:ext>
              </a:extLst>
            </p:cNvPr>
            <p:cNvCxnSpPr>
              <a:cxnSpLocks/>
              <a:endCxn id="156" idx="2"/>
            </p:cNvCxnSpPr>
            <p:nvPr/>
          </p:nvCxnSpPr>
          <p:spPr>
            <a:xfrm flipV="1">
              <a:off x="3186238" y="2712329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13">
              <a:extLst>
                <a:ext uri="{FF2B5EF4-FFF2-40B4-BE49-F238E27FC236}">
                  <a16:creationId xmlns:a16="http://schemas.microsoft.com/office/drawing/2014/main" id="{52F8B2F3-DA94-4E5C-820A-A3A0EC7D79EE}"/>
                </a:ext>
              </a:extLst>
            </p:cNvPr>
            <p:cNvCxnSpPr>
              <a:cxnSpLocks/>
              <a:stCxn id="129" idx="6"/>
              <a:endCxn id="156" idx="2"/>
            </p:cNvCxnSpPr>
            <p:nvPr/>
          </p:nvCxnSpPr>
          <p:spPr>
            <a:xfrm>
              <a:off x="3186242" y="2334552"/>
              <a:ext cx="841954" cy="3777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14">
              <a:extLst>
                <a:ext uri="{FF2B5EF4-FFF2-40B4-BE49-F238E27FC236}">
                  <a16:creationId xmlns:a16="http://schemas.microsoft.com/office/drawing/2014/main" id="{BF3B0C56-E43E-42BE-A227-DA71B9D8F2D8}"/>
                </a:ext>
              </a:extLst>
            </p:cNvPr>
            <p:cNvSpPr/>
            <p:nvPr/>
          </p:nvSpPr>
          <p:spPr>
            <a:xfrm>
              <a:off x="4030044" y="2915686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Arrow Connector 115">
              <a:extLst>
                <a:ext uri="{FF2B5EF4-FFF2-40B4-BE49-F238E27FC236}">
                  <a16:creationId xmlns:a16="http://schemas.microsoft.com/office/drawing/2014/main" id="{AED83499-E7E9-4B91-A54A-254F73EA0378}"/>
                </a:ext>
              </a:extLst>
            </p:cNvPr>
            <p:cNvCxnSpPr>
              <a:cxnSpLocks/>
              <a:endCxn id="162" idx="2"/>
            </p:cNvCxnSpPr>
            <p:nvPr/>
          </p:nvCxnSpPr>
          <p:spPr>
            <a:xfrm flipV="1">
              <a:off x="3188089" y="3059487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16">
              <a:extLst>
                <a:ext uri="{FF2B5EF4-FFF2-40B4-BE49-F238E27FC236}">
                  <a16:creationId xmlns:a16="http://schemas.microsoft.com/office/drawing/2014/main" id="{2417E24B-8249-46BA-8D33-C66AC07FA275}"/>
                </a:ext>
              </a:extLst>
            </p:cNvPr>
            <p:cNvCxnSpPr>
              <a:cxnSpLocks/>
              <a:endCxn id="162" idx="2"/>
            </p:cNvCxnSpPr>
            <p:nvPr/>
          </p:nvCxnSpPr>
          <p:spPr>
            <a:xfrm flipV="1">
              <a:off x="3188088" y="3059487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17">
              <a:extLst>
                <a:ext uri="{FF2B5EF4-FFF2-40B4-BE49-F238E27FC236}">
                  <a16:creationId xmlns:a16="http://schemas.microsoft.com/office/drawing/2014/main" id="{31BE4B52-FE24-4C78-BCA2-0739801BCD85}"/>
                </a:ext>
              </a:extLst>
            </p:cNvPr>
            <p:cNvCxnSpPr>
              <a:cxnSpLocks/>
              <a:endCxn id="162" idx="2"/>
            </p:cNvCxnSpPr>
            <p:nvPr/>
          </p:nvCxnSpPr>
          <p:spPr>
            <a:xfrm flipV="1">
              <a:off x="3188087" y="3059487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18">
              <a:extLst>
                <a:ext uri="{FF2B5EF4-FFF2-40B4-BE49-F238E27FC236}">
                  <a16:creationId xmlns:a16="http://schemas.microsoft.com/office/drawing/2014/main" id="{74CAF8E4-4A38-44FF-A781-3D8207E0923E}"/>
                </a:ext>
              </a:extLst>
            </p:cNvPr>
            <p:cNvCxnSpPr>
              <a:cxnSpLocks/>
              <a:stCxn id="134" idx="6"/>
              <a:endCxn id="162" idx="2"/>
            </p:cNvCxnSpPr>
            <p:nvPr/>
          </p:nvCxnSpPr>
          <p:spPr>
            <a:xfrm>
              <a:off x="3186241" y="2707856"/>
              <a:ext cx="843803" cy="35163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19">
              <a:extLst>
                <a:ext uri="{FF2B5EF4-FFF2-40B4-BE49-F238E27FC236}">
                  <a16:creationId xmlns:a16="http://schemas.microsoft.com/office/drawing/2014/main" id="{BF3867C2-DE87-4C99-B945-D016A0F040D9}"/>
                </a:ext>
              </a:extLst>
            </p:cNvPr>
            <p:cNvCxnSpPr>
              <a:cxnSpLocks/>
              <a:stCxn id="129" idx="6"/>
              <a:endCxn id="162" idx="2"/>
            </p:cNvCxnSpPr>
            <p:nvPr/>
          </p:nvCxnSpPr>
          <p:spPr>
            <a:xfrm>
              <a:off x="3186242" y="2334552"/>
              <a:ext cx="843802" cy="72493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20">
              <a:extLst>
                <a:ext uri="{FF2B5EF4-FFF2-40B4-BE49-F238E27FC236}">
                  <a16:creationId xmlns:a16="http://schemas.microsoft.com/office/drawing/2014/main" id="{6BCD85B1-389F-4A8E-B617-A41D6735A63E}"/>
                </a:ext>
              </a:extLst>
            </p:cNvPr>
            <p:cNvSpPr/>
            <p:nvPr/>
          </p:nvSpPr>
          <p:spPr>
            <a:xfrm>
              <a:off x="4028195" y="326390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9" name="Straight Arrow Connector 121">
              <a:extLst>
                <a:ext uri="{FF2B5EF4-FFF2-40B4-BE49-F238E27FC236}">
                  <a16:creationId xmlns:a16="http://schemas.microsoft.com/office/drawing/2014/main" id="{1F087AF0-C8E0-4C57-BF45-C19542B53769}"/>
                </a:ext>
              </a:extLst>
            </p:cNvPr>
            <p:cNvCxnSpPr>
              <a:cxnSpLocks/>
              <a:stCxn id="142" idx="6"/>
              <a:endCxn id="168" idx="2"/>
            </p:cNvCxnSpPr>
            <p:nvPr/>
          </p:nvCxnSpPr>
          <p:spPr>
            <a:xfrm flipV="1">
              <a:off x="3186239" y="3407701"/>
              <a:ext cx="841956" cy="981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22">
              <a:extLst>
                <a:ext uri="{FF2B5EF4-FFF2-40B4-BE49-F238E27FC236}">
                  <a16:creationId xmlns:a16="http://schemas.microsoft.com/office/drawing/2014/main" id="{D7C72C39-AF4E-4CE3-A508-AF286CE2054F}"/>
                </a:ext>
              </a:extLst>
            </p:cNvPr>
            <p:cNvCxnSpPr>
              <a:cxnSpLocks/>
              <a:endCxn id="168" idx="2"/>
            </p:cNvCxnSpPr>
            <p:nvPr/>
          </p:nvCxnSpPr>
          <p:spPr>
            <a:xfrm flipV="1">
              <a:off x="3186239" y="340770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23">
              <a:extLst>
                <a:ext uri="{FF2B5EF4-FFF2-40B4-BE49-F238E27FC236}">
                  <a16:creationId xmlns:a16="http://schemas.microsoft.com/office/drawing/2014/main" id="{E7CAC7B5-9821-4560-9A54-0F395A749848}"/>
                </a:ext>
              </a:extLst>
            </p:cNvPr>
            <p:cNvCxnSpPr>
              <a:cxnSpLocks/>
              <a:stCxn id="138" idx="6"/>
              <a:endCxn id="168" idx="2"/>
            </p:cNvCxnSpPr>
            <p:nvPr/>
          </p:nvCxnSpPr>
          <p:spPr>
            <a:xfrm>
              <a:off x="3186240" y="3066578"/>
              <a:ext cx="841955" cy="34112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24">
              <a:extLst>
                <a:ext uri="{FF2B5EF4-FFF2-40B4-BE49-F238E27FC236}">
                  <a16:creationId xmlns:a16="http://schemas.microsoft.com/office/drawing/2014/main" id="{811EC3A4-7478-46B0-98B1-452E94400A9D}"/>
                </a:ext>
              </a:extLst>
            </p:cNvPr>
            <p:cNvCxnSpPr>
              <a:cxnSpLocks/>
              <a:stCxn id="134" idx="6"/>
              <a:endCxn id="168" idx="2"/>
            </p:cNvCxnSpPr>
            <p:nvPr/>
          </p:nvCxnSpPr>
          <p:spPr>
            <a:xfrm>
              <a:off x="3186241" y="2707856"/>
              <a:ext cx="841954" cy="6998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25">
              <a:extLst>
                <a:ext uri="{FF2B5EF4-FFF2-40B4-BE49-F238E27FC236}">
                  <a16:creationId xmlns:a16="http://schemas.microsoft.com/office/drawing/2014/main" id="{50726F36-C9E0-4E47-B52D-6C13FB051A12}"/>
                </a:ext>
              </a:extLst>
            </p:cNvPr>
            <p:cNvCxnSpPr>
              <a:cxnSpLocks/>
              <a:stCxn id="129" idx="6"/>
              <a:endCxn id="168" idx="2"/>
            </p:cNvCxnSpPr>
            <p:nvPr/>
          </p:nvCxnSpPr>
          <p:spPr>
            <a:xfrm>
              <a:off x="3186242" y="2334552"/>
              <a:ext cx="841953" cy="10731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Oval 126">
              <a:extLst>
                <a:ext uri="{FF2B5EF4-FFF2-40B4-BE49-F238E27FC236}">
                  <a16:creationId xmlns:a16="http://schemas.microsoft.com/office/drawing/2014/main" id="{FDC39E87-23C8-488A-8D38-0EB0E125D19C}"/>
                </a:ext>
              </a:extLst>
            </p:cNvPr>
            <p:cNvSpPr/>
            <p:nvPr/>
          </p:nvSpPr>
          <p:spPr>
            <a:xfrm>
              <a:off x="4028194" y="36471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5" name="Straight Arrow Connector 127">
              <a:extLst>
                <a:ext uri="{FF2B5EF4-FFF2-40B4-BE49-F238E27FC236}">
                  <a16:creationId xmlns:a16="http://schemas.microsoft.com/office/drawing/2014/main" id="{2B38CF72-6CCF-4FE6-83B6-FF67E6223559}"/>
                </a:ext>
              </a:extLst>
            </p:cNvPr>
            <p:cNvCxnSpPr>
              <a:cxnSpLocks/>
              <a:endCxn id="174" idx="2"/>
            </p:cNvCxnSpPr>
            <p:nvPr/>
          </p:nvCxnSpPr>
          <p:spPr>
            <a:xfrm flipV="1">
              <a:off x="3186239" y="37909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28">
              <a:extLst>
                <a:ext uri="{FF2B5EF4-FFF2-40B4-BE49-F238E27FC236}">
                  <a16:creationId xmlns:a16="http://schemas.microsoft.com/office/drawing/2014/main" id="{129C72C6-33E2-4C7F-B543-FA658413A35E}"/>
                </a:ext>
              </a:extLst>
            </p:cNvPr>
            <p:cNvCxnSpPr>
              <a:cxnSpLocks/>
              <a:stCxn id="142" idx="6"/>
              <a:endCxn id="174" idx="2"/>
            </p:cNvCxnSpPr>
            <p:nvPr/>
          </p:nvCxnSpPr>
          <p:spPr>
            <a:xfrm>
              <a:off x="3186239" y="3417514"/>
              <a:ext cx="841955" cy="37343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29">
              <a:extLst>
                <a:ext uri="{FF2B5EF4-FFF2-40B4-BE49-F238E27FC236}">
                  <a16:creationId xmlns:a16="http://schemas.microsoft.com/office/drawing/2014/main" id="{F31B3389-8FC7-4EBF-8518-B912F160D9D0}"/>
                </a:ext>
              </a:extLst>
            </p:cNvPr>
            <p:cNvCxnSpPr>
              <a:cxnSpLocks/>
              <a:stCxn id="138" idx="6"/>
              <a:endCxn id="174" idx="2"/>
            </p:cNvCxnSpPr>
            <p:nvPr/>
          </p:nvCxnSpPr>
          <p:spPr>
            <a:xfrm>
              <a:off x="3186240" y="3066578"/>
              <a:ext cx="841954" cy="72437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30">
              <a:extLst>
                <a:ext uri="{FF2B5EF4-FFF2-40B4-BE49-F238E27FC236}">
                  <a16:creationId xmlns:a16="http://schemas.microsoft.com/office/drawing/2014/main" id="{483636DF-EB2A-4D93-B5D8-25802222CD83}"/>
                </a:ext>
              </a:extLst>
            </p:cNvPr>
            <p:cNvCxnSpPr>
              <a:cxnSpLocks/>
              <a:stCxn id="134" idx="6"/>
              <a:endCxn id="174" idx="2"/>
            </p:cNvCxnSpPr>
            <p:nvPr/>
          </p:nvCxnSpPr>
          <p:spPr>
            <a:xfrm>
              <a:off x="3186241" y="2707856"/>
              <a:ext cx="841953" cy="108309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31">
              <a:extLst>
                <a:ext uri="{FF2B5EF4-FFF2-40B4-BE49-F238E27FC236}">
                  <a16:creationId xmlns:a16="http://schemas.microsoft.com/office/drawing/2014/main" id="{B8E7C678-E9E0-4B54-9619-009E749DAABB}"/>
                </a:ext>
              </a:extLst>
            </p:cNvPr>
            <p:cNvCxnSpPr>
              <a:cxnSpLocks/>
              <a:stCxn id="129" idx="6"/>
              <a:endCxn id="174" idx="2"/>
            </p:cNvCxnSpPr>
            <p:nvPr/>
          </p:nvCxnSpPr>
          <p:spPr>
            <a:xfrm>
              <a:off x="3186242" y="2334552"/>
              <a:ext cx="841952" cy="145639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41">
              <a:extLst>
                <a:ext uri="{FF2B5EF4-FFF2-40B4-BE49-F238E27FC236}">
                  <a16:creationId xmlns:a16="http://schemas.microsoft.com/office/drawing/2014/main" id="{8121F009-7486-4B9B-967F-ABB116B28096}"/>
                </a:ext>
              </a:extLst>
            </p:cNvPr>
            <p:cNvSpPr/>
            <p:nvPr/>
          </p:nvSpPr>
          <p:spPr>
            <a:xfrm>
              <a:off x="5102453" y="2745652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Arrow Connector 142">
              <a:extLst>
                <a:ext uri="{FF2B5EF4-FFF2-40B4-BE49-F238E27FC236}">
                  <a16:creationId xmlns:a16="http://schemas.microsoft.com/office/drawing/2014/main" id="{D3BE4DC1-1A8B-4A97-AFBD-E8D610D5FFFE}"/>
                </a:ext>
              </a:extLst>
            </p:cNvPr>
            <p:cNvCxnSpPr>
              <a:cxnSpLocks/>
              <a:endCxn id="185" idx="2"/>
            </p:cNvCxnSpPr>
            <p:nvPr/>
          </p:nvCxnSpPr>
          <p:spPr>
            <a:xfrm>
              <a:off x="4314659" y="2710436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43">
              <a:extLst>
                <a:ext uri="{FF2B5EF4-FFF2-40B4-BE49-F238E27FC236}">
                  <a16:creationId xmlns:a16="http://schemas.microsoft.com/office/drawing/2014/main" id="{2DD97875-4A5C-4FAC-84D2-1DB3845D6293}"/>
                </a:ext>
              </a:extLst>
            </p:cNvPr>
            <p:cNvCxnSpPr>
              <a:cxnSpLocks/>
              <a:endCxn id="185" idx="2"/>
            </p:cNvCxnSpPr>
            <p:nvPr/>
          </p:nvCxnSpPr>
          <p:spPr>
            <a:xfrm flipV="1">
              <a:off x="4314658" y="2889453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70">
              <a:extLst>
                <a:ext uri="{FF2B5EF4-FFF2-40B4-BE49-F238E27FC236}">
                  <a16:creationId xmlns:a16="http://schemas.microsoft.com/office/drawing/2014/main" id="{7EA7EE2D-9C9A-4287-94C9-A345D48D6F43}"/>
                </a:ext>
              </a:extLst>
            </p:cNvPr>
            <p:cNvCxnSpPr>
              <a:cxnSpLocks/>
              <a:endCxn id="185" idx="2"/>
            </p:cNvCxnSpPr>
            <p:nvPr/>
          </p:nvCxnSpPr>
          <p:spPr>
            <a:xfrm flipV="1">
              <a:off x="4316506" y="2889453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72">
              <a:extLst>
                <a:ext uri="{FF2B5EF4-FFF2-40B4-BE49-F238E27FC236}">
                  <a16:creationId xmlns:a16="http://schemas.microsoft.com/office/drawing/2014/main" id="{8C05E305-BD64-4244-B015-9E034E1DBC88}"/>
                </a:ext>
              </a:extLst>
            </p:cNvPr>
            <p:cNvCxnSpPr>
              <a:cxnSpLocks/>
              <a:endCxn id="185" idx="2"/>
            </p:cNvCxnSpPr>
            <p:nvPr/>
          </p:nvCxnSpPr>
          <p:spPr>
            <a:xfrm flipV="1">
              <a:off x="4314657" y="2889453"/>
              <a:ext cx="787796" cy="89413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74">
              <a:extLst>
                <a:ext uri="{FF2B5EF4-FFF2-40B4-BE49-F238E27FC236}">
                  <a16:creationId xmlns:a16="http://schemas.microsoft.com/office/drawing/2014/main" id="{64728CE8-4C86-4329-B9AD-024D6A35D267}"/>
                </a:ext>
              </a:extLst>
            </p:cNvPr>
            <p:cNvCxnSpPr>
              <a:cxnSpLocks/>
              <a:stCxn id="150" idx="6"/>
              <a:endCxn id="185" idx="2"/>
            </p:cNvCxnSpPr>
            <p:nvPr/>
          </p:nvCxnSpPr>
          <p:spPr>
            <a:xfrm>
              <a:off x="4314660" y="2334551"/>
              <a:ext cx="787793" cy="5549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正方形/長方形 202">
            <a:extLst>
              <a:ext uri="{FF2B5EF4-FFF2-40B4-BE49-F238E27FC236}">
                <a16:creationId xmlns:a16="http://schemas.microsoft.com/office/drawing/2014/main" id="{14E461B3-BFE8-45F1-9D9C-C64790D0281C}"/>
              </a:ext>
            </a:extLst>
          </p:cNvPr>
          <p:cNvSpPr/>
          <p:nvPr/>
        </p:nvSpPr>
        <p:spPr>
          <a:xfrm>
            <a:off x="6503553" y="341271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入力層</a:t>
            </a:r>
            <a:endParaRPr lang="ja-JP" altLang="en-US" dirty="0"/>
          </a:p>
        </p:txBody>
      </p:sp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43CF9426-097C-4104-ACBD-4F640C1374AD}"/>
              </a:ext>
            </a:extLst>
          </p:cNvPr>
          <p:cNvSpPr/>
          <p:nvPr/>
        </p:nvSpPr>
        <p:spPr>
          <a:xfrm>
            <a:off x="8284184" y="341271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隠れ層</a:t>
            </a:r>
            <a:endParaRPr lang="ja-JP" altLang="en-US" dirty="0"/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8EA62B3D-44BF-4F06-81C9-E1436FD16962}"/>
              </a:ext>
            </a:extLst>
          </p:cNvPr>
          <p:cNvSpPr/>
          <p:nvPr/>
        </p:nvSpPr>
        <p:spPr>
          <a:xfrm>
            <a:off x="9538489" y="341271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出力層</a:t>
            </a:r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1A403CF-6977-4C77-961D-FFD0AD502801}"/>
                  </a:ext>
                </a:extLst>
              </p:cNvPr>
              <p:cNvSpPr txBox="1"/>
              <p:nvPr/>
            </p:nvSpPr>
            <p:spPr>
              <a:xfrm>
                <a:off x="8196660" y="4722578"/>
                <a:ext cx="964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1A403CF-6977-4C77-961D-FFD0AD502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660" y="4722578"/>
                <a:ext cx="964687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9A61B6F5-F506-46B7-8336-39F3125F5489}"/>
                  </a:ext>
                </a:extLst>
              </p:cNvPr>
              <p:cNvSpPr/>
              <p:nvPr/>
            </p:nvSpPr>
            <p:spPr>
              <a:xfrm>
                <a:off x="134444" y="3802011"/>
                <a:ext cx="1515387" cy="3166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ja-JP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ja-JP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ja-JP" sz="1400" dirty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ja-JP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altLang="ja-JP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ja-JP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altLang="ja-JP" sz="1400" b="1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9A61B6F5-F506-46B7-8336-39F3125F5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4" y="3802011"/>
                <a:ext cx="1515387" cy="3166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正方形/長方形 207">
                <a:extLst>
                  <a:ext uri="{FF2B5EF4-FFF2-40B4-BE49-F238E27FC236}">
                    <a16:creationId xmlns:a16="http://schemas.microsoft.com/office/drawing/2014/main" id="{57E997CA-E401-4E8F-8D15-D7D9B4BAE658}"/>
                  </a:ext>
                </a:extLst>
              </p:cNvPr>
              <p:cNvSpPr/>
              <p:nvPr/>
            </p:nvSpPr>
            <p:spPr>
              <a:xfrm>
                <a:off x="4761360" y="1435205"/>
                <a:ext cx="675058" cy="4129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000" b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ja-JP" sz="2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000" b="1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𝐣</m:t>
                          </m:r>
                          <m:r>
                            <a:rPr lang="en-US" altLang="ja-JP" sz="2000" b="1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ja-JP" sz="2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08" name="正方形/長方形 207">
                <a:extLst>
                  <a:ext uri="{FF2B5EF4-FFF2-40B4-BE49-F238E27FC236}">
                    <a16:creationId xmlns:a16="http://schemas.microsoft.com/office/drawing/2014/main" id="{57E997CA-E401-4E8F-8D15-D7D9B4BAE6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360" y="1435205"/>
                <a:ext cx="675058" cy="412934"/>
              </a:xfrm>
              <a:prstGeom prst="rect">
                <a:avLst/>
              </a:prstGeom>
              <a:blipFill>
                <a:blip r:embed="rId8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9" name="正方形/長方形 208">
                <a:extLst>
                  <a:ext uri="{FF2B5EF4-FFF2-40B4-BE49-F238E27FC236}">
                    <a16:creationId xmlns:a16="http://schemas.microsoft.com/office/drawing/2014/main" id="{DA0187D0-73E5-4FB0-B688-3CFEFBCDF86E}"/>
                  </a:ext>
                </a:extLst>
              </p:cNvPr>
              <p:cNvSpPr/>
              <p:nvPr/>
            </p:nvSpPr>
            <p:spPr>
              <a:xfrm>
                <a:off x="3744314" y="3844779"/>
                <a:ext cx="1692101" cy="2846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p>
                          <m:r>
                            <a:rPr lang="en-US" altLang="ja-JP" sz="1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ja-JP" sz="1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ja-JP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ja-JP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altLang="ja-JP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12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altLang="ja-JP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9" name="正方形/長方形 208">
                <a:extLst>
                  <a:ext uri="{FF2B5EF4-FFF2-40B4-BE49-F238E27FC236}">
                    <a16:creationId xmlns:a16="http://schemas.microsoft.com/office/drawing/2014/main" id="{DA0187D0-73E5-4FB0-B688-3CFEFBCDF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314" y="3844779"/>
                <a:ext cx="1692101" cy="284693"/>
              </a:xfrm>
              <a:prstGeom prst="rect">
                <a:avLst/>
              </a:prstGeom>
              <a:blipFill>
                <a:blip r:embed="rId9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テキスト ボックス 214">
                <a:extLst>
                  <a:ext uri="{FF2B5EF4-FFF2-40B4-BE49-F238E27FC236}">
                    <a16:creationId xmlns:a16="http://schemas.microsoft.com/office/drawing/2014/main" id="{B36C841A-6A47-474B-85EC-914B2264FF11}"/>
                  </a:ext>
                </a:extLst>
              </p:cNvPr>
              <p:cNvSpPr txBox="1"/>
              <p:nvPr/>
            </p:nvSpPr>
            <p:spPr>
              <a:xfrm>
                <a:off x="4746702" y="1935439"/>
                <a:ext cx="921919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𝒎𝒏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kumimoji="1" lang="en-US" altLang="ja-JP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ja-JP" altLang="en-US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15" name="テキスト ボックス 214">
                <a:extLst>
                  <a:ext uri="{FF2B5EF4-FFF2-40B4-BE49-F238E27FC236}">
                    <a16:creationId xmlns:a16="http://schemas.microsoft.com/office/drawing/2014/main" id="{B36C841A-6A47-474B-85EC-914B2264F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702" y="1935439"/>
                <a:ext cx="921919" cy="3808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2" name="正方形/長方形 221">
                <a:extLst>
                  <a:ext uri="{FF2B5EF4-FFF2-40B4-BE49-F238E27FC236}">
                    <a16:creationId xmlns:a16="http://schemas.microsoft.com/office/drawing/2014/main" id="{32F8F7E1-B98F-4950-836F-A34F518B9CDE}"/>
                  </a:ext>
                </a:extLst>
              </p:cNvPr>
              <p:cNvSpPr/>
              <p:nvPr/>
            </p:nvSpPr>
            <p:spPr>
              <a:xfrm>
                <a:off x="1677722" y="3792323"/>
                <a:ext cx="1515381" cy="3166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ja-JP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ja-JP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altLang="ja-JP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ja-JP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ja-JP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ja-JP" sz="1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altLang="ja-JP" sz="1400" b="1" i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22" name="正方形/長方形 221">
                <a:extLst>
                  <a:ext uri="{FF2B5EF4-FFF2-40B4-BE49-F238E27FC236}">
                    <a16:creationId xmlns:a16="http://schemas.microsoft.com/office/drawing/2014/main" id="{32F8F7E1-B98F-4950-836F-A34F518B9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722" y="3792323"/>
                <a:ext cx="1515381" cy="31669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テキスト ボックス 222">
                <a:extLst>
                  <a:ext uri="{FF2B5EF4-FFF2-40B4-BE49-F238E27FC236}">
                    <a16:creationId xmlns:a16="http://schemas.microsoft.com/office/drawing/2014/main" id="{19F6A404-442C-41DF-8C95-5478F2384B32}"/>
                  </a:ext>
                </a:extLst>
              </p:cNvPr>
              <p:cNvSpPr txBox="1"/>
              <p:nvPr/>
            </p:nvSpPr>
            <p:spPr>
              <a:xfrm>
                <a:off x="1996535" y="3179405"/>
                <a:ext cx="1167884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ja-JP" sz="1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×6</m:t>
                          </m:r>
                        </m:sup>
                      </m:sSup>
                    </m:oMath>
                  </m:oMathPara>
                </a14:m>
                <a:endParaRPr kumimoji="1" lang="ja-JP" altLang="en-US" sz="14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23" name="テキスト ボックス 222">
                <a:extLst>
                  <a:ext uri="{FF2B5EF4-FFF2-40B4-BE49-F238E27FC236}">
                    <a16:creationId xmlns:a16="http://schemas.microsoft.com/office/drawing/2014/main" id="{19F6A404-442C-41DF-8C95-5478F2384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535" y="3179405"/>
                <a:ext cx="1167884" cy="31669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テキスト ボックス 226">
                <a:extLst>
                  <a:ext uri="{FF2B5EF4-FFF2-40B4-BE49-F238E27FC236}">
                    <a16:creationId xmlns:a16="http://schemas.microsoft.com/office/drawing/2014/main" id="{FB04DDED-F5B5-40EE-A7FA-B0D02E2F0082}"/>
                  </a:ext>
                </a:extLst>
              </p:cNvPr>
              <p:cNvSpPr txBox="1"/>
              <p:nvPr/>
            </p:nvSpPr>
            <p:spPr>
              <a:xfrm>
                <a:off x="811973" y="3166900"/>
                <a:ext cx="1167884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kumimoji="1" lang="en-US" altLang="ja-JP" sz="1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5×4</m:t>
                          </m:r>
                        </m:sup>
                      </m:sSup>
                    </m:oMath>
                  </m:oMathPara>
                </a14:m>
                <a:endParaRPr kumimoji="1" lang="ja-JP" altLang="en-US" sz="14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27" name="テキスト ボックス 226">
                <a:extLst>
                  <a:ext uri="{FF2B5EF4-FFF2-40B4-BE49-F238E27FC236}">
                    <a16:creationId xmlns:a16="http://schemas.microsoft.com/office/drawing/2014/main" id="{FB04DDED-F5B5-40EE-A7FA-B0D02E2F0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73" y="3166900"/>
                <a:ext cx="1167884" cy="31669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8" name="テキスト ボックス 227">
                <a:extLst>
                  <a:ext uri="{FF2B5EF4-FFF2-40B4-BE49-F238E27FC236}">
                    <a16:creationId xmlns:a16="http://schemas.microsoft.com/office/drawing/2014/main" id="{DA1B5582-76AB-407E-A125-9A7B037945F2}"/>
                  </a:ext>
                </a:extLst>
              </p:cNvPr>
              <p:cNvSpPr txBox="1"/>
              <p:nvPr/>
            </p:nvSpPr>
            <p:spPr>
              <a:xfrm>
                <a:off x="3370823" y="3166900"/>
                <a:ext cx="1164037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ja-JP" sz="1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kumimoji="1" lang="ja-JP" altLang="en-US" sz="14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28" name="テキスト ボックス 227">
                <a:extLst>
                  <a:ext uri="{FF2B5EF4-FFF2-40B4-BE49-F238E27FC236}">
                    <a16:creationId xmlns:a16="http://schemas.microsoft.com/office/drawing/2014/main" id="{DA1B5582-76AB-407E-A125-9A7B03794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823" y="3166900"/>
                <a:ext cx="1164037" cy="31669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テキスト ボックス 229">
                <a:extLst>
                  <a:ext uri="{FF2B5EF4-FFF2-40B4-BE49-F238E27FC236}">
                    <a16:creationId xmlns:a16="http://schemas.microsoft.com/office/drawing/2014/main" id="{C59B6BAD-B5F1-4B3B-BFC4-519119BA001A}"/>
                  </a:ext>
                </a:extLst>
              </p:cNvPr>
              <p:cNvSpPr txBox="1"/>
              <p:nvPr/>
            </p:nvSpPr>
            <p:spPr>
              <a:xfrm>
                <a:off x="696657" y="5634347"/>
                <a:ext cx="5172634" cy="680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ja-JP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ja-JP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(1−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0" name="テキスト ボックス 229">
                <a:extLst>
                  <a:ext uri="{FF2B5EF4-FFF2-40B4-BE49-F238E27FC236}">
                    <a16:creationId xmlns:a16="http://schemas.microsoft.com/office/drawing/2014/main" id="{C59B6BAD-B5F1-4B3B-BFC4-519119BA0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57" y="5634347"/>
                <a:ext cx="5172634" cy="68050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テキスト ボックス 230">
                <a:extLst>
                  <a:ext uri="{FF2B5EF4-FFF2-40B4-BE49-F238E27FC236}">
                    <a16:creationId xmlns:a16="http://schemas.microsoft.com/office/drawing/2014/main" id="{6CBED966-A279-4BEF-924A-CD8B366E7FED}"/>
                  </a:ext>
                </a:extLst>
              </p:cNvPr>
              <p:cNvSpPr txBox="1"/>
              <p:nvPr/>
            </p:nvSpPr>
            <p:spPr>
              <a:xfrm>
                <a:off x="6387585" y="5684168"/>
                <a:ext cx="5863656" cy="6981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ja-JP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𝑙𝑜𝑔</m:t>
                                  </m:r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altLang="ja-JP" sz="1400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1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1400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ja-JP" sz="14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ja-JP" sz="1400" i="1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ja-JP" sz="14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p>
                                <m:s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ja-JP" sz="1400" i="1">
                                  <a:latin typeface="Cambria Math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altLang="ja-JP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𝑙𝑜𝑔</m:t>
                                  </m:r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/>
                                        </a:rPr>
                                        <m:t>(1−</m:t>
                                      </m:r>
                                      <m:r>
                                        <a:rPr lang="en-US" altLang="ja-JP" sz="1400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1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1400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ja-JP" sz="14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ja-JP" sz="1400" i="1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ja-JP" sz="140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1" name="テキスト ボックス 230">
                <a:extLst>
                  <a:ext uri="{FF2B5EF4-FFF2-40B4-BE49-F238E27FC236}">
                    <a16:creationId xmlns:a16="http://schemas.microsoft.com/office/drawing/2014/main" id="{6CBED966-A279-4BEF-924A-CD8B366E7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585" y="5684168"/>
                <a:ext cx="5863656" cy="69814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57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4" grpId="0"/>
      <p:bldP spid="5" grpId="0"/>
      <p:bldP spid="203" grpId="0"/>
      <p:bldP spid="204" grpId="0"/>
      <p:bldP spid="205" grpId="0"/>
      <p:bldP spid="8" grpId="0"/>
      <p:bldP spid="2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E8F23498-F975-4860-8039-85F8771BCECE}"/>
                  </a:ext>
                </a:extLst>
              </p:cNvPr>
              <p:cNvSpPr/>
              <p:nvPr/>
            </p:nvSpPr>
            <p:spPr>
              <a:xfrm>
                <a:off x="8131708" y="4653556"/>
                <a:ext cx="4176656" cy="99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  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𝑖𝑓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=4,</m:t>
                        </m:r>
                        <m:r>
                          <m:rPr>
                            <m:nor/>
                          </m:rPr>
                          <a:rPr lang="ja-JP" altLang="en-US" sz="1600" dirty="0"/>
                          <m:t> 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𝑜𝑛𝑒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ja-JP" sz="1600" dirty="0"/>
                  <a:t>,</a:t>
                </a:r>
                <a:r>
                  <a:rPr lang="en-US" altLang="ja-JP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𝑜𝑟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ja-JP" altLang="en-US" sz="1600" dirty="0"/>
              </a:p>
            </p:txBody>
          </p:sp>
        </mc:Choice>
        <mc:Fallback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E8F23498-F975-4860-8039-85F8771BCE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708" y="4653556"/>
                <a:ext cx="4176656" cy="99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852CFB47-03D4-48B8-B667-93599C813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5" y="228600"/>
            <a:ext cx="11737731" cy="536332"/>
          </a:xfrm>
        </p:spPr>
        <p:txBody>
          <a:bodyPr/>
          <a:lstStyle/>
          <a:p>
            <a:r>
              <a:rPr lang="ja-JP" altLang="en-US" dirty="0"/>
              <a:t>隠れ層、出力層、損失関数</a:t>
            </a:r>
          </a:p>
        </p:txBody>
      </p:sp>
      <p:grpSp>
        <p:nvGrpSpPr>
          <p:cNvPr id="21" name="Group 76"/>
          <p:cNvGrpSpPr/>
          <p:nvPr/>
        </p:nvGrpSpPr>
        <p:grpSpPr>
          <a:xfrm>
            <a:off x="6242599" y="1224182"/>
            <a:ext cx="4015324" cy="2010016"/>
            <a:chOff x="1905000" y="2190750"/>
            <a:chExt cx="3483917" cy="1744001"/>
          </a:xfrm>
        </p:grpSpPr>
        <p:sp>
          <p:nvSpPr>
            <p:cNvPr id="26" name="Oval 77"/>
            <p:cNvSpPr/>
            <p:nvPr/>
          </p:nvSpPr>
          <p:spPr>
            <a:xfrm>
              <a:off x="1905000" y="3183496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78"/>
            <p:cNvSpPr/>
            <p:nvPr/>
          </p:nvSpPr>
          <p:spPr>
            <a:xfrm>
              <a:off x="1905000" y="2848532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79"/>
            <p:cNvSpPr/>
            <p:nvPr/>
          </p:nvSpPr>
          <p:spPr>
            <a:xfrm>
              <a:off x="1905000" y="2513568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80"/>
            <p:cNvSpPr/>
            <p:nvPr/>
          </p:nvSpPr>
          <p:spPr>
            <a:xfrm>
              <a:off x="2899779" y="2190751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81"/>
            <p:cNvSpPr/>
            <p:nvPr/>
          </p:nvSpPr>
          <p:spPr>
            <a:xfrm>
              <a:off x="5102454" y="2369767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83"/>
            <p:cNvCxnSpPr>
              <a:stCxn id="28" idx="6"/>
              <a:endCxn id="29" idx="2"/>
            </p:cNvCxnSpPr>
            <p:nvPr/>
          </p:nvCxnSpPr>
          <p:spPr>
            <a:xfrm flipV="1">
              <a:off x="2191463" y="2334552"/>
              <a:ext cx="708316" cy="3228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84"/>
            <p:cNvCxnSpPr>
              <a:stCxn id="27" idx="6"/>
              <a:endCxn id="29" idx="2"/>
            </p:cNvCxnSpPr>
            <p:nvPr/>
          </p:nvCxnSpPr>
          <p:spPr>
            <a:xfrm flipV="1">
              <a:off x="2191463" y="2334552"/>
              <a:ext cx="708316" cy="6577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85"/>
            <p:cNvCxnSpPr>
              <a:stCxn id="26" idx="6"/>
              <a:endCxn id="29" idx="2"/>
            </p:cNvCxnSpPr>
            <p:nvPr/>
          </p:nvCxnSpPr>
          <p:spPr>
            <a:xfrm flipV="1">
              <a:off x="2191463" y="2334552"/>
              <a:ext cx="708316" cy="9927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86"/>
            <p:cNvSpPr/>
            <p:nvPr/>
          </p:nvSpPr>
          <p:spPr>
            <a:xfrm>
              <a:off x="2899778" y="2564055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87"/>
            <p:cNvCxnSpPr>
              <a:stCxn id="28" idx="6"/>
              <a:endCxn id="34" idx="2"/>
            </p:cNvCxnSpPr>
            <p:nvPr/>
          </p:nvCxnSpPr>
          <p:spPr>
            <a:xfrm>
              <a:off x="2191463" y="2657369"/>
              <a:ext cx="708315" cy="504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88"/>
            <p:cNvCxnSpPr>
              <a:stCxn id="27" idx="6"/>
              <a:endCxn id="34" idx="2"/>
            </p:cNvCxnSpPr>
            <p:nvPr/>
          </p:nvCxnSpPr>
          <p:spPr>
            <a:xfrm flipV="1">
              <a:off x="2191463" y="2707856"/>
              <a:ext cx="708315" cy="2844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89"/>
            <p:cNvCxnSpPr>
              <a:stCxn id="26" idx="6"/>
              <a:endCxn id="34" idx="2"/>
            </p:cNvCxnSpPr>
            <p:nvPr/>
          </p:nvCxnSpPr>
          <p:spPr>
            <a:xfrm flipV="1">
              <a:off x="2191463" y="2707856"/>
              <a:ext cx="708315" cy="61944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90"/>
            <p:cNvSpPr/>
            <p:nvPr/>
          </p:nvSpPr>
          <p:spPr>
            <a:xfrm>
              <a:off x="2899777" y="2922777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91"/>
            <p:cNvCxnSpPr>
              <a:stCxn id="28" idx="6"/>
              <a:endCxn id="38" idx="2"/>
            </p:cNvCxnSpPr>
            <p:nvPr/>
          </p:nvCxnSpPr>
          <p:spPr>
            <a:xfrm>
              <a:off x="2191463" y="2657369"/>
              <a:ext cx="708314" cy="40920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92"/>
            <p:cNvCxnSpPr>
              <a:stCxn id="27" idx="6"/>
              <a:endCxn id="38" idx="2"/>
            </p:cNvCxnSpPr>
            <p:nvPr/>
          </p:nvCxnSpPr>
          <p:spPr>
            <a:xfrm>
              <a:off x="2191463" y="2992333"/>
              <a:ext cx="708314" cy="742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93"/>
            <p:cNvCxnSpPr>
              <a:stCxn id="26" idx="6"/>
              <a:endCxn id="38" idx="2"/>
            </p:cNvCxnSpPr>
            <p:nvPr/>
          </p:nvCxnSpPr>
          <p:spPr>
            <a:xfrm flipV="1">
              <a:off x="2191463" y="3066578"/>
              <a:ext cx="708314" cy="2607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94"/>
            <p:cNvSpPr/>
            <p:nvPr/>
          </p:nvSpPr>
          <p:spPr>
            <a:xfrm>
              <a:off x="2899776" y="3273713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95"/>
            <p:cNvCxnSpPr>
              <a:stCxn id="28" idx="6"/>
              <a:endCxn id="42" idx="2"/>
            </p:cNvCxnSpPr>
            <p:nvPr/>
          </p:nvCxnSpPr>
          <p:spPr>
            <a:xfrm>
              <a:off x="2191463" y="2657369"/>
              <a:ext cx="708313" cy="7601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96"/>
            <p:cNvCxnSpPr>
              <a:stCxn id="27" idx="6"/>
              <a:endCxn id="42" idx="2"/>
            </p:cNvCxnSpPr>
            <p:nvPr/>
          </p:nvCxnSpPr>
          <p:spPr>
            <a:xfrm>
              <a:off x="2191463" y="2992333"/>
              <a:ext cx="708313" cy="4251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97"/>
            <p:cNvCxnSpPr>
              <a:stCxn id="26" idx="6"/>
              <a:endCxn id="42" idx="2"/>
            </p:cNvCxnSpPr>
            <p:nvPr/>
          </p:nvCxnSpPr>
          <p:spPr>
            <a:xfrm>
              <a:off x="2191463" y="3327297"/>
              <a:ext cx="708313" cy="902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98"/>
            <p:cNvSpPr/>
            <p:nvPr/>
          </p:nvSpPr>
          <p:spPr>
            <a:xfrm>
              <a:off x="2899779" y="36385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99"/>
            <p:cNvCxnSpPr>
              <a:stCxn id="28" idx="6"/>
              <a:endCxn id="46" idx="2"/>
            </p:cNvCxnSpPr>
            <p:nvPr/>
          </p:nvCxnSpPr>
          <p:spPr>
            <a:xfrm>
              <a:off x="2191463" y="2657369"/>
              <a:ext cx="708316" cy="112498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100"/>
            <p:cNvCxnSpPr>
              <a:stCxn id="27" idx="6"/>
              <a:endCxn id="46" idx="2"/>
            </p:cNvCxnSpPr>
            <p:nvPr/>
          </p:nvCxnSpPr>
          <p:spPr>
            <a:xfrm>
              <a:off x="2191463" y="2992333"/>
              <a:ext cx="708316" cy="79001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101"/>
            <p:cNvCxnSpPr>
              <a:stCxn id="26" idx="6"/>
              <a:endCxn id="46" idx="2"/>
            </p:cNvCxnSpPr>
            <p:nvPr/>
          </p:nvCxnSpPr>
          <p:spPr>
            <a:xfrm>
              <a:off x="2191463" y="3327297"/>
              <a:ext cx="708316" cy="45505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102"/>
            <p:cNvSpPr/>
            <p:nvPr/>
          </p:nvSpPr>
          <p:spPr>
            <a:xfrm>
              <a:off x="4028197" y="21907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103"/>
            <p:cNvCxnSpPr>
              <a:stCxn id="29" idx="6"/>
              <a:endCxn id="50" idx="2"/>
            </p:cNvCxnSpPr>
            <p:nvPr/>
          </p:nvCxnSpPr>
          <p:spPr>
            <a:xfrm flipV="1">
              <a:off x="3186242" y="23345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104"/>
            <p:cNvCxnSpPr>
              <a:stCxn id="34" idx="6"/>
              <a:endCxn id="50" idx="2"/>
            </p:cNvCxnSpPr>
            <p:nvPr/>
          </p:nvCxnSpPr>
          <p:spPr>
            <a:xfrm flipV="1">
              <a:off x="3186241" y="233455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105"/>
            <p:cNvCxnSpPr>
              <a:stCxn id="38" idx="6"/>
              <a:endCxn id="50" idx="2"/>
            </p:cNvCxnSpPr>
            <p:nvPr/>
          </p:nvCxnSpPr>
          <p:spPr>
            <a:xfrm flipV="1">
              <a:off x="3186240" y="2334551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106"/>
            <p:cNvCxnSpPr>
              <a:stCxn id="42" idx="6"/>
              <a:endCxn id="50" idx="2"/>
            </p:cNvCxnSpPr>
            <p:nvPr/>
          </p:nvCxnSpPr>
          <p:spPr>
            <a:xfrm flipV="1">
              <a:off x="3186239" y="2334551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107"/>
            <p:cNvCxnSpPr>
              <a:stCxn id="46" idx="6"/>
              <a:endCxn id="50" idx="2"/>
            </p:cNvCxnSpPr>
            <p:nvPr/>
          </p:nvCxnSpPr>
          <p:spPr>
            <a:xfrm flipV="1">
              <a:off x="3186242" y="2334551"/>
              <a:ext cx="841955" cy="14478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108"/>
            <p:cNvSpPr/>
            <p:nvPr/>
          </p:nvSpPr>
          <p:spPr>
            <a:xfrm>
              <a:off x="4028196" y="2568528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109"/>
            <p:cNvCxnSpPr>
              <a:endCxn id="56" idx="2"/>
            </p:cNvCxnSpPr>
            <p:nvPr/>
          </p:nvCxnSpPr>
          <p:spPr>
            <a:xfrm flipV="1">
              <a:off x="3186241" y="2712329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110"/>
            <p:cNvCxnSpPr>
              <a:stCxn id="38" idx="6"/>
              <a:endCxn id="56" idx="2"/>
            </p:cNvCxnSpPr>
            <p:nvPr/>
          </p:nvCxnSpPr>
          <p:spPr>
            <a:xfrm flipV="1">
              <a:off x="3186240" y="2712329"/>
              <a:ext cx="841956" cy="3542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111"/>
            <p:cNvCxnSpPr>
              <a:endCxn id="56" idx="2"/>
            </p:cNvCxnSpPr>
            <p:nvPr/>
          </p:nvCxnSpPr>
          <p:spPr>
            <a:xfrm flipV="1">
              <a:off x="3186239" y="2712329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112"/>
            <p:cNvCxnSpPr>
              <a:endCxn id="56" idx="2"/>
            </p:cNvCxnSpPr>
            <p:nvPr/>
          </p:nvCxnSpPr>
          <p:spPr>
            <a:xfrm flipV="1">
              <a:off x="3186238" y="2712329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113"/>
            <p:cNvCxnSpPr>
              <a:stCxn id="29" idx="6"/>
              <a:endCxn id="56" idx="2"/>
            </p:cNvCxnSpPr>
            <p:nvPr/>
          </p:nvCxnSpPr>
          <p:spPr>
            <a:xfrm>
              <a:off x="3186242" y="2334552"/>
              <a:ext cx="841954" cy="3777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114"/>
            <p:cNvSpPr/>
            <p:nvPr/>
          </p:nvSpPr>
          <p:spPr>
            <a:xfrm>
              <a:off x="4030044" y="2915686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115"/>
            <p:cNvCxnSpPr>
              <a:endCxn id="62" idx="2"/>
            </p:cNvCxnSpPr>
            <p:nvPr/>
          </p:nvCxnSpPr>
          <p:spPr>
            <a:xfrm flipV="1">
              <a:off x="3188089" y="3059487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116"/>
            <p:cNvCxnSpPr>
              <a:endCxn id="62" idx="2"/>
            </p:cNvCxnSpPr>
            <p:nvPr/>
          </p:nvCxnSpPr>
          <p:spPr>
            <a:xfrm flipV="1">
              <a:off x="3188088" y="3059487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117"/>
            <p:cNvCxnSpPr>
              <a:endCxn id="62" idx="2"/>
            </p:cNvCxnSpPr>
            <p:nvPr/>
          </p:nvCxnSpPr>
          <p:spPr>
            <a:xfrm flipV="1">
              <a:off x="3188087" y="3059487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118"/>
            <p:cNvCxnSpPr>
              <a:stCxn id="34" idx="6"/>
              <a:endCxn id="62" idx="2"/>
            </p:cNvCxnSpPr>
            <p:nvPr/>
          </p:nvCxnSpPr>
          <p:spPr>
            <a:xfrm>
              <a:off x="3186241" y="2707856"/>
              <a:ext cx="843803" cy="35163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119"/>
            <p:cNvCxnSpPr>
              <a:stCxn id="29" idx="6"/>
              <a:endCxn id="62" idx="2"/>
            </p:cNvCxnSpPr>
            <p:nvPr/>
          </p:nvCxnSpPr>
          <p:spPr>
            <a:xfrm>
              <a:off x="3186242" y="2334552"/>
              <a:ext cx="843802" cy="72493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120"/>
            <p:cNvSpPr/>
            <p:nvPr/>
          </p:nvSpPr>
          <p:spPr>
            <a:xfrm>
              <a:off x="4028195" y="326390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121"/>
            <p:cNvCxnSpPr>
              <a:stCxn id="42" idx="6"/>
              <a:endCxn id="68" idx="2"/>
            </p:cNvCxnSpPr>
            <p:nvPr/>
          </p:nvCxnSpPr>
          <p:spPr>
            <a:xfrm flipV="1">
              <a:off x="3186239" y="3407701"/>
              <a:ext cx="841956" cy="981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122"/>
            <p:cNvCxnSpPr>
              <a:endCxn id="68" idx="2"/>
            </p:cNvCxnSpPr>
            <p:nvPr/>
          </p:nvCxnSpPr>
          <p:spPr>
            <a:xfrm flipV="1">
              <a:off x="3186239" y="340770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123"/>
            <p:cNvCxnSpPr>
              <a:stCxn id="38" idx="6"/>
              <a:endCxn id="68" idx="2"/>
            </p:cNvCxnSpPr>
            <p:nvPr/>
          </p:nvCxnSpPr>
          <p:spPr>
            <a:xfrm>
              <a:off x="3186240" y="3066578"/>
              <a:ext cx="841955" cy="34112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124"/>
            <p:cNvCxnSpPr>
              <a:stCxn id="34" idx="6"/>
              <a:endCxn id="68" idx="2"/>
            </p:cNvCxnSpPr>
            <p:nvPr/>
          </p:nvCxnSpPr>
          <p:spPr>
            <a:xfrm>
              <a:off x="3186241" y="2707856"/>
              <a:ext cx="841954" cy="6998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125"/>
            <p:cNvCxnSpPr>
              <a:stCxn id="29" idx="6"/>
              <a:endCxn id="68" idx="2"/>
            </p:cNvCxnSpPr>
            <p:nvPr/>
          </p:nvCxnSpPr>
          <p:spPr>
            <a:xfrm>
              <a:off x="3186242" y="2334552"/>
              <a:ext cx="841953" cy="10731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126"/>
            <p:cNvSpPr/>
            <p:nvPr/>
          </p:nvSpPr>
          <p:spPr>
            <a:xfrm>
              <a:off x="4028194" y="36471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127"/>
            <p:cNvCxnSpPr>
              <a:endCxn id="74" idx="2"/>
            </p:cNvCxnSpPr>
            <p:nvPr/>
          </p:nvCxnSpPr>
          <p:spPr>
            <a:xfrm flipV="1">
              <a:off x="3186239" y="37909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128"/>
            <p:cNvCxnSpPr>
              <a:stCxn id="42" idx="6"/>
              <a:endCxn id="74" idx="2"/>
            </p:cNvCxnSpPr>
            <p:nvPr/>
          </p:nvCxnSpPr>
          <p:spPr>
            <a:xfrm>
              <a:off x="3186239" y="3417514"/>
              <a:ext cx="841955" cy="37343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129"/>
            <p:cNvCxnSpPr>
              <a:stCxn id="38" idx="6"/>
              <a:endCxn id="74" idx="2"/>
            </p:cNvCxnSpPr>
            <p:nvPr/>
          </p:nvCxnSpPr>
          <p:spPr>
            <a:xfrm>
              <a:off x="3186240" y="3066578"/>
              <a:ext cx="841954" cy="72437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130"/>
            <p:cNvCxnSpPr>
              <a:stCxn id="34" idx="6"/>
              <a:endCxn id="74" idx="2"/>
            </p:cNvCxnSpPr>
            <p:nvPr/>
          </p:nvCxnSpPr>
          <p:spPr>
            <a:xfrm>
              <a:off x="3186241" y="2707856"/>
              <a:ext cx="841953" cy="108309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131"/>
            <p:cNvCxnSpPr>
              <a:stCxn id="29" idx="6"/>
              <a:endCxn id="74" idx="2"/>
            </p:cNvCxnSpPr>
            <p:nvPr/>
          </p:nvCxnSpPr>
          <p:spPr>
            <a:xfrm>
              <a:off x="3186242" y="2334552"/>
              <a:ext cx="841952" cy="145639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132"/>
            <p:cNvCxnSpPr>
              <a:stCxn id="50" idx="6"/>
              <a:endCxn id="30" idx="2"/>
            </p:cNvCxnSpPr>
            <p:nvPr/>
          </p:nvCxnSpPr>
          <p:spPr>
            <a:xfrm>
              <a:off x="4314660" y="2334551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133"/>
            <p:cNvCxnSpPr>
              <a:stCxn id="56" idx="6"/>
              <a:endCxn id="30" idx="2"/>
            </p:cNvCxnSpPr>
            <p:nvPr/>
          </p:nvCxnSpPr>
          <p:spPr>
            <a:xfrm flipV="1">
              <a:off x="4314659" y="2513568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134"/>
            <p:cNvCxnSpPr>
              <a:stCxn id="62" idx="6"/>
              <a:endCxn id="30" idx="2"/>
            </p:cNvCxnSpPr>
            <p:nvPr/>
          </p:nvCxnSpPr>
          <p:spPr>
            <a:xfrm flipV="1">
              <a:off x="4316507" y="2513568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139"/>
            <p:cNvCxnSpPr>
              <a:stCxn id="68" idx="6"/>
              <a:endCxn id="30" idx="2"/>
            </p:cNvCxnSpPr>
            <p:nvPr/>
          </p:nvCxnSpPr>
          <p:spPr>
            <a:xfrm flipV="1">
              <a:off x="4314658" y="2513568"/>
              <a:ext cx="787796" cy="89413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140"/>
            <p:cNvCxnSpPr>
              <a:stCxn id="74" idx="6"/>
              <a:endCxn id="30" idx="2"/>
            </p:cNvCxnSpPr>
            <p:nvPr/>
          </p:nvCxnSpPr>
          <p:spPr>
            <a:xfrm flipV="1">
              <a:off x="4314657" y="2513568"/>
              <a:ext cx="787797" cy="127738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141"/>
            <p:cNvSpPr/>
            <p:nvPr/>
          </p:nvSpPr>
          <p:spPr>
            <a:xfrm>
              <a:off x="5102453" y="2745652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142"/>
            <p:cNvCxnSpPr>
              <a:endCxn id="85" idx="2"/>
            </p:cNvCxnSpPr>
            <p:nvPr/>
          </p:nvCxnSpPr>
          <p:spPr>
            <a:xfrm>
              <a:off x="4314659" y="2710436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143"/>
            <p:cNvCxnSpPr>
              <a:endCxn id="85" idx="2"/>
            </p:cNvCxnSpPr>
            <p:nvPr/>
          </p:nvCxnSpPr>
          <p:spPr>
            <a:xfrm flipV="1">
              <a:off x="4314658" y="2889453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170"/>
            <p:cNvCxnSpPr>
              <a:endCxn id="85" idx="2"/>
            </p:cNvCxnSpPr>
            <p:nvPr/>
          </p:nvCxnSpPr>
          <p:spPr>
            <a:xfrm flipV="1">
              <a:off x="4316506" y="2889453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172"/>
            <p:cNvCxnSpPr>
              <a:endCxn id="85" idx="2"/>
            </p:cNvCxnSpPr>
            <p:nvPr/>
          </p:nvCxnSpPr>
          <p:spPr>
            <a:xfrm flipV="1">
              <a:off x="4314657" y="2889453"/>
              <a:ext cx="787796" cy="89413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174"/>
            <p:cNvCxnSpPr>
              <a:stCxn id="50" idx="6"/>
              <a:endCxn id="85" idx="2"/>
            </p:cNvCxnSpPr>
            <p:nvPr/>
          </p:nvCxnSpPr>
          <p:spPr>
            <a:xfrm>
              <a:off x="4314660" y="2334551"/>
              <a:ext cx="787793" cy="5549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177"/>
            <p:cNvSpPr/>
            <p:nvPr/>
          </p:nvSpPr>
          <p:spPr>
            <a:xfrm>
              <a:off x="5102452" y="3088214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178"/>
            <p:cNvCxnSpPr>
              <a:endCxn id="91" idx="2"/>
            </p:cNvCxnSpPr>
            <p:nvPr/>
          </p:nvCxnSpPr>
          <p:spPr>
            <a:xfrm>
              <a:off x="4314658" y="3052998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179"/>
            <p:cNvCxnSpPr>
              <a:endCxn id="91" idx="2"/>
            </p:cNvCxnSpPr>
            <p:nvPr/>
          </p:nvCxnSpPr>
          <p:spPr>
            <a:xfrm flipV="1">
              <a:off x="4314657" y="3232015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180"/>
            <p:cNvCxnSpPr>
              <a:endCxn id="91" idx="2"/>
            </p:cNvCxnSpPr>
            <p:nvPr/>
          </p:nvCxnSpPr>
          <p:spPr>
            <a:xfrm flipV="1">
              <a:off x="4316505" y="3232015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181"/>
            <p:cNvCxnSpPr>
              <a:stCxn id="56" idx="6"/>
              <a:endCxn id="91" idx="2"/>
            </p:cNvCxnSpPr>
            <p:nvPr/>
          </p:nvCxnSpPr>
          <p:spPr>
            <a:xfrm>
              <a:off x="4314659" y="2712329"/>
              <a:ext cx="787793" cy="51968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182"/>
            <p:cNvCxnSpPr>
              <a:stCxn id="50" idx="6"/>
              <a:endCxn id="91" idx="2"/>
            </p:cNvCxnSpPr>
            <p:nvPr/>
          </p:nvCxnSpPr>
          <p:spPr>
            <a:xfrm>
              <a:off x="4314660" y="2334551"/>
              <a:ext cx="787792" cy="8974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183"/>
            <p:cNvSpPr/>
            <p:nvPr/>
          </p:nvSpPr>
          <p:spPr>
            <a:xfrm>
              <a:off x="5102454" y="3450552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Arrow Connector 184"/>
            <p:cNvCxnSpPr>
              <a:endCxn id="97" idx="2"/>
            </p:cNvCxnSpPr>
            <p:nvPr/>
          </p:nvCxnSpPr>
          <p:spPr>
            <a:xfrm>
              <a:off x="4314660" y="3415336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185"/>
            <p:cNvCxnSpPr>
              <a:endCxn id="97" idx="2"/>
            </p:cNvCxnSpPr>
            <p:nvPr/>
          </p:nvCxnSpPr>
          <p:spPr>
            <a:xfrm flipV="1">
              <a:off x="4314659" y="3594353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186"/>
            <p:cNvCxnSpPr>
              <a:stCxn id="62" idx="6"/>
              <a:endCxn id="97" idx="2"/>
            </p:cNvCxnSpPr>
            <p:nvPr/>
          </p:nvCxnSpPr>
          <p:spPr>
            <a:xfrm>
              <a:off x="4316507" y="3059487"/>
              <a:ext cx="785947" cy="53486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87"/>
            <p:cNvCxnSpPr>
              <a:stCxn id="56" idx="6"/>
              <a:endCxn id="97" idx="2"/>
            </p:cNvCxnSpPr>
            <p:nvPr/>
          </p:nvCxnSpPr>
          <p:spPr>
            <a:xfrm>
              <a:off x="4314659" y="2712329"/>
              <a:ext cx="787795" cy="88202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88"/>
            <p:cNvCxnSpPr>
              <a:stCxn id="50" idx="6"/>
              <a:endCxn id="97" idx="2"/>
            </p:cNvCxnSpPr>
            <p:nvPr/>
          </p:nvCxnSpPr>
          <p:spPr>
            <a:xfrm>
              <a:off x="4314660" y="2334551"/>
              <a:ext cx="787794" cy="12598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94"/>
          <p:cNvSpPr txBox="1"/>
          <p:nvPr/>
        </p:nvSpPr>
        <p:spPr>
          <a:xfrm>
            <a:off x="6169798" y="4181602"/>
            <a:ext cx="5500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2400" u="sng"/>
            </a:lvl1pPr>
          </a:lstStyle>
          <a:p>
            <a:r>
              <a:rPr lang="en-US" sz="2000" dirty="0"/>
              <a:t>Multi-class classification (K classes)</a:t>
            </a:r>
          </a:p>
        </p:txBody>
      </p:sp>
      <p:cxnSp>
        <p:nvCxnSpPr>
          <p:cNvPr id="110" name="Straight Connector 5"/>
          <p:cNvCxnSpPr>
            <a:cxnSpLocks/>
          </p:cNvCxnSpPr>
          <p:nvPr/>
        </p:nvCxnSpPr>
        <p:spPr>
          <a:xfrm>
            <a:off x="5825475" y="1235536"/>
            <a:ext cx="0" cy="5597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4" name="Picture 13">
            <a:extLst>
              <a:ext uri="{FF2B5EF4-FFF2-40B4-BE49-F238E27FC236}">
                <a16:creationId xmlns:a16="http://schemas.microsoft.com/office/drawing/2014/main" id="{6041A6D5-672B-4772-8D4B-FB9C820BB29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94" y="864503"/>
            <a:ext cx="4444365" cy="291465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99FDF8E-E549-4D38-95A9-13122514753B}"/>
              </a:ext>
            </a:extLst>
          </p:cNvPr>
          <p:cNvSpPr/>
          <p:nvPr/>
        </p:nvSpPr>
        <p:spPr>
          <a:xfrm>
            <a:off x="6406206" y="4726318"/>
            <a:ext cx="1702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K output units</a:t>
            </a:r>
            <a:endParaRPr lang="ja-JP" altLang="en-US" dirty="0"/>
          </a:p>
        </p:txBody>
      </p:sp>
      <p:sp>
        <p:nvSpPr>
          <p:cNvPr id="203" name="正方形/長方形 202">
            <a:extLst>
              <a:ext uri="{FF2B5EF4-FFF2-40B4-BE49-F238E27FC236}">
                <a16:creationId xmlns:a16="http://schemas.microsoft.com/office/drawing/2014/main" id="{14E461B3-BFE8-45F1-9D9C-C64790D0281C}"/>
              </a:ext>
            </a:extLst>
          </p:cNvPr>
          <p:cNvSpPr/>
          <p:nvPr/>
        </p:nvSpPr>
        <p:spPr>
          <a:xfrm>
            <a:off x="6503553" y="341271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入力層</a:t>
            </a:r>
            <a:endParaRPr lang="ja-JP" altLang="en-US" dirty="0"/>
          </a:p>
        </p:txBody>
      </p:sp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43CF9426-097C-4104-ACBD-4F640C1374AD}"/>
              </a:ext>
            </a:extLst>
          </p:cNvPr>
          <p:cNvSpPr/>
          <p:nvPr/>
        </p:nvSpPr>
        <p:spPr>
          <a:xfrm>
            <a:off x="8284184" y="341271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隠れ層</a:t>
            </a:r>
            <a:endParaRPr lang="ja-JP" altLang="en-US" dirty="0"/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8EA62B3D-44BF-4F06-81C9-E1436FD16962}"/>
              </a:ext>
            </a:extLst>
          </p:cNvPr>
          <p:cNvSpPr/>
          <p:nvPr/>
        </p:nvSpPr>
        <p:spPr>
          <a:xfrm>
            <a:off x="9538489" y="341271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出力層</a:t>
            </a:r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1A403CF-6977-4C77-961D-FFD0AD502801}"/>
                  </a:ext>
                </a:extLst>
              </p:cNvPr>
              <p:cNvSpPr txBox="1"/>
              <p:nvPr/>
            </p:nvSpPr>
            <p:spPr>
              <a:xfrm>
                <a:off x="8196660" y="4722578"/>
                <a:ext cx="964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1A403CF-6977-4C77-961D-FFD0AD502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660" y="4722578"/>
                <a:ext cx="964687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テキスト ボックス 230">
                <a:extLst>
                  <a:ext uri="{FF2B5EF4-FFF2-40B4-BE49-F238E27FC236}">
                    <a16:creationId xmlns:a16="http://schemas.microsoft.com/office/drawing/2014/main" id="{6CBED966-A279-4BEF-924A-CD8B366E7FED}"/>
                  </a:ext>
                </a:extLst>
              </p:cNvPr>
              <p:cNvSpPr txBox="1"/>
              <p:nvPr/>
            </p:nvSpPr>
            <p:spPr>
              <a:xfrm>
                <a:off x="6387585" y="5684168"/>
                <a:ext cx="5863656" cy="6981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ja-JP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𝑙𝑜𝑔</m:t>
                                  </m:r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altLang="ja-JP" sz="1400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1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1400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ja-JP" sz="14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ja-JP" sz="1400" i="1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ja-JP" sz="14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p>
                                <m:s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ja-JP" sz="1400" i="1">
                                  <a:latin typeface="Cambria Math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altLang="ja-JP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𝑙𝑜𝑔</m:t>
                                  </m:r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/>
                                        </a:rPr>
                                        <m:t>(1−</m:t>
                                      </m:r>
                                      <m:r>
                                        <a:rPr lang="en-US" altLang="ja-JP" sz="1400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1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1400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ja-JP" sz="14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ja-JP" sz="1400" i="1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ja-JP" sz="140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1" name="テキスト ボックス 230">
                <a:extLst>
                  <a:ext uri="{FF2B5EF4-FFF2-40B4-BE49-F238E27FC236}">
                    <a16:creationId xmlns:a16="http://schemas.microsoft.com/office/drawing/2014/main" id="{6CBED966-A279-4BEF-924A-CD8B366E7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585" y="5684168"/>
                <a:ext cx="5863656" cy="6981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5EAD31D5-FE74-4C42-8232-EF8B4108E5E8}"/>
              </a:ext>
            </a:extLst>
          </p:cNvPr>
          <p:cNvSpPr/>
          <p:nvPr/>
        </p:nvSpPr>
        <p:spPr>
          <a:xfrm>
            <a:off x="95734" y="1430505"/>
            <a:ext cx="22862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2000" dirty="0"/>
              <a:t>Gradient descent:</a:t>
            </a:r>
            <a:endParaRPr lang="ja-JP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75D46CA9-0BD1-4444-ABBA-44B8F8E50CF0}"/>
                  </a:ext>
                </a:extLst>
              </p:cNvPr>
              <p:cNvSpPr txBox="1"/>
              <p:nvPr/>
            </p:nvSpPr>
            <p:spPr>
              <a:xfrm>
                <a:off x="2570957" y="1437531"/>
                <a:ext cx="3031421" cy="1124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𝑅𝑒𝑝𝑒𝑎𝑡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</m:oMathPara>
                </a14:m>
                <a:endParaRPr kumimoji="1" lang="en-US" altLang="ja-JP" sz="1600" b="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ja-JP" alt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ja-JP" sz="160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i="1" strike="sngStrike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1600" i="1" strike="sngStrike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1600" i="1" strike="sngStrike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1600" i="1" strike="sngStrike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600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1600" i="1" strike="sngStrike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 strike="sngStrike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 strike="sngStrike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ja-JP" sz="1600" i="1" strike="sngStrike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1600" i="1" strike="sngStrike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sz="1600" i="1" strike="sngStrike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1600" strike="sngStrike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75D46CA9-0BD1-4444-ABBA-44B8F8E50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957" y="1437531"/>
                <a:ext cx="3031421" cy="1124026"/>
              </a:xfrm>
              <a:prstGeom prst="rect">
                <a:avLst/>
              </a:prstGeom>
              <a:blipFill>
                <a:blip r:embed="rId7"/>
                <a:stretch>
                  <a:fillRect l="-201"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D403F67-901E-4254-A67B-51BDBE35A7ED}"/>
              </a:ext>
            </a:extLst>
          </p:cNvPr>
          <p:cNvSpPr/>
          <p:nvPr/>
        </p:nvSpPr>
        <p:spPr>
          <a:xfrm>
            <a:off x="116556" y="2902729"/>
            <a:ext cx="2658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Need code to compute: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355079FB-32A6-4B92-9C42-FF1276F1FD5F}"/>
                  </a:ext>
                </a:extLst>
              </p:cNvPr>
              <p:cNvSpPr/>
              <p:nvPr/>
            </p:nvSpPr>
            <p:spPr>
              <a:xfrm>
                <a:off x="2381937" y="3339900"/>
                <a:ext cx="617798" cy="396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355079FB-32A6-4B92-9C42-FF1276F1FD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937" y="3339900"/>
                <a:ext cx="617798" cy="396006"/>
              </a:xfrm>
              <a:prstGeom prst="rect">
                <a:avLst/>
              </a:prstGeom>
              <a:blipFill>
                <a:blip r:embed="rId8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正方形/長方形 181">
                <a:extLst>
                  <a:ext uri="{FF2B5EF4-FFF2-40B4-BE49-F238E27FC236}">
                    <a16:creationId xmlns:a16="http://schemas.microsoft.com/office/drawing/2014/main" id="{9E54F397-0A2B-4080-AD09-DD92F4DE56CE}"/>
                  </a:ext>
                </a:extLst>
              </p:cNvPr>
              <p:cNvSpPr/>
              <p:nvPr/>
            </p:nvSpPr>
            <p:spPr>
              <a:xfrm>
                <a:off x="2316550" y="3912600"/>
                <a:ext cx="1397370" cy="791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2" name="正方形/長方形 181">
                <a:extLst>
                  <a:ext uri="{FF2B5EF4-FFF2-40B4-BE49-F238E27FC236}">
                    <a16:creationId xmlns:a16="http://schemas.microsoft.com/office/drawing/2014/main" id="{9E54F397-0A2B-4080-AD09-DD92F4DE5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550" y="3912600"/>
                <a:ext cx="1397370" cy="7914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45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4" grpId="0"/>
      <p:bldP spid="5" grpId="0"/>
      <p:bldP spid="203" grpId="0"/>
      <p:bldP spid="204" grpId="0"/>
      <p:bldP spid="205" grpId="0"/>
      <p:bldP spid="8" grpId="0"/>
      <p:bldP spid="2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6">
            <a:extLst>
              <a:ext uri="{FF2B5EF4-FFF2-40B4-BE49-F238E27FC236}">
                <a16:creationId xmlns:a16="http://schemas.microsoft.com/office/drawing/2014/main" id="{4AEA1021-BFDF-4770-AB7D-47745B8648D8}"/>
              </a:ext>
            </a:extLst>
          </p:cNvPr>
          <p:cNvGrpSpPr/>
          <p:nvPr/>
        </p:nvGrpSpPr>
        <p:grpSpPr>
          <a:xfrm>
            <a:off x="505768" y="964307"/>
            <a:ext cx="4015323" cy="2010016"/>
            <a:chOff x="1905000" y="2190750"/>
            <a:chExt cx="3483916" cy="1744001"/>
          </a:xfrm>
        </p:grpSpPr>
        <p:sp>
          <p:nvSpPr>
            <p:cNvPr id="5" name="Oval 77">
              <a:extLst>
                <a:ext uri="{FF2B5EF4-FFF2-40B4-BE49-F238E27FC236}">
                  <a16:creationId xmlns:a16="http://schemas.microsoft.com/office/drawing/2014/main" id="{9F7B8F6C-EFB2-4344-9786-D6CA288DE69C}"/>
                </a:ext>
              </a:extLst>
            </p:cNvPr>
            <p:cNvSpPr/>
            <p:nvPr/>
          </p:nvSpPr>
          <p:spPr>
            <a:xfrm>
              <a:off x="1905000" y="3183496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78">
              <a:extLst>
                <a:ext uri="{FF2B5EF4-FFF2-40B4-BE49-F238E27FC236}">
                  <a16:creationId xmlns:a16="http://schemas.microsoft.com/office/drawing/2014/main" id="{0D75952F-EB64-4E54-A110-73F91570987B}"/>
                </a:ext>
              </a:extLst>
            </p:cNvPr>
            <p:cNvSpPr/>
            <p:nvPr/>
          </p:nvSpPr>
          <p:spPr>
            <a:xfrm>
              <a:off x="1905000" y="2848532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79">
              <a:extLst>
                <a:ext uri="{FF2B5EF4-FFF2-40B4-BE49-F238E27FC236}">
                  <a16:creationId xmlns:a16="http://schemas.microsoft.com/office/drawing/2014/main" id="{95D2F4BA-2B56-4F8E-B847-4A00D267A856}"/>
                </a:ext>
              </a:extLst>
            </p:cNvPr>
            <p:cNvSpPr/>
            <p:nvPr/>
          </p:nvSpPr>
          <p:spPr>
            <a:xfrm>
              <a:off x="1905000" y="2513568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80">
              <a:extLst>
                <a:ext uri="{FF2B5EF4-FFF2-40B4-BE49-F238E27FC236}">
                  <a16:creationId xmlns:a16="http://schemas.microsoft.com/office/drawing/2014/main" id="{CF50C91E-66C0-482F-A72B-5838ABC87047}"/>
                </a:ext>
              </a:extLst>
            </p:cNvPr>
            <p:cNvSpPr/>
            <p:nvPr/>
          </p:nvSpPr>
          <p:spPr>
            <a:xfrm>
              <a:off x="2899779" y="2190751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3">
              <a:extLst>
                <a:ext uri="{FF2B5EF4-FFF2-40B4-BE49-F238E27FC236}">
                  <a16:creationId xmlns:a16="http://schemas.microsoft.com/office/drawing/2014/main" id="{6F026585-1A53-4630-A55A-C0EEE77D05BF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 flipV="1">
              <a:off x="2191463" y="2334552"/>
              <a:ext cx="708316" cy="322817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84">
              <a:extLst>
                <a:ext uri="{FF2B5EF4-FFF2-40B4-BE49-F238E27FC236}">
                  <a16:creationId xmlns:a16="http://schemas.microsoft.com/office/drawing/2014/main" id="{5F892FA7-9AB9-4F38-9AD5-7F021CF9C4ED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 flipV="1">
              <a:off x="2191463" y="2334552"/>
              <a:ext cx="708316" cy="65778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85">
              <a:extLst>
                <a:ext uri="{FF2B5EF4-FFF2-40B4-BE49-F238E27FC236}">
                  <a16:creationId xmlns:a16="http://schemas.microsoft.com/office/drawing/2014/main" id="{9139EDC3-A3F3-4791-B597-623E738AB733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 flipV="1">
              <a:off x="2191463" y="2334552"/>
              <a:ext cx="708316" cy="992745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86">
              <a:extLst>
                <a:ext uri="{FF2B5EF4-FFF2-40B4-BE49-F238E27FC236}">
                  <a16:creationId xmlns:a16="http://schemas.microsoft.com/office/drawing/2014/main" id="{9BBC41BD-E129-4A13-9128-58F01D3558C0}"/>
                </a:ext>
              </a:extLst>
            </p:cNvPr>
            <p:cNvSpPr/>
            <p:nvPr/>
          </p:nvSpPr>
          <p:spPr>
            <a:xfrm>
              <a:off x="2899778" y="2564055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87">
              <a:extLst>
                <a:ext uri="{FF2B5EF4-FFF2-40B4-BE49-F238E27FC236}">
                  <a16:creationId xmlns:a16="http://schemas.microsoft.com/office/drawing/2014/main" id="{54853ED2-D3AA-4281-A546-216F41CBE984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2191463" y="2657369"/>
              <a:ext cx="708315" cy="504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88">
              <a:extLst>
                <a:ext uri="{FF2B5EF4-FFF2-40B4-BE49-F238E27FC236}">
                  <a16:creationId xmlns:a16="http://schemas.microsoft.com/office/drawing/2014/main" id="{34AFD840-6B16-404E-BACD-48FD81833F76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 flipV="1">
              <a:off x="2191463" y="2707856"/>
              <a:ext cx="708315" cy="2844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89">
              <a:extLst>
                <a:ext uri="{FF2B5EF4-FFF2-40B4-BE49-F238E27FC236}">
                  <a16:creationId xmlns:a16="http://schemas.microsoft.com/office/drawing/2014/main" id="{766D3715-6591-4DEA-8261-C540D0D05932}"/>
                </a:ext>
              </a:extLst>
            </p:cNvPr>
            <p:cNvCxnSpPr>
              <a:cxnSpLocks/>
              <a:stCxn id="5" idx="6"/>
              <a:endCxn id="12" idx="2"/>
            </p:cNvCxnSpPr>
            <p:nvPr/>
          </p:nvCxnSpPr>
          <p:spPr>
            <a:xfrm flipV="1">
              <a:off x="2191463" y="2707856"/>
              <a:ext cx="708315" cy="61944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90">
              <a:extLst>
                <a:ext uri="{FF2B5EF4-FFF2-40B4-BE49-F238E27FC236}">
                  <a16:creationId xmlns:a16="http://schemas.microsoft.com/office/drawing/2014/main" id="{A456C1A4-1C55-4BEA-8349-25461ED7EFD4}"/>
                </a:ext>
              </a:extLst>
            </p:cNvPr>
            <p:cNvSpPr/>
            <p:nvPr/>
          </p:nvSpPr>
          <p:spPr>
            <a:xfrm>
              <a:off x="2899777" y="2922777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91">
              <a:extLst>
                <a:ext uri="{FF2B5EF4-FFF2-40B4-BE49-F238E27FC236}">
                  <a16:creationId xmlns:a16="http://schemas.microsoft.com/office/drawing/2014/main" id="{7E30CD80-7CDC-4D5D-A677-F9FB2AB9F6A7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>
              <a:off x="2191463" y="2657369"/>
              <a:ext cx="708314" cy="40920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92">
              <a:extLst>
                <a:ext uri="{FF2B5EF4-FFF2-40B4-BE49-F238E27FC236}">
                  <a16:creationId xmlns:a16="http://schemas.microsoft.com/office/drawing/2014/main" id="{AC4CBCAF-E4CB-4FB6-AB5C-6DDBEFF123F6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2191463" y="2992333"/>
              <a:ext cx="708314" cy="742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93">
              <a:extLst>
                <a:ext uri="{FF2B5EF4-FFF2-40B4-BE49-F238E27FC236}">
                  <a16:creationId xmlns:a16="http://schemas.microsoft.com/office/drawing/2014/main" id="{212C635D-D15D-4D43-A8C5-ED11574AE0B6}"/>
                </a:ext>
              </a:extLst>
            </p:cNvPr>
            <p:cNvCxnSpPr>
              <a:cxnSpLocks/>
              <a:stCxn id="5" idx="6"/>
              <a:endCxn id="16" idx="2"/>
            </p:cNvCxnSpPr>
            <p:nvPr/>
          </p:nvCxnSpPr>
          <p:spPr>
            <a:xfrm flipV="1">
              <a:off x="2191463" y="3066578"/>
              <a:ext cx="708314" cy="2607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94">
              <a:extLst>
                <a:ext uri="{FF2B5EF4-FFF2-40B4-BE49-F238E27FC236}">
                  <a16:creationId xmlns:a16="http://schemas.microsoft.com/office/drawing/2014/main" id="{1C634A8A-85C1-4395-9763-1C8130DF08A1}"/>
                </a:ext>
              </a:extLst>
            </p:cNvPr>
            <p:cNvSpPr/>
            <p:nvPr/>
          </p:nvSpPr>
          <p:spPr>
            <a:xfrm>
              <a:off x="2899776" y="3273713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95">
              <a:extLst>
                <a:ext uri="{FF2B5EF4-FFF2-40B4-BE49-F238E27FC236}">
                  <a16:creationId xmlns:a16="http://schemas.microsoft.com/office/drawing/2014/main" id="{25044AD0-3D31-4518-9793-00DAEBF36E0F}"/>
                </a:ext>
              </a:extLst>
            </p:cNvPr>
            <p:cNvCxnSpPr>
              <a:cxnSpLocks/>
              <a:stCxn id="7" idx="6"/>
              <a:endCxn id="20" idx="2"/>
            </p:cNvCxnSpPr>
            <p:nvPr/>
          </p:nvCxnSpPr>
          <p:spPr>
            <a:xfrm>
              <a:off x="2191463" y="2657369"/>
              <a:ext cx="708313" cy="7601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96">
              <a:extLst>
                <a:ext uri="{FF2B5EF4-FFF2-40B4-BE49-F238E27FC236}">
                  <a16:creationId xmlns:a16="http://schemas.microsoft.com/office/drawing/2014/main" id="{71B463F2-34E8-4E22-925B-9F4C10A0D515}"/>
                </a:ext>
              </a:extLst>
            </p:cNvPr>
            <p:cNvCxnSpPr>
              <a:cxnSpLocks/>
              <a:stCxn id="6" idx="6"/>
              <a:endCxn id="20" idx="2"/>
            </p:cNvCxnSpPr>
            <p:nvPr/>
          </p:nvCxnSpPr>
          <p:spPr>
            <a:xfrm>
              <a:off x="2191463" y="2992333"/>
              <a:ext cx="708313" cy="4251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97">
              <a:extLst>
                <a:ext uri="{FF2B5EF4-FFF2-40B4-BE49-F238E27FC236}">
                  <a16:creationId xmlns:a16="http://schemas.microsoft.com/office/drawing/2014/main" id="{1A3C0F28-D430-4896-98E4-E58DCCA6B4CF}"/>
                </a:ext>
              </a:extLst>
            </p:cNvPr>
            <p:cNvCxnSpPr>
              <a:cxnSpLocks/>
              <a:stCxn id="5" idx="6"/>
              <a:endCxn id="20" idx="2"/>
            </p:cNvCxnSpPr>
            <p:nvPr/>
          </p:nvCxnSpPr>
          <p:spPr>
            <a:xfrm>
              <a:off x="2191463" y="3327297"/>
              <a:ext cx="708313" cy="902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98">
              <a:extLst>
                <a:ext uri="{FF2B5EF4-FFF2-40B4-BE49-F238E27FC236}">
                  <a16:creationId xmlns:a16="http://schemas.microsoft.com/office/drawing/2014/main" id="{890A1514-BFE9-426B-99E2-F1C213042FFC}"/>
                </a:ext>
              </a:extLst>
            </p:cNvPr>
            <p:cNvSpPr/>
            <p:nvPr/>
          </p:nvSpPr>
          <p:spPr>
            <a:xfrm>
              <a:off x="2899779" y="36385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99">
              <a:extLst>
                <a:ext uri="{FF2B5EF4-FFF2-40B4-BE49-F238E27FC236}">
                  <a16:creationId xmlns:a16="http://schemas.microsoft.com/office/drawing/2014/main" id="{C2523BC9-6196-404A-91D7-50EB68FB0D87}"/>
                </a:ext>
              </a:extLst>
            </p:cNvPr>
            <p:cNvCxnSpPr>
              <a:cxnSpLocks/>
              <a:stCxn id="7" idx="6"/>
              <a:endCxn id="24" idx="2"/>
            </p:cNvCxnSpPr>
            <p:nvPr/>
          </p:nvCxnSpPr>
          <p:spPr>
            <a:xfrm>
              <a:off x="2191463" y="2657369"/>
              <a:ext cx="708316" cy="112498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00">
              <a:extLst>
                <a:ext uri="{FF2B5EF4-FFF2-40B4-BE49-F238E27FC236}">
                  <a16:creationId xmlns:a16="http://schemas.microsoft.com/office/drawing/2014/main" id="{0B97655B-A268-4C87-9C7F-E87124056EC9}"/>
                </a:ext>
              </a:extLst>
            </p:cNvPr>
            <p:cNvCxnSpPr>
              <a:cxnSpLocks/>
              <a:stCxn id="6" idx="6"/>
              <a:endCxn id="24" idx="2"/>
            </p:cNvCxnSpPr>
            <p:nvPr/>
          </p:nvCxnSpPr>
          <p:spPr>
            <a:xfrm>
              <a:off x="2191463" y="2992333"/>
              <a:ext cx="708316" cy="79001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01">
              <a:extLst>
                <a:ext uri="{FF2B5EF4-FFF2-40B4-BE49-F238E27FC236}">
                  <a16:creationId xmlns:a16="http://schemas.microsoft.com/office/drawing/2014/main" id="{6A2B1FEB-9A65-4B3F-8E7B-3EF8410A8FF6}"/>
                </a:ext>
              </a:extLst>
            </p:cNvPr>
            <p:cNvCxnSpPr>
              <a:cxnSpLocks/>
              <a:stCxn id="5" idx="6"/>
              <a:endCxn id="24" idx="2"/>
            </p:cNvCxnSpPr>
            <p:nvPr/>
          </p:nvCxnSpPr>
          <p:spPr>
            <a:xfrm>
              <a:off x="2191463" y="3327297"/>
              <a:ext cx="708316" cy="45505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102">
              <a:extLst>
                <a:ext uri="{FF2B5EF4-FFF2-40B4-BE49-F238E27FC236}">
                  <a16:creationId xmlns:a16="http://schemas.microsoft.com/office/drawing/2014/main" id="{A1F2B280-8C3A-4D67-9E1A-4C04770B330D}"/>
                </a:ext>
              </a:extLst>
            </p:cNvPr>
            <p:cNvSpPr/>
            <p:nvPr/>
          </p:nvSpPr>
          <p:spPr>
            <a:xfrm>
              <a:off x="4028197" y="21907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103">
              <a:extLst>
                <a:ext uri="{FF2B5EF4-FFF2-40B4-BE49-F238E27FC236}">
                  <a16:creationId xmlns:a16="http://schemas.microsoft.com/office/drawing/2014/main" id="{00B74A4C-BA6D-4BCD-87D0-8C809A7E4F97}"/>
                </a:ext>
              </a:extLst>
            </p:cNvPr>
            <p:cNvCxnSpPr>
              <a:cxnSpLocks/>
              <a:stCxn id="8" idx="6"/>
              <a:endCxn id="28" idx="2"/>
            </p:cNvCxnSpPr>
            <p:nvPr/>
          </p:nvCxnSpPr>
          <p:spPr>
            <a:xfrm flipV="1">
              <a:off x="3186242" y="23345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104">
              <a:extLst>
                <a:ext uri="{FF2B5EF4-FFF2-40B4-BE49-F238E27FC236}">
                  <a16:creationId xmlns:a16="http://schemas.microsoft.com/office/drawing/2014/main" id="{788AF61E-193C-4E32-8766-413ADE8D1C70}"/>
                </a:ext>
              </a:extLst>
            </p:cNvPr>
            <p:cNvCxnSpPr>
              <a:cxnSpLocks/>
              <a:stCxn id="12" idx="6"/>
              <a:endCxn id="28" idx="2"/>
            </p:cNvCxnSpPr>
            <p:nvPr/>
          </p:nvCxnSpPr>
          <p:spPr>
            <a:xfrm flipV="1">
              <a:off x="3186241" y="233455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105">
              <a:extLst>
                <a:ext uri="{FF2B5EF4-FFF2-40B4-BE49-F238E27FC236}">
                  <a16:creationId xmlns:a16="http://schemas.microsoft.com/office/drawing/2014/main" id="{A58F1844-FDA9-4FC9-A270-83F05BE57B06}"/>
                </a:ext>
              </a:extLst>
            </p:cNvPr>
            <p:cNvCxnSpPr>
              <a:cxnSpLocks/>
              <a:stCxn id="16" idx="6"/>
              <a:endCxn id="28" idx="2"/>
            </p:cNvCxnSpPr>
            <p:nvPr/>
          </p:nvCxnSpPr>
          <p:spPr>
            <a:xfrm flipV="1">
              <a:off x="3186240" y="2334551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106">
              <a:extLst>
                <a:ext uri="{FF2B5EF4-FFF2-40B4-BE49-F238E27FC236}">
                  <a16:creationId xmlns:a16="http://schemas.microsoft.com/office/drawing/2014/main" id="{DB4E2874-97E9-40F5-9EE7-EA070290D7FB}"/>
                </a:ext>
              </a:extLst>
            </p:cNvPr>
            <p:cNvCxnSpPr>
              <a:cxnSpLocks/>
              <a:stCxn id="20" idx="6"/>
              <a:endCxn id="28" idx="2"/>
            </p:cNvCxnSpPr>
            <p:nvPr/>
          </p:nvCxnSpPr>
          <p:spPr>
            <a:xfrm flipV="1">
              <a:off x="3186239" y="2334551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107">
              <a:extLst>
                <a:ext uri="{FF2B5EF4-FFF2-40B4-BE49-F238E27FC236}">
                  <a16:creationId xmlns:a16="http://schemas.microsoft.com/office/drawing/2014/main" id="{D6A14A3C-B444-45DA-9529-EED3478B6B39}"/>
                </a:ext>
              </a:extLst>
            </p:cNvPr>
            <p:cNvCxnSpPr>
              <a:cxnSpLocks/>
              <a:stCxn id="24" idx="6"/>
              <a:endCxn id="28" idx="2"/>
            </p:cNvCxnSpPr>
            <p:nvPr/>
          </p:nvCxnSpPr>
          <p:spPr>
            <a:xfrm flipV="1">
              <a:off x="3186242" y="2334551"/>
              <a:ext cx="841955" cy="14478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108">
              <a:extLst>
                <a:ext uri="{FF2B5EF4-FFF2-40B4-BE49-F238E27FC236}">
                  <a16:creationId xmlns:a16="http://schemas.microsoft.com/office/drawing/2014/main" id="{1C7583E0-0A73-4F99-B2ED-CAC56E16ACA0}"/>
                </a:ext>
              </a:extLst>
            </p:cNvPr>
            <p:cNvSpPr/>
            <p:nvPr/>
          </p:nvSpPr>
          <p:spPr>
            <a:xfrm>
              <a:off x="4028196" y="2568528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109">
              <a:extLst>
                <a:ext uri="{FF2B5EF4-FFF2-40B4-BE49-F238E27FC236}">
                  <a16:creationId xmlns:a16="http://schemas.microsoft.com/office/drawing/2014/main" id="{F444D2DF-98F1-4F76-8A10-02B15AF32F61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3186241" y="2712329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110">
              <a:extLst>
                <a:ext uri="{FF2B5EF4-FFF2-40B4-BE49-F238E27FC236}">
                  <a16:creationId xmlns:a16="http://schemas.microsoft.com/office/drawing/2014/main" id="{3C9EA4E4-3813-4DFA-AA1E-6BDDFA121326}"/>
                </a:ext>
              </a:extLst>
            </p:cNvPr>
            <p:cNvCxnSpPr>
              <a:cxnSpLocks/>
              <a:stCxn id="16" idx="6"/>
              <a:endCxn id="34" idx="2"/>
            </p:cNvCxnSpPr>
            <p:nvPr/>
          </p:nvCxnSpPr>
          <p:spPr>
            <a:xfrm flipV="1">
              <a:off x="3186240" y="2712329"/>
              <a:ext cx="841956" cy="3542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111">
              <a:extLst>
                <a:ext uri="{FF2B5EF4-FFF2-40B4-BE49-F238E27FC236}">
                  <a16:creationId xmlns:a16="http://schemas.microsoft.com/office/drawing/2014/main" id="{BA25D371-3E62-4AEF-8AF0-1A27A7BF9552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3186239" y="2712329"/>
              <a:ext cx="841957" cy="73202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112">
              <a:extLst>
                <a:ext uri="{FF2B5EF4-FFF2-40B4-BE49-F238E27FC236}">
                  <a16:creationId xmlns:a16="http://schemas.microsoft.com/office/drawing/2014/main" id="{362A0989-B067-4624-B533-292693B331C4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3186238" y="2712329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113">
              <a:extLst>
                <a:ext uri="{FF2B5EF4-FFF2-40B4-BE49-F238E27FC236}">
                  <a16:creationId xmlns:a16="http://schemas.microsoft.com/office/drawing/2014/main" id="{FFB438D5-C94D-451F-A74D-9284FFAC7B7F}"/>
                </a:ext>
              </a:extLst>
            </p:cNvPr>
            <p:cNvCxnSpPr>
              <a:cxnSpLocks/>
              <a:stCxn id="8" idx="6"/>
              <a:endCxn id="34" idx="2"/>
            </p:cNvCxnSpPr>
            <p:nvPr/>
          </p:nvCxnSpPr>
          <p:spPr>
            <a:xfrm>
              <a:off x="3186242" y="2334552"/>
              <a:ext cx="841954" cy="3777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114">
              <a:extLst>
                <a:ext uri="{FF2B5EF4-FFF2-40B4-BE49-F238E27FC236}">
                  <a16:creationId xmlns:a16="http://schemas.microsoft.com/office/drawing/2014/main" id="{C98D7ACC-4910-45BA-BE84-81605A172AA2}"/>
                </a:ext>
              </a:extLst>
            </p:cNvPr>
            <p:cNvSpPr/>
            <p:nvPr/>
          </p:nvSpPr>
          <p:spPr>
            <a:xfrm>
              <a:off x="4030044" y="2915686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115">
              <a:extLst>
                <a:ext uri="{FF2B5EF4-FFF2-40B4-BE49-F238E27FC236}">
                  <a16:creationId xmlns:a16="http://schemas.microsoft.com/office/drawing/2014/main" id="{2AF24EAB-4590-4A7A-BBDC-9B4C17921E48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3188089" y="3059487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116">
              <a:extLst>
                <a:ext uri="{FF2B5EF4-FFF2-40B4-BE49-F238E27FC236}">
                  <a16:creationId xmlns:a16="http://schemas.microsoft.com/office/drawing/2014/main" id="{6850E442-B756-4D60-A745-2132C1C9248B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3188088" y="3059487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117">
              <a:extLst>
                <a:ext uri="{FF2B5EF4-FFF2-40B4-BE49-F238E27FC236}">
                  <a16:creationId xmlns:a16="http://schemas.microsoft.com/office/drawing/2014/main" id="{93252389-6080-44C2-9ECC-BD4711041F3D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3188087" y="3059487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118">
              <a:extLst>
                <a:ext uri="{FF2B5EF4-FFF2-40B4-BE49-F238E27FC236}">
                  <a16:creationId xmlns:a16="http://schemas.microsoft.com/office/drawing/2014/main" id="{E8B2B6D7-1E99-423F-8D50-E3FB82609118}"/>
                </a:ext>
              </a:extLst>
            </p:cNvPr>
            <p:cNvCxnSpPr>
              <a:cxnSpLocks/>
              <a:stCxn id="12" idx="6"/>
              <a:endCxn id="40" idx="2"/>
            </p:cNvCxnSpPr>
            <p:nvPr/>
          </p:nvCxnSpPr>
          <p:spPr>
            <a:xfrm>
              <a:off x="3186241" y="2707856"/>
              <a:ext cx="843803" cy="35163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119">
              <a:extLst>
                <a:ext uri="{FF2B5EF4-FFF2-40B4-BE49-F238E27FC236}">
                  <a16:creationId xmlns:a16="http://schemas.microsoft.com/office/drawing/2014/main" id="{B80E2039-5F2A-4B6C-B9DA-27D2C028F828}"/>
                </a:ext>
              </a:extLst>
            </p:cNvPr>
            <p:cNvCxnSpPr>
              <a:cxnSpLocks/>
              <a:stCxn id="8" idx="6"/>
              <a:endCxn id="40" idx="2"/>
            </p:cNvCxnSpPr>
            <p:nvPr/>
          </p:nvCxnSpPr>
          <p:spPr>
            <a:xfrm>
              <a:off x="3186242" y="2334552"/>
              <a:ext cx="843802" cy="72493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120">
              <a:extLst>
                <a:ext uri="{FF2B5EF4-FFF2-40B4-BE49-F238E27FC236}">
                  <a16:creationId xmlns:a16="http://schemas.microsoft.com/office/drawing/2014/main" id="{233DB0C6-B97D-4ECC-BDCD-C2B034D61FA4}"/>
                </a:ext>
              </a:extLst>
            </p:cNvPr>
            <p:cNvSpPr/>
            <p:nvPr/>
          </p:nvSpPr>
          <p:spPr>
            <a:xfrm>
              <a:off x="4028195" y="326390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121">
              <a:extLst>
                <a:ext uri="{FF2B5EF4-FFF2-40B4-BE49-F238E27FC236}">
                  <a16:creationId xmlns:a16="http://schemas.microsoft.com/office/drawing/2014/main" id="{BD97A0AE-D7AC-4864-B38E-C999D49EEB2B}"/>
                </a:ext>
              </a:extLst>
            </p:cNvPr>
            <p:cNvCxnSpPr>
              <a:cxnSpLocks/>
              <a:stCxn id="20" idx="6"/>
              <a:endCxn id="46" idx="2"/>
            </p:cNvCxnSpPr>
            <p:nvPr/>
          </p:nvCxnSpPr>
          <p:spPr>
            <a:xfrm flipV="1">
              <a:off x="3186239" y="3407701"/>
              <a:ext cx="841956" cy="981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122">
              <a:extLst>
                <a:ext uri="{FF2B5EF4-FFF2-40B4-BE49-F238E27FC236}">
                  <a16:creationId xmlns:a16="http://schemas.microsoft.com/office/drawing/2014/main" id="{9AF40653-BCDE-4C26-B0C2-57BDC13F88B9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 flipV="1">
              <a:off x="3186239" y="340770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123">
              <a:extLst>
                <a:ext uri="{FF2B5EF4-FFF2-40B4-BE49-F238E27FC236}">
                  <a16:creationId xmlns:a16="http://schemas.microsoft.com/office/drawing/2014/main" id="{CE42AB58-36AA-4AAC-83EC-924E8F261455}"/>
                </a:ext>
              </a:extLst>
            </p:cNvPr>
            <p:cNvCxnSpPr>
              <a:cxnSpLocks/>
              <a:stCxn id="16" idx="6"/>
              <a:endCxn id="46" idx="2"/>
            </p:cNvCxnSpPr>
            <p:nvPr/>
          </p:nvCxnSpPr>
          <p:spPr>
            <a:xfrm>
              <a:off x="3186240" y="3066578"/>
              <a:ext cx="841955" cy="34112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124">
              <a:extLst>
                <a:ext uri="{FF2B5EF4-FFF2-40B4-BE49-F238E27FC236}">
                  <a16:creationId xmlns:a16="http://schemas.microsoft.com/office/drawing/2014/main" id="{AB9CD0E8-00A0-4D89-8822-67A8CA7F55AF}"/>
                </a:ext>
              </a:extLst>
            </p:cNvPr>
            <p:cNvCxnSpPr>
              <a:cxnSpLocks/>
              <a:stCxn id="12" idx="6"/>
              <a:endCxn id="46" idx="2"/>
            </p:cNvCxnSpPr>
            <p:nvPr/>
          </p:nvCxnSpPr>
          <p:spPr>
            <a:xfrm>
              <a:off x="3186241" y="2707856"/>
              <a:ext cx="841954" cy="6998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125">
              <a:extLst>
                <a:ext uri="{FF2B5EF4-FFF2-40B4-BE49-F238E27FC236}">
                  <a16:creationId xmlns:a16="http://schemas.microsoft.com/office/drawing/2014/main" id="{E392B208-3266-492F-96AD-7887941DDFB4}"/>
                </a:ext>
              </a:extLst>
            </p:cNvPr>
            <p:cNvCxnSpPr>
              <a:cxnSpLocks/>
              <a:stCxn id="8" idx="6"/>
              <a:endCxn id="46" idx="2"/>
            </p:cNvCxnSpPr>
            <p:nvPr/>
          </p:nvCxnSpPr>
          <p:spPr>
            <a:xfrm>
              <a:off x="3186242" y="2334552"/>
              <a:ext cx="841953" cy="10731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126">
              <a:extLst>
                <a:ext uri="{FF2B5EF4-FFF2-40B4-BE49-F238E27FC236}">
                  <a16:creationId xmlns:a16="http://schemas.microsoft.com/office/drawing/2014/main" id="{320D94E4-5884-4214-B545-422C2342969A}"/>
                </a:ext>
              </a:extLst>
            </p:cNvPr>
            <p:cNvSpPr/>
            <p:nvPr/>
          </p:nvSpPr>
          <p:spPr>
            <a:xfrm>
              <a:off x="4028194" y="36471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127">
              <a:extLst>
                <a:ext uri="{FF2B5EF4-FFF2-40B4-BE49-F238E27FC236}">
                  <a16:creationId xmlns:a16="http://schemas.microsoft.com/office/drawing/2014/main" id="{B27388A0-2B99-4BF5-8D6C-A2B66112416C}"/>
                </a:ext>
              </a:extLst>
            </p:cNvPr>
            <p:cNvCxnSpPr>
              <a:cxnSpLocks/>
              <a:endCxn id="52" idx="2"/>
            </p:cNvCxnSpPr>
            <p:nvPr/>
          </p:nvCxnSpPr>
          <p:spPr>
            <a:xfrm flipV="1">
              <a:off x="3186239" y="37909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128">
              <a:extLst>
                <a:ext uri="{FF2B5EF4-FFF2-40B4-BE49-F238E27FC236}">
                  <a16:creationId xmlns:a16="http://schemas.microsoft.com/office/drawing/2014/main" id="{4D7DCB27-E1DC-4396-9732-B89E833FE716}"/>
                </a:ext>
              </a:extLst>
            </p:cNvPr>
            <p:cNvCxnSpPr>
              <a:cxnSpLocks/>
              <a:stCxn id="20" idx="6"/>
              <a:endCxn id="52" idx="2"/>
            </p:cNvCxnSpPr>
            <p:nvPr/>
          </p:nvCxnSpPr>
          <p:spPr>
            <a:xfrm>
              <a:off x="3186239" y="3417514"/>
              <a:ext cx="841955" cy="37343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129">
              <a:extLst>
                <a:ext uri="{FF2B5EF4-FFF2-40B4-BE49-F238E27FC236}">
                  <a16:creationId xmlns:a16="http://schemas.microsoft.com/office/drawing/2014/main" id="{49A6A2CD-D861-43D1-8D21-4CD685A2D9D7}"/>
                </a:ext>
              </a:extLst>
            </p:cNvPr>
            <p:cNvCxnSpPr>
              <a:cxnSpLocks/>
              <a:stCxn id="16" idx="6"/>
              <a:endCxn id="52" idx="2"/>
            </p:cNvCxnSpPr>
            <p:nvPr/>
          </p:nvCxnSpPr>
          <p:spPr>
            <a:xfrm>
              <a:off x="3186240" y="3066578"/>
              <a:ext cx="841954" cy="72437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30">
              <a:extLst>
                <a:ext uri="{FF2B5EF4-FFF2-40B4-BE49-F238E27FC236}">
                  <a16:creationId xmlns:a16="http://schemas.microsoft.com/office/drawing/2014/main" id="{11624BBA-FF85-4EB6-AAA3-766634002C6E}"/>
                </a:ext>
              </a:extLst>
            </p:cNvPr>
            <p:cNvCxnSpPr>
              <a:cxnSpLocks/>
              <a:stCxn id="12" idx="6"/>
              <a:endCxn id="52" idx="2"/>
            </p:cNvCxnSpPr>
            <p:nvPr/>
          </p:nvCxnSpPr>
          <p:spPr>
            <a:xfrm>
              <a:off x="3186241" y="2707856"/>
              <a:ext cx="841953" cy="108309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131">
              <a:extLst>
                <a:ext uri="{FF2B5EF4-FFF2-40B4-BE49-F238E27FC236}">
                  <a16:creationId xmlns:a16="http://schemas.microsoft.com/office/drawing/2014/main" id="{F623D306-B418-4D44-A98C-062D6AD7E195}"/>
                </a:ext>
              </a:extLst>
            </p:cNvPr>
            <p:cNvCxnSpPr>
              <a:cxnSpLocks/>
              <a:stCxn id="8" idx="6"/>
              <a:endCxn id="52" idx="2"/>
            </p:cNvCxnSpPr>
            <p:nvPr/>
          </p:nvCxnSpPr>
          <p:spPr>
            <a:xfrm>
              <a:off x="3186242" y="2334552"/>
              <a:ext cx="841952" cy="145639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141">
              <a:extLst>
                <a:ext uri="{FF2B5EF4-FFF2-40B4-BE49-F238E27FC236}">
                  <a16:creationId xmlns:a16="http://schemas.microsoft.com/office/drawing/2014/main" id="{AF63EA28-969A-480C-9B12-007779CCCB72}"/>
                </a:ext>
              </a:extLst>
            </p:cNvPr>
            <p:cNvSpPr/>
            <p:nvPr/>
          </p:nvSpPr>
          <p:spPr>
            <a:xfrm>
              <a:off x="5102453" y="2745652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142">
              <a:extLst>
                <a:ext uri="{FF2B5EF4-FFF2-40B4-BE49-F238E27FC236}">
                  <a16:creationId xmlns:a16="http://schemas.microsoft.com/office/drawing/2014/main" id="{563C91A4-3826-4EBB-9BC7-19C4EEAE2320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>
              <a:off x="4314659" y="2710436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143">
              <a:extLst>
                <a:ext uri="{FF2B5EF4-FFF2-40B4-BE49-F238E27FC236}">
                  <a16:creationId xmlns:a16="http://schemas.microsoft.com/office/drawing/2014/main" id="{949E9A6C-BB49-4853-BBC5-7A40164EC493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4314658" y="2889453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170">
              <a:extLst>
                <a:ext uri="{FF2B5EF4-FFF2-40B4-BE49-F238E27FC236}">
                  <a16:creationId xmlns:a16="http://schemas.microsoft.com/office/drawing/2014/main" id="{8779AD4E-9C31-4FF9-8B22-A45811C057F3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4316506" y="2889453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172">
              <a:extLst>
                <a:ext uri="{FF2B5EF4-FFF2-40B4-BE49-F238E27FC236}">
                  <a16:creationId xmlns:a16="http://schemas.microsoft.com/office/drawing/2014/main" id="{DED3ADF7-28BA-4F3F-8351-728EC32A9F73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4314657" y="2889453"/>
              <a:ext cx="787796" cy="89413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174">
              <a:extLst>
                <a:ext uri="{FF2B5EF4-FFF2-40B4-BE49-F238E27FC236}">
                  <a16:creationId xmlns:a16="http://schemas.microsoft.com/office/drawing/2014/main" id="{7D381CFD-04C8-4F98-AD64-93447DA5C86C}"/>
                </a:ext>
              </a:extLst>
            </p:cNvPr>
            <p:cNvCxnSpPr>
              <a:cxnSpLocks/>
              <a:stCxn id="28" idx="6"/>
              <a:endCxn id="58" idx="2"/>
            </p:cNvCxnSpPr>
            <p:nvPr/>
          </p:nvCxnSpPr>
          <p:spPr>
            <a:xfrm>
              <a:off x="4314660" y="2334551"/>
              <a:ext cx="787793" cy="5549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タイトル 2">
                <a:extLst>
                  <a:ext uri="{FF2B5EF4-FFF2-40B4-BE49-F238E27FC236}">
                    <a16:creationId xmlns:a16="http://schemas.microsoft.com/office/drawing/2014/main" id="{AEF43468-B28D-4D9C-AEBA-71EF62712C1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90145" y="228600"/>
                <a:ext cx="11737731" cy="53633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/>
                        <m:t>𝑭𝒐𝒓𝒘𝒂𝒓𝒅</m:t>
                      </m:r>
                      <m:r>
                        <a:rPr lang="en-US" altLang="ja-JP"/>
                        <m:t> </m:t>
                      </m:r>
                      <m:r>
                        <a:rPr lang="en-US" altLang="ja-JP"/>
                        <m:t>𝑷𝒓𝒐𝒑𝒂𝒈𝒂𝒕𝒊𝒐𝒏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4" name="タイトル 2">
                <a:extLst>
                  <a:ext uri="{FF2B5EF4-FFF2-40B4-BE49-F238E27FC236}">
                    <a16:creationId xmlns:a16="http://schemas.microsoft.com/office/drawing/2014/main" id="{AEF43468-B28D-4D9C-AEBA-71EF62712C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0145" y="228600"/>
                <a:ext cx="11737731" cy="53633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09FB0862-AEC4-4DF2-8A88-6D1B663F5CC5}"/>
                  </a:ext>
                </a:extLst>
              </p:cNvPr>
              <p:cNvSpPr/>
              <p:nvPr/>
            </p:nvSpPr>
            <p:spPr>
              <a:xfrm>
                <a:off x="1514486" y="964856"/>
                <a:ext cx="605743" cy="31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ja-JP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09FB0862-AEC4-4DF2-8A88-6D1B663F5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486" y="964856"/>
                <a:ext cx="605743" cy="3166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2506741B-B5B0-4B38-B3AC-0375E69DDCE5}"/>
              </a:ext>
            </a:extLst>
          </p:cNvPr>
          <p:cNvSpPr/>
          <p:nvPr/>
        </p:nvSpPr>
        <p:spPr>
          <a:xfrm>
            <a:off x="530076" y="315283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入力層</a:t>
            </a:r>
            <a:endParaRPr lang="ja-JP" alt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90AAAAFA-0025-41CA-BFCC-C8ECEF3AE6AB}"/>
              </a:ext>
            </a:extLst>
          </p:cNvPr>
          <p:cNvSpPr/>
          <p:nvPr/>
        </p:nvSpPr>
        <p:spPr>
          <a:xfrm>
            <a:off x="2066662" y="315283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隠れ層</a:t>
            </a:r>
            <a:endParaRPr lang="ja-JP" altLang="en-US" dirty="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EE1E7A7B-C560-404B-BF37-4DA12F1377E2}"/>
              </a:ext>
            </a:extLst>
          </p:cNvPr>
          <p:cNvSpPr/>
          <p:nvPr/>
        </p:nvSpPr>
        <p:spPr>
          <a:xfrm>
            <a:off x="3812970" y="315283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出力層</a:t>
            </a:r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BFD8C522-4B1B-4B95-A973-10D465802998}"/>
                  </a:ext>
                </a:extLst>
              </p:cNvPr>
              <p:cNvSpPr txBox="1"/>
              <p:nvPr/>
            </p:nvSpPr>
            <p:spPr>
              <a:xfrm>
                <a:off x="3352458" y="2964654"/>
                <a:ext cx="571760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kumimoji="1" lang="ja-JP" altLang="en-US" sz="14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BFD8C522-4B1B-4B95-A973-10D465802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458" y="2964654"/>
                <a:ext cx="571760" cy="3166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A061D762-A18D-43EF-9AE9-57EBDC15892E}"/>
                  </a:ext>
                </a:extLst>
              </p:cNvPr>
              <p:cNvSpPr txBox="1"/>
              <p:nvPr/>
            </p:nvSpPr>
            <p:spPr>
              <a:xfrm>
                <a:off x="2295519" y="2964654"/>
                <a:ext cx="571760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kumimoji="1" lang="ja-JP" altLang="en-US" sz="14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A061D762-A18D-43EF-9AE9-57EBDC158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519" y="2964654"/>
                <a:ext cx="571760" cy="3166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6F852400-506F-458A-9722-A978DC7A8DF2}"/>
                  </a:ext>
                </a:extLst>
              </p:cNvPr>
              <p:cNvSpPr txBox="1"/>
              <p:nvPr/>
            </p:nvSpPr>
            <p:spPr>
              <a:xfrm>
                <a:off x="1004294" y="2964654"/>
                <a:ext cx="571760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kumimoji="1" lang="ja-JP" altLang="en-US" sz="14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6F852400-506F-458A-9722-A978DC7A8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294" y="2964654"/>
                <a:ext cx="571760" cy="3166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418EED7E-0F47-446B-A60E-F28A6C4E8F16}"/>
                  </a:ext>
                </a:extLst>
              </p:cNvPr>
              <p:cNvSpPr txBox="1"/>
              <p:nvPr/>
            </p:nvSpPr>
            <p:spPr>
              <a:xfrm>
                <a:off x="4673815" y="1788289"/>
                <a:ext cx="5156668" cy="8860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i="1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1400" i="1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ja-JP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)=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30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ja-JP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418EED7E-0F47-446B-A60E-F28A6C4E8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815" y="1788289"/>
                <a:ext cx="5156668" cy="8860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4D9F222A-DF36-4083-A351-2A151C5DFA6A}"/>
                  </a:ext>
                </a:extLst>
              </p:cNvPr>
              <p:cNvSpPr/>
              <p:nvPr/>
            </p:nvSpPr>
            <p:spPr>
              <a:xfrm>
                <a:off x="363999" y="3628387"/>
                <a:ext cx="1154439" cy="380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ja-JP" sz="24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4D9F222A-DF36-4083-A351-2A151C5DF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99" y="3628387"/>
                <a:ext cx="1154439" cy="3808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8D6D09B7-9B1C-41D2-BA05-F94E571160E4}"/>
                  </a:ext>
                </a:extLst>
              </p:cNvPr>
              <p:cNvSpPr txBox="1"/>
              <p:nvPr/>
            </p:nvSpPr>
            <p:spPr>
              <a:xfrm>
                <a:off x="4673815" y="799223"/>
                <a:ext cx="5535745" cy="886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400" i="1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400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latin typeface="Cambria Math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1400" i="1"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400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1400" i="1"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400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1400" i="1"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400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1400" i="1"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ja-JP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8D6D09B7-9B1C-41D2-BA05-F94E57116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815" y="799223"/>
                <a:ext cx="5535745" cy="88601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8C022B58-EB10-4EF5-98D2-38D7526E0023}"/>
                  </a:ext>
                </a:extLst>
              </p:cNvPr>
              <p:cNvSpPr txBox="1"/>
              <p:nvPr/>
            </p:nvSpPr>
            <p:spPr>
              <a:xfrm>
                <a:off x="2524669" y="3628387"/>
                <a:ext cx="2073260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ja-JP" b="0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b="0" i="1">
                              <a:latin typeface="Cambria Math"/>
                              <a:ea typeface="Cambria Math"/>
                            </a:rPr>
                            <m:t>(2)</m:t>
                          </m:r>
                        </m:sup>
                      </m:sSup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b="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8C022B58-EB10-4EF5-98D2-38D7526E0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669" y="3628387"/>
                <a:ext cx="2073260" cy="387927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5F7144E6-4B6D-48A3-8B3E-AF636D30BFAF}"/>
                  </a:ext>
                </a:extLst>
              </p:cNvPr>
              <p:cNvSpPr txBox="1"/>
              <p:nvPr/>
            </p:nvSpPr>
            <p:spPr>
              <a:xfrm>
                <a:off x="5604160" y="3628387"/>
                <a:ext cx="2073260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ja-JP" b="0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3</m:t>
                          </m:r>
                          <m:r>
                            <a:rPr lang="en-US" altLang="ja-JP" b="0" i="1">
                              <a:latin typeface="Cambria Math"/>
                              <a:ea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b="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5F7144E6-4B6D-48A3-8B3E-AF636D30B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160" y="3628387"/>
                <a:ext cx="2073260" cy="387927"/>
              </a:xfrm>
              <a:prstGeom prst="rect">
                <a:avLst/>
              </a:prstGeom>
              <a:blipFill>
                <a:blip r:embed="rId11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540AFDC6-5A29-4F7C-A3F1-9670BF673101}"/>
                  </a:ext>
                </a:extLst>
              </p:cNvPr>
              <p:cNvSpPr txBox="1"/>
              <p:nvPr/>
            </p:nvSpPr>
            <p:spPr>
              <a:xfrm>
                <a:off x="8683651" y="3628387"/>
                <a:ext cx="2037289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ja-JP" b="0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4</m:t>
                          </m:r>
                          <m:r>
                            <a:rPr lang="en-US" altLang="ja-JP" b="0" i="1">
                              <a:latin typeface="Cambria Math"/>
                              <a:ea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ja-JP" alt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𝜎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b="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540AFDC6-5A29-4F7C-A3F1-9670BF673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651" y="3628387"/>
                <a:ext cx="2037289" cy="387927"/>
              </a:xfrm>
              <a:prstGeom prst="rect">
                <a:avLst/>
              </a:prstGeom>
              <a:blipFill>
                <a:blip r:embed="rId1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F8D503E-C725-454B-8EC4-5AD2AE941BFA}"/>
                  </a:ext>
                </a:extLst>
              </p:cNvPr>
              <p:cNvSpPr txBox="1"/>
              <p:nvPr/>
            </p:nvSpPr>
            <p:spPr>
              <a:xfrm>
                <a:off x="9422732" y="4090052"/>
                <a:ext cx="2596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0" dirty="0">
                    <a:solidFill>
                      <a:srgbClr val="FF0000"/>
                    </a:solidFill>
                  </a:rPr>
                  <a:t>f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kumimoji="1" lang="ja-JP" alt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𝜎</m:t>
                    </m:r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ja-JP" dirty="0"/>
                  <a:t> activation function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F8D503E-C725-454B-8EC4-5AD2AE941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2732" y="4090052"/>
                <a:ext cx="2596416" cy="369332"/>
              </a:xfrm>
              <a:prstGeom prst="rect">
                <a:avLst/>
              </a:prstGeom>
              <a:blipFill>
                <a:blip r:embed="rId13"/>
                <a:stretch>
                  <a:fillRect l="-2113" t="-8197" r="-1174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8F978062-38CA-43A6-B9F1-F00565B3CD80}"/>
              </a:ext>
            </a:extLst>
          </p:cNvPr>
          <p:cNvSpPr txBox="1"/>
          <p:nvPr/>
        </p:nvSpPr>
        <p:spPr>
          <a:xfrm>
            <a:off x="1754749" y="3628387"/>
            <a:ext cx="53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➔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9AE99E27-D4E6-40B2-8F3E-8919278660F5}"/>
              </a:ext>
            </a:extLst>
          </p:cNvPr>
          <p:cNvSpPr txBox="1"/>
          <p:nvPr/>
        </p:nvSpPr>
        <p:spPr>
          <a:xfrm>
            <a:off x="4834240" y="3628387"/>
            <a:ext cx="53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➔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F6A7113-5AD5-4B78-9E09-0518E1B554AE}"/>
              </a:ext>
            </a:extLst>
          </p:cNvPr>
          <p:cNvSpPr txBox="1"/>
          <p:nvPr/>
        </p:nvSpPr>
        <p:spPr>
          <a:xfrm>
            <a:off x="7913731" y="3628387"/>
            <a:ext cx="53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➔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371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6">
            <a:extLst>
              <a:ext uri="{FF2B5EF4-FFF2-40B4-BE49-F238E27FC236}">
                <a16:creationId xmlns:a16="http://schemas.microsoft.com/office/drawing/2014/main" id="{4AEA1021-BFDF-4770-AB7D-47745B8648D8}"/>
              </a:ext>
            </a:extLst>
          </p:cNvPr>
          <p:cNvGrpSpPr/>
          <p:nvPr/>
        </p:nvGrpSpPr>
        <p:grpSpPr>
          <a:xfrm>
            <a:off x="505768" y="964307"/>
            <a:ext cx="4015323" cy="2010016"/>
            <a:chOff x="1905000" y="2190750"/>
            <a:chExt cx="3483916" cy="1744001"/>
          </a:xfrm>
        </p:grpSpPr>
        <p:sp>
          <p:nvSpPr>
            <p:cNvPr id="5" name="Oval 77">
              <a:extLst>
                <a:ext uri="{FF2B5EF4-FFF2-40B4-BE49-F238E27FC236}">
                  <a16:creationId xmlns:a16="http://schemas.microsoft.com/office/drawing/2014/main" id="{9F7B8F6C-EFB2-4344-9786-D6CA288DE69C}"/>
                </a:ext>
              </a:extLst>
            </p:cNvPr>
            <p:cNvSpPr/>
            <p:nvPr/>
          </p:nvSpPr>
          <p:spPr>
            <a:xfrm>
              <a:off x="1905000" y="3183496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78">
              <a:extLst>
                <a:ext uri="{FF2B5EF4-FFF2-40B4-BE49-F238E27FC236}">
                  <a16:creationId xmlns:a16="http://schemas.microsoft.com/office/drawing/2014/main" id="{0D75952F-EB64-4E54-A110-73F91570987B}"/>
                </a:ext>
              </a:extLst>
            </p:cNvPr>
            <p:cNvSpPr/>
            <p:nvPr/>
          </p:nvSpPr>
          <p:spPr>
            <a:xfrm>
              <a:off x="1905000" y="2848532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79">
              <a:extLst>
                <a:ext uri="{FF2B5EF4-FFF2-40B4-BE49-F238E27FC236}">
                  <a16:creationId xmlns:a16="http://schemas.microsoft.com/office/drawing/2014/main" id="{95D2F4BA-2B56-4F8E-B847-4A00D267A856}"/>
                </a:ext>
              </a:extLst>
            </p:cNvPr>
            <p:cNvSpPr/>
            <p:nvPr/>
          </p:nvSpPr>
          <p:spPr>
            <a:xfrm>
              <a:off x="1905000" y="2513568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80">
              <a:extLst>
                <a:ext uri="{FF2B5EF4-FFF2-40B4-BE49-F238E27FC236}">
                  <a16:creationId xmlns:a16="http://schemas.microsoft.com/office/drawing/2014/main" id="{CF50C91E-66C0-482F-A72B-5838ABC87047}"/>
                </a:ext>
              </a:extLst>
            </p:cNvPr>
            <p:cNvSpPr/>
            <p:nvPr/>
          </p:nvSpPr>
          <p:spPr>
            <a:xfrm>
              <a:off x="2899779" y="2190751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3">
              <a:extLst>
                <a:ext uri="{FF2B5EF4-FFF2-40B4-BE49-F238E27FC236}">
                  <a16:creationId xmlns:a16="http://schemas.microsoft.com/office/drawing/2014/main" id="{6F026585-1A53-4630-A55A-C0EEE77D05BF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 flipV="1">
              <a:off x="2191463" y="2334552"/>
              <a:ext cx="708316" cy="322817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84">
              <a:extLst>
                <a:ext uri="{FF2B5EF4-FFF2-40B4-BE49-F238E27FC236}">
                  <a16:creationId xmlns:a16="http://schemas.microsoft.com/office/drawing/2014/main" id="{5F892FA7-9AB9-4F38-9AD5-7F021CF9C4ED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 flipV="1">
              <a:off x="2191463" y="2334552"/>
              <a:ext cx="708316" cy="65778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85">
              <a:extLst>
                <a:ext uri="{FF2B5EF4-FFF2-40B4-BE49-F238E27FC236}">
                  <a16:creationId xmlns:a16="http://schemas.microsoft.com/office/drawing/2014/main" id="{9139EDC3-A3F3-4791-B597-623E738AB733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 flipV="1">
              <a:off x="2191463" y="2334552"/>
              <a:ext cx="708316" cy="992745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86">
              <a:extLst>
                <a:ext uri="{FF2B5EF4-FFF2-40B4-BE49-F238E27FC236}">
                  <a16:creationId xmlns:a16="http://schemas.microsoft.com/office/drawing/2014/main" id="{9BBC41BD-E129-4A13-9128-58F01D3558C0}"/>
                </a:ext>
              </a:extLst>
            </p:cNvPr>
            <p:cNvSpPr/>
            <p:nvPr/>
          </p:nvSpPr>
          <p:spPr>
            <a:xfrm>
              <a:off x="2899778" y="2564055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87">
              <a:extLst>
                <a:ext uri="{FF2B5EF4-FFF2-40B4-BE49-F238E27FC236}">
                  <a16:creationId xmlns:a16="http://schemas.microsoft.com/office/drawing/2014/main" id="{54853ED2-D3AA-4281-A546-216F41CBE984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2191463" y="2657369"/>
              <a:ext cx="708315" cy="504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88">
              <a:extLst>
                <a:ext uri="{FF2B5EF4-FFF2-40B4-BE49-F238E27FC236}">
                  <a16:creationId xmlns:a16="http://schemas.microsoft.com/office/drawing/2014/main" id="{34AFD840-6B16-404E-BACD-48FD81833F76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 flipV="1">
              <a:off x="2191463" y="2707856"/>
              <a:ext cx="708315" cy="2844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89">
              <a:extLst>
                <a:ext uri="{FF2B5EF4-FFF2-40B4-BE49-F238E27FC236}">
                  <a16:creationId xmlns:a16="http://schemas.microsoft.com/office/drawing/2014/main" id="{766D3715-6591-4DEA-8261-C540D0D05932}"/>
                </a:ext>
              </a:extLst>
            </p:cNvPr>
            <p:cNvCxnSpPr>
              <a:cxnSpLocks/>
              <a:stCxn id="5" idx="6"/>
              <a:endCxn id="12" idx="2"/>
            </p:cNvCxnSpPr>
            <p:nvPr/>
          </p:nvCxnSpPr>
          <p:spPr>
            <a:xfrm flipV="1">
              <a:off x="2191463" y="2707856"/>
              <a:ext cx="708315" cy="61944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90">
              <a:extLst>
                <a:ext uri="{FF2B5EF4-FFF2-40B4-BE49-F238E27FC236}">
                  <a16:creationId xmlns:a16="http://schemas.microsoft.com/office/drawing/2014/main" id="{A456C1A4-1C55-4BEA-8349-25461ED7EFD4}"/>
                </a:ext>
              </a:extLst>
            </p:cNvPr>
            <p:cNvSpPr/>
            <p:nvPr/>
          </p:nvSpPr>
          <p:spPr>
            <a:xfrm>
              <a:off x="2899777" y="2922777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91">
              <a:extLst>
                <a:ext uri="{FF2B5EF4-FFF2-40B4-BE49-F238E27FC236}">
                  <a16:creationId xmlns:a16="http://schemas.microsoft.com/office/drawing/2014/main" id="{7E30CD80-7CDC-4D5D-A677-F9FB2AB9F6A7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>
              <a:off x="2191463" y="2657369"/>
              <a:ext cx="708314" cy="40920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92">
              <a:extLst>
                <a:ext uri="{FF2B5EF4-FFF2-40B4-BE49-F238E27FC236}">
                  <a16:creationId xmlns:a16="http://schemas.microsoft.com/office/drawing/2014/main" id="{AC4CBCAF-E4CB-4FB6-AB5C-6DDBEFF123F6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2191463" y="2992333"/>
              <a:ext cx="708314" cy="742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93">
              <a:extLst>
                <a:ext uri="{FF2B5EF4-FFF2-40B4-BE49-F238E27FC236}">
                  <a16:creationId xmlns:a16="http://schemas.microsoft.com/office/drawing/2014/main" id="{212C635D-D15D-4D43-A8C5-ED11574AE0B6}"/>
                </a:ext>
              </a:extLst>
            </p:cNvPr>
            <p:cNvCxnSpPr>
              <a:cxnSpLocks/>
              <a:stCxn id="5" idx="6"/>
              <a:endCxn id="16" idx="2"/>
            </p:cNvCxnSpPr>
            <p:nvPr/>
          </p:nvCxnSpPr>
          <p:spPr>
            <a:xfrm flipV="1">
              <a:off x="2191463" y="3066578"/>
              <a:ext cx="708314" cy="2607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94">
              <a:extLst>
                <a:ext uri="{FF2B5EF4-FFF2-40B4-BE49-F238E27FC236}">
                  <a16:creationId xmlns:a16="http://schemas.microsoft.com/office/drawing/2014/main" id="{1C634A8A-85C1-4395-9763-1C8130DF08A1}"/>
                </a:ext>
              </a:extLst>
            </p:cNvPr>
            <p:cNvSpPr/>
            <p:nvPr/>
          </p:nvSpPr>
          <p:spPr>
            <a:xfrm>
              <a:off x="2899776" y="3273713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95">
              <a:extLst>
                <a:ext uri="{FF2B5EF4-FFF2-40B4-BE49-F238E27FC236}">
                  <a16:creationId xmlns:a16="http://schemas.microsoft.com/office/drawing/2014/main" id="{25044AD0-3D31-4518-9793-00DAEBF36E0F}"/>
                </a:ext>
              </a:extLst>
            </p:cNvPr>
            <p:cNvCxnSpPr>
              <a:cxnSpLocks/>
              <a:stCxn id="7" idx="6"/>
              <a:endCxn id="20" idx="2"/>
            </p:cNvCxnSpPr>
            <p:nvPr/>
          </p:nvCxnSpPr>
          <p:spPr>
            <a:xfrm>
              <a:off x="2191463" y="2657369"/>
              <a:ext cx="708313" cy="7601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96">
              <a:extLst>
                <a:ext uri="{FF2B5EF4-FFF2-40B4-BE49-F238E27FC236}">
                  <a16:creationId xmlns:a16="http://schemas.microsoft.com/office/drawing/2014/main" id="{71B463F2-34E8-4E22-925B-9F4C10A0D515}"/>
                </a:ext>
              </a:extLst>
            </p:cNvPr>
            <p:cNvCxnSpPr>
              <a:cxnSpLocks/>
              <a:stCxn id="6" idx="6"/>
              <a:endCxn id="20" idx="2"/>
            </p:cNvCxnSpPr>
            <p:nvPr/>
          </p:nvCxnSpPr>
          <p:spPr>
            <a:xfrm>
              <a:off x="2191463" y="2992333"/>
              <a:ext cx="708313" cy="4251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97">
              <a:extLst>
                <a:ext uri="{FF2B5EF4-FFF2-40B4-BE49-F238E27FC236}">
                  <a16:creationId xmlns:a16="http://schemas.microsoft.com/office/drawing/2014/main" id="{1A3C0F28-D430-4896-98E4-E58DCCA6B4CF}"/>
                </a:ext>
              </a:extLst>
            </p:cNvPr>
            <p:cNvCxnSpPr>
              <a:cxnSpLocks/>
              <a:stCxn id="5" idx="6"/>
              <a:endCxn id="20" idx="2"/>
            </p:cNvCxnSpPr>
            <p:nvPr/>
          </p:nvCxnSpPr>
          <p:spPr>
            <a:xfrm>
              <a:off x="2191463" y="3327297"/>
              <a:ext cx="708313" cy="902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98">
              <a:extLst>
                <a:ext uri="{FF2B5EF4-FFF2-40B4-BE49-F238E27FC236}">
                  <a16:creationId xmlns:a16="http://schemas.microsoft.com/office/drawing/2014/main" id="{890A1514-BFE9-426B-99E2-F1C213042FFC}"/>
                </a:ext>
              </a:extLst>
            </p:cNvPr>
            <p:cNvSpPr/>
            <p:nvPr/>
          </p:nvSpPr>
          <p:spPr>
            <a:xfrm>
              <a:off x="2899779" y="36385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99">
              <a:extLst>
                <a:ext uri="{FF2B5EF4-FFF2-40B4-BE49-F238E27FC236}">
                  <a16:creationId xmlns:a16="http://schemas.microsoft.com/office/drawing/2014/main" id="{C2523BC9-6196-404A-91D7-50EB68FB0D87}"/>
                </a:ext>
              </a:extLst>
            </p:cNvPr>
            <p:cNvCxnSpPr>
              <a:cxnSpLocks/>
              <a:stCxn id="7" idx="6"/>
              <a:endCxn id="24" idx="2"/>
            </p:cNvCxnSpPr>
            <p:nvPr/>
          </p:nvCxnSpPr>
          <p:spPr>
            <a:xfrm>
              <a:off x="2191463" y="2657369"/>
              <a:ext cx="708316" cy="112498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00">
              <a:extLst>
                <a:ext uri="{FF2B5EF4-FFF2-40B4-BE49-F238E27FC236}">
                  <a16:creationId xmlns:a16="http://schemas.microsoft.com/office/drawing/2014/main" id="{0B97655B-A268-4C87-9C7F-E87124056EC9}"/>
                </a:ext>
              </a:extLst>
            </p:cNvPr>
            <p:cNvCxnSpPr>
              <a:cxnSpLocks/>
              <a:stCxn id="6" idx="6"/>
              <a:endCxn id="24" idx="2"/>
            </p:cNvCxnSpPr>
            <p:nvPr/>
          </p:nvCxnSpPr>
          <p:spPr>
            <a:xfrm>
              <a:off x="2191463" y="2992333"/>
              <a:ext cx="708316" cy="79001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01">
              <a:extLst>
                <a:ext uri="{FF2B5EF4-FFF2-40B4-BE49-F238E27FC236}">
                  <a16:creationId xmlns:a16="http://schemas.microsoft.com/office/drawing/2014/main" id="{6A2B1FEB-9A65-4B3F-8E7B-3EF8410A8FF6}"/>
                </a:ext>
              </a:extLst>
            </p:cNvPr>
            <p:cNvCxnSpPr>
              <a:cxnSpLocks/>
              <a:stCxn id="5" idx="6"/>
              <a:endCxn id="24" idx="2"/>
            </p:cNvCxnSpPr>
            <p:nvPr/>
          </p:nvCxnSpPr>
          <p:spPr>
            <a:xfrm>
              <a:off x="2191463" y="3327297"/>
              <a:ext cx="708316" cy="45505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102">
              <a:extLst>
                <a:ext uri="{FF2B5EF4-FFF2-40B4-BE49-F238E27FC236}">
                  <a16:creationId xmlns:a16="http://schemas.microsoft.com/office/drawing/2014/main" id="{A1F2B280-8C3A-4D67-9E1A-4C04770B330D}"/>
                </a:ext>
              </a:extLst>
            </p:cNvPr>
            <p:cNvSpPr/>
            <p:nvPr/>
          </p:nvSpPr>
          <p:spPr>
            <a:xfrm>
              <a:off x="4028197" y="21907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103">
              <a:extLst>
                <a:ext uri="{FF2B5EF4-FFF2-40B4-BE49-F238E27FC236}">
                  <a16:creationId xmlns:a16="http://schemas.microsoft.com/office/drawing/2014/main" id="{00B74A4C-BA6D-4BCD-87D0-8C809A7E4F97}"/>
                </a:ext>
              </a:extLst>
            </p:cNvPr>
            <p:cNvCxnSpPr>
              <a:cxnSpLocks/>
              <a:stCxn id="8" idx="6"/>
              <a:endCxn id="28" idx="2"/>
            </p:cNvCxnSpPr>
            <p:nvPr/>
          </p:nvCxnSpPr>
          <p:spPr>
            <a:xfrm flipV="1">
              <a:off x="3186242" y="23345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104">
              <a:extLst>
                <a:ext uri="{FF2B5EF4-FFF2-40B4-BE49-F238E27FC236}">
                  <a16:creationId xmlns:a16="http://schemas.microsoft.com/office/drawing/2014/main" id="{788AF61E-193C-4E32-8766-413ADE8D1C70}"/>
                </a:ext>
              </a:extLst>
            </p:cNvPr>
            <p:cNvCxnSpPr>
              <a:cxnSpLocks/>
              <a:stCxn id="12" idx="6"/>
              <a:endCxn id="28" idx="2"/>
            </p:cNvCxnSpPr>
            <p:nvPr/>
          </p:nvCxnSpPr>
          <p:spPr>
            <a:xfrm flipV="1">
              <a:off x="3186241" y="233455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105">
              <a:extLst>
                <a:ext uri="{FF2B5EF4-FFF2-40B4-BE49-F238E27FC236}">
                  <a16:creationId xmlns:a16="http://schemas.microsoft.com/office/drawing/2014/main" id="{A58F1844-FDA9-4FC9-A270-83F05BE57B06}"/>
                </a:ext>
              </a:extLst>
            </p:cNvPr>
            <p:cNvCxnSpPr>
              <a:cxnSpLocks/>
              <a:stCxn id="16" idx="6"/>
              <a:endCxn id="28" idx="2"/>
            </p:cNvCxnSpPr>
            <p:nvPr/>
          </p:nvCxnSpPr>
          <p:spPr>
            <a:xfrm flipV="1">
              <a:off x="3186240" y="2334551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106">
              <a:extLst>
                <a:ext uri="{FF2B5EF4-FFF2-40B4-BE49-F238E27FC236}">
                  <a16:creationId xmlns:a16="http://schemas.microsoft.com/office/drawing/2014/main" id="{DB4E2874-97E9-40F5-9EE7-EA070290D7FB}"/>
                </a:ext>
              </a:extLst>
            </p:cNvPr>
            <p:cNvCxnSpPr>
              <a:cxnSpLocks/>
              <a:stCxn id="20" idx="6"/>
              <a:endCxn id="28" idx="2"/>
            </p:cNvCxnSpPr>
            <p:nvPr/>
          </p:nvCxnSpPr>
          <p:spPr>
            <a:xfrm flipV="1">
              <a:off x="3186239" y="2334551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107">
              <a:extLst>
                <a:ext uri="{FF2B5EF4-FFF2-40B4-BE49-F238E27FC236}">
                  <a16:creationId xmlns:a16="http://schemas.microsoft.com/office/drawing/2014/main" id="{D6A14A3C-B444-45DA-9529-EED3478B6B39}"/>
                </a:ext>
              </a:extLst>
            </p:cNvPr>
            <p:cNvCxnSpPr>
              <a:cxnSpLocks/>
              <a:stCxn id="24" idx="6"/>
              <a:endCxn id="28" idx="2"/>
            </p:cNvCxnSpPr>
            <p:nvPr/>
          </p:nvCxnSpPr>
          <p:spPr>
            <a:xfrm flipV="1">
              <a:off x="3186242" y="2334551"/>
              <a:ext cx="841955" cy="14478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108">
              <a:extLst>
                <a:ext uri="{FF2B5EF4-FFF2-40B4-BE49-F238E27FC236}">
                  <a16:creationId xmlns:a16="http://schemas.microsoft.com/office/drawing/2014/main" id="{1C7583E0-0A73-4F99-B2ED-CAC56E16ACA0}"/>
                </a:ext>
              </a:extLst>
            </p:cNvPr>
            <p:cNvSpPr/>
            <p:nvPr/>
          </p:nvSpPr>
          <p:spPr>
            <a:xfrm>
              <a:off x="4028196" y="2568528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109">
              <a:extLst>
                <a:ext uri="{FF2B5EF4-FFF2-40B4-BE49-F238E27FC236}">
                  <a16:creationId xmlns:a16="http://schemas.microsoft.com/office/drawing/2014/main" id="{F444D2DF-98F1-4F76-8A10-02B15AF32F61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3186241" y="2712329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110">
              <a:extLst>
                <a:ext uri="{FF2B5EF4-FFF2-40B4-BE49-F238E27FC236}">
                  <a16:creationId xmlns:a16="http://schemas.microsoft.com/office/drawing/2014/main" id="{3C9EA4E4-3813-4DFA-AA1E-6BDDFA121326}"/>
                </a:ext>
              </a:extLst>
            </p:cNvPr>
            <p:cNvCxnSpPr>
              <a:cxnSpLocks/>
              <a:stCxn id="16" idx="6"/>
              <a:endCxn id="34" idx="2"/>
            </p:cNvCxnSpPr>
            <p:nvPr/>
          </p:nvCxnSpPr>
          <p:spPr>
            <a:xfrm flipV="1">
              <a:off x="3186240" y="2712329"/>
              <a:ext cx="841956" cy="3542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111">
              <a:extLst>
                <a:ext uri="{FF2B5EF4-FFF2-40B4-BE49-F238E27FC236}">
                  <a16:creationId xmlns:a16="http://schemas.microsoft.com/office/drawing/2014/main" id="{BA25D371-3E62-4AEF-8AF0-1A27A7BF9552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3186239" y="2712329"/>
              <a:ext cx="841957" cy="73202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112">
              <a:extLst>
                <a:ext uri="{FF2B5EF4-FFF2-40B4-BE49-F238E27FC236}">
                  <a16:creationId xmlns:a16="http://schemas.microsoft.com/office/drawing/2014/main" id="{362A0989-B067-4624-B533-292693B331C4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3186238" y="2712329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113">
              <a:extLst>
                <a:ext uri="{FF2B5EF4-FFF2-40B4-BE49-F238E27FC236}">
                  <a16:creationId xmlns:a16="http://schemas.microsoft.com/office/drawing/2014/main" id="{FFB438D5-C94D-451F-A74D-9284FFAC7B7F}"/>
                </a:ext>
              </a:extLst>
            </p:cNvPr>
            <p:cNvCxnSpPr>
              <a:cxnSpLocks/>
              <a:stCxn id="8" idx="6"/>
              <a:endCxn id="34" idx="2"/>
            </p:cNvCxnSpPr>
            <p:nvPr/>
          </p:nvCxnSpPr>
          <p:spPr>
            <a:xfrm>
              <a:off x="3186242" y="2334552"/>
              <a:ext cx="841954" cy="3777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114">
              <a:extLst>
                <a:ext uri="{FF2B5EF4-FFF2-40B4-BE49-F238E27FC236}">
                  <a16:creationId xmlns:a16="http://schemas.microsoft.com/office/drawing/2014/main" id="{C98D7ACC-4910-45BA-BE84-81605A172AA2}"/>
                </a:ext>
              </a:extLst>
            </p:cNvPr>
            <p:cNvSpPr/>
            <p:nvPr/>
          </p:nvSpPr>
          <p:spPr>
            <a:xfrm>
              <a:off x="4030044" y="2915686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115">
              <a:extLst>
                <a:ext uri="{FF2B5EF4-FFF2-40B4-BE49-F238E27FC236}">
                  <a16:creationId xmlns:a16="http://schemas.microsoft.com/office/drawing/2014/main" id="{2AF24EAB-4590-4A7A-BBDC-9B4C17921E48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3188089" y="3059487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116">
              <a:extLst>
                <a:ext uri="{FF2B5EF4-FFF2-40B4-BE49-F238E27FC236}">
                  <a16:creationId xmlns:a16="http://schemas.microsoft.com/office/drawing/2014/main" id="{6850E442-B756-4D60-A745-2132C1C9248B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3188088" y="3059487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117">
              <a:extLst>
                <a:ext uri="{FF2B5EF4-FFF2-40B4-BE49-F238E27FC236}">
                  <a16:creationId xmlns:a16="http://schemas.microsoft.com/office/drawing/2014/main" id="{93252389-6080-44C2-9ECC-BD4711041F3D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3188087" y="3059487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118">
              <a:extLst>
                <a:ext uri="{FF2B5EF4-FFF2-40B4-BE49-F238E27FC236}">
                  <a16:creationId xmlns:a16="http://schemas.microsoft.com/office/drawing/2014/main" id="{E8B2B6D7-1E99-423F-8D50-E3FB82609118}"/>
                </a:ext>
              </a:extLst>
            </p:cNvPr>
            <p:cNvCxnSpPr>
              <a:cxnSpLocks/>
              <a:stCxn id="12" idx="6"/>
              <a:endCxn id="40" idx="2"/>
            </p:cNvCxnSpPr>
            <p:nvPr/>
          </p:nvCxnSpPr>
          <p:spPr>
            <a:xfrm>
              <a:off x="3186241" y="2707856"/>
              <a:ext cx="843803" cy="35163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119">
              <a:extLst>
                <a:ext uri="{FF2B5EF4-FFF2-40B4-BE49-F238E27FC236}">
                  <a16:creationId xmlns:a16="http://schemas.microsoft.com/office/drawing/2014/main" id="{B80E2039-5F2A-4B6C-B9DA-27D2C028F828}"/>
                </a:ext>
              </a:extLst>
            </p:cNvPr>
            <p:cNvCxnSpPr>
              <a:cxnSpLocks/>
              <a:stCxn id="8" idx="6"/>
              <a:endCxn id="40" idx="2"/>
            </p:cNvCxnSpPr>
            <p:nvPr/>
          </p:nvCxnSpPr>
          <p:spPr>
            <a:xfrm>
              <a:off x="3186242" y="2334552"/>
              <a:ext cx="843802" cy="72493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120">
              <a:extLst>
                <a:ext uri="{FF2B5EF4-FFF2-40B4-BE49-F238E27FC236}">
                  <a16:creationId xmlns:a16="http://schemas.microsoft.com/office/drawing/2014/main" id="{233DB0C6-B97D-4ECC-BDCD-C2B034D61FA4}"/>
                </a:ext>
              </a:extLst>
            </p:cNvPr>
            <p:cNvSpPr/>
            <p:nvPr/>
          </p:nvSpPr>
          <p:spPr>
            <a:xfrm>
              <a:off x="4028195" y="326390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121">
              <a:extLst>
                <a:ext uri="{FF2B5EF4-FFF2-40B4-BE49-F238E27FC236}">
                  <a16:creationId xmlns:a16="http://schemas.microsoft.com/office/drawing/2014/main" id="{BD97A0AE-D7AC-4864-B38E-C999D49EEB2B}"/>
                </a:ext>
              </a:extLst>
            </p:cNvPr>
            <p:cNvCxnSpPr>
              <a:cxnSpLocks/>
              <a:stCxn id="20" idx="6"/>
              <a:endCxn id="46" idx="2"/>
            </p:cNvCxnSpPr>
            <p:nvPr/>
          </p:nvCxnSpPr>
          <p:spPr>
            <a:xfrm flipV="1">
              <a:off x="3186239" y="3407701"/>
              <a:ext cx="841956" cy="981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122">
              <a:extLst>
                <a:ext uri="{FF2B5EF4-FFF2-40B4-BE49-F238E27FC236}">
                  <a16:creationId xmlns:a16="http://schemas.microsoft.com/office/drawing/2014/main" id="{9AF40653-BCDE-4C26-B0C2-57BDC13F88B9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 flipV="1">
              <a:off x="3186239" y="340770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123">
              <a:extLst>
                <a:ext uri="{FF2B5EF4-FFF2-40B4-BE49-F238E27FC236}">
                  <a16:creationId xmlns:a16="http://schemas.microsoft.com/office/drawing/2014/main" id="{CE42AB58-36AA-4AAC-83EC-924E8F261455}"/>
                </a:ext>
              </a:extLst>
            </p:cNvPr>
            <p:cNvCxnSpPr>
              <a:cxnSpLocks/>
              <a:stCxn id="16" idx="6"/>
              <a:endCxn id="46" idx="2"/>
            </p:cNvCxnSpPr>
            <p:nvPr/>
          </p:nvCxnSpPr>
          <p:spPr>
            <a:xfrm>
              <a:off x="3186240" y="3066578"/>
              <a:ext cx="841955" cy="34112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124">
              <a:extLst>
                <a:ext uri="{FF2B5EF4-FFF2-40B4-BE49-F238E27FC236}">
                  <a16:creationId xmlns:a16="http://schemas.microsoft.com/office/drawing/2014/main" id="{AB9CD0E8-00A0-4D89-8822-67A8CA7F55AF}"/>
                </a:ext>
              </a:extLst>
            </p:cNvPr>
            <p:cNvCxnSpPr>
              <a:cxnSpLocks/>
              <a:stCxn id="12" idx="6"/>
              <a:endCxn id="46" idx="2"/>
            </p:cNvCxnSpPr>
            <p:nvPr/>
          </p:nvCxnSpPr>
          <p:spPr>
            <a:xfrm>
              <a:off x="3186241" y="2707856"/>
              <a:ext cx="841954" cy="6998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125">
              <a:extLst>
                <a:ext uri="{FF2B5EF4-FFF2-40B4-BE49-F238E27FC236}">
                  <a16:creationId xmlns:a16="http://schemas.microsoft.com/office/drawing/2014/main" id="{E392B208-3266-492F-96AD-7887941DDFB4}"/>
                </a:ext>
              </a:extLst>
            </p:cNvPr>
            <p:cNvCxnSpPr>
              <a:cxnSpLocks/>
              <a:stCxn id="8" idx="6"/>
              <a:endCxn id="46" idx="2"/>
            </p:cNvCxnSpPr>
            <p:nvPr/>
          </p:nvCxnSpPr>
          <p:spPr>
            <a:xfrm>
              <a:off x="3186242" y="2334552"/>
              <a:ext cx="841953" cy="10731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126">
              <a:extLst>
                <a:ext uri="{FF2B5EF4-FFF2-40B4-BE49-F238E27FC236}">
                  <a16:creationId xmlns:a16="http://schemas.microsoft.com/office/drawing/2014/main" id="{320D94E4-5884-4214-B545-422C2342969A}"/>
                </a:ext>
              </a:extLst>
            </p:cNvPr>
            <p:cNvSpPr/>
            <p:nvPr/>
          </p:nvSpPr>
          <p:spPr>
            <a:xfrm>
              <a:off x="4028194" y="36471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127">
              <a:extLst>
                <a:ext uri="{FF2B5EF4-FFF2-40B4-BE49-F238E27FC236}">
                  <a16:creationId xmlns:a16="http://schemas.microsoft.com/office/drawing/2014/main" id="{B27388A0-2B99-4BF5-8D6C-A2B66112416C}"/>
                </a:ext>
              </a:extLst>
            </p:cNvPr>
            <p:cNvCxnSpPr>
              <a:cxnSpLocks/>
              <a:endCxn id="52" idx="2"/>
            </p:cNvCxnSpPr>
            <p:nvPr/>
          </p:nvCxnSpPr>
          <p:spPr>
            <a:xfrm flipV="1">
              <a:off x="3186239" y="37909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128">
              <a:extLst>
                <a:ext uri="{FF2B5EF4-FFF2-40B4-BE49-F238E27FC236}">
                  <a16:creationId xmlns:a16="http://schemas.microsoft.com/office/drawing/2014/main" id="{4D7DCB27-E1DC-4396-9732-B89E833FE716}"/>
                </a:ext>
              </a:extLst>
            </p:cNvPr>
            <p:cNvCxnSpPr>
              <a:cxnSpLocks/>
              <a:stCxn id="20" idx="6"/>
              <a:endCxn id="52" idx="2"/>
            </p:cNvCxnSpPr>
            <p:nvPr/>
          </p:nvCxnSpPr>
          <p:spPr>
            <a:xfrm>
              <a:off x="3186239" y="3417514"/>
              <a:ext cx="841955" cy="37343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129">
              <a:extLst>
                <a:ext uri="{FF2B5EF4-FFF2-40B4-BE49-F238E27FC236}">
                  <a16:creationId xmlns:a16="http://schemas.microsoft.com/office/drawing/2014/main" id="{49A6A2CD-D861-43D1-8D21-4CD685A2D9D7}"/>
                </a:ext>
              </a:extLst>
            </p:cNvPr>
            <p:cNvCxnSpPr>
              <a:cxnSpLocks/>
              <a:stCxn id="16" idx="6"/>
              <a:endCxn id="52" idx="2"/>
            </p:cNvCxnSpPr>
            <p:nvPr/>
          </p:nvCxnSpPr>
          <p:spPr>
            <a:xfrm>
              <a:off x="3186240" y="3066578"/>
              <a:ext cx="841954" cy="72437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30">
              <a:extLst>
                <a:ext uri="{FF2B5EF4-FFF2-40B4-BE49-F238E27FC236}">
                  <a16:creationId xmlns:a16="http://schemas.microsoft.com/office/drawing/2014/main" id="{11624BBA-FF85-4EB6-AAA3-766634002C6E}"/>
                </a:ext>
              </a:extLst>
            </p:cNvPr>
            <p:cNvCxnSpPr>
              <a:cxnSpLocks/>
              <a:stCxn id="12" idx="6"/>
              <a:endCxn id="52" idx="2"/>
            </p:cNvCxnSpPr>
            <p:nvPr/>
          </p:nvCxnSpPr>
          <p:spPr>
            <a:xfrm>
              <a:off x="3186241" y="2707856"/>
              <a:ext cx="841953" cy="108309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131">
              <a:extLst>
                <a:ext uri="{FF2B5EF4-FFF2-40B4-BE49-F238E27FC236}">
                  <a16:creationId xmlns:a16="http://schemas.microsoft.com/office/drawing/2014/main" id="{F623D306-B418-4D44-A98C-062D6AD7E195}"/>
                </a:ext>
              </a:extLst>
            </p:cNvPr>
            <p:cNvCxnSpPr>
              <a:cxnSpLocks/>
              <a:stCxn id="8" idx="6"/>
              <a:endCxn id="52" idx="2"/>
            </p:cNvCxnSpPr>
            <p:nvPr/>
          </p:nvCxnSpPr>
          <p:spPr>
            <a:xfrm>
              <a:off x="3186242" y="2334552"/>
              <a:ext cx="841952" cy="145639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141">
              <a:extLst>
                <a:ext uri="{FF2B5EF4-FFF2-40B4-BE49-F238E27FC236}">
                  <a16:creationId xmlns:a16="http://schemas.microsoft.com/office/drawing/2014/main" id="{AF63EA28-969A-480C-9B12-007779CCCB72}"/>
                </a:ext>
              </a:extLst>
            </p:cNvPr>
            <p:cNvSpPr/>
            <p:nvPr/>
          </p:nvSpPr>
          <p:spPr>
            <a:xfrm>
              <a:off x="5102453" y="2745652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142">
              <a:extLst>
                <a:ext uri="{FF2B5EF4-FFF2-40B4-BE49-F238E27FC236}">
                  <a16:creationId xmlns:a16="http://schemas.microsoft.com/office/drawing/2014/main" id="{563C91A4-3826-4EBB-9BC7-19C4EEAE2320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>
              <a:off x="4314659" y="2710436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143">
              <a:extLst>
                <a:ext uri="{FF2B5EF4-FFF2-40B4-BE49-F238E27FC236}">
                  <a16:creationId xmlns:a16="http://schemas.microsoft.com/office/drawing/2014/main" id="{949E9A6C-BB49-4853-BBC5-7A40164EC493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4314658" y="2889453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170">
              <a:extLst>
                <a:ext uri="{FF2B5EF4-FFF2-40B4-BE49-F238E27FC236}">
                  <a16:creationId xmlns:a16="http://schemas.microsoft.com/office/drawing/2014/main" id="{8779AD4E-9C31-4FF9-8B22-A45811C057F3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4316506" y="2889453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172">
              <a:extLst>
                <a:ext uri="{FF2B5EF4-FFF2-40B4-BE49-F238E27FC236}">
                  <a16:creationId xmlns:a16="http://schemas.microsoft.com/office/drawing/2014/main" id="{DED3ADF7-28BA-4F3F-8351-728EC32A9F73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4314657" y="2889453"/>
              <a:ext cx="787796" cy="89413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174">
              <a:extLst>
                <a:ext uri="{FF2B5EF4-FFF2-40B4-BE49-F238E27FC236}">
                  <a16:creationId xmlns:a16="http://schemas.microsoft.com/office/drawing/2014/main" id="{7D381CFD-04C8-4F98-AD64-93447DA5C86C}"/>
                </a:ext>
              </a:extLst>
            </p:cNvPr>
            <p:cNvCxnSpPr>
              <a:cxnSpLocks/>
              <a:stCxn id="28" idx="6"/>
              <a:endCxn id="58" idx="2"/>
            </p:cNvCxnSpPr>
            <p:nvPr/>
          </p:nvCxnSpPr>
          <p:spPr>
            <a:xfrm>
              <a:off x="4314660" y="2334551"/>
              <a:ext cx="787793" cy="5549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09FB0862-AEC4-4DF2-8A88-6D1B663F5CC5}"/>
                  </a:ext>
                </a:extLst>
              </p:cNvPr>
              <p:cNvSpPr/>
              <p:nvPr/>
            </p:nvSpPr>
            <p:spPr>
              <a:xfrm>
                <a:off x="1514486" y="964856"/>
                <a:ext cx="605743" cy="31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ja-JP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09FB0862-AEC4-4DF2-8A88-6D1B663F5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486" y="964856"/>
                <a:ext cx="605743" cy="3166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2506741B-B5B0-4B38-B3AC-0375E69DDCE5}"/>
              </a:ext>
            </a:extLst>
          </p:cNvPr>
          <p:cNvSpPr/>
          <p:nvPr/>
        </p:nvSpPr>
        <p:spPr>
          <a:xfrm>
            <a:off x="530076" y="315283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入力層</a:t>
            </a:r>
            <a:endParaRPr lang="ja-JP" alt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90AAAAFA-0025-41CA-BFCC-C8ECEF3AE6AB}"/>
              </a:ext>
            </a:extLst>
          </p:cNvPr>
          <p:cNvSpPr/>
          <p:nvPr/>
        </p:nvSpPr>
        <p:spPr>
          <a:xfrm>
            <a:off x="2066662" y="315283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隠れ層</a:t>
            </a:r>
            <a:endParaRPr lang="ja-JP" altLang="en-US" dirty="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EE1E7A7B-C560-404B-BF37-4DA12F1377E2}"/>
              </a:ext>
            </a:extLst>
          </p:cNvPr>
          <p:cNvSpPr/>
          <p:nvPr/>
        </p:nvSpPr>
        <p:spPr>
          <a:xfrm>
            <a:off x="3812970" y="315283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出力層</a:t>
            </a:r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BFD8C522-4B1B-4B95-A973-10D465802998}"/>
                  </a:ext>
                </a:extLst>
              </p:cNvPr>
              <p:cNvSpPr txBox="1"/>
              <p:nvPr/>
            </p:nvSpPr>
            <p:spPr>
              <a:xfrm>
                <a:off x="3352458" y="2964654"/>
                <a:ext cx="571760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kumimoji="1" lang="ja-JP" altLang="en-US" sz="14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BFD8C522-4B1B-4B95-A973-10D465802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458" y="2964654"/>
                <a:ext cx="571760" cy="3166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A061D762-A18D-43EF-9AE9-57EBDC15892E}"/>
                  </a:ext>
                </a:extLst>
              </p:cNvPr>
              <p:cNvSpPr txBox="1"/>
              <p:nvPr/>
            </p:nvSpPr>
            <p:spPr>
              <a:xfrm>
                <a:off x="2295519" y="2964654"/>
                <a:ext cx="571760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kumimoji="1" lang="ja-JP" altLang="en-US" sz="14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A061D762-A18D-43EF-9AE9-57EBDC158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519" y="2964654"/>
                <a:ext cx="571760" cy="3166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6F852400-506F-458A-9722-A978DC7A8DF2}"/>
                  </a:ext>
                </a:extLst>
              </p:cNvPr>
              <p:cNvSpPr txBox="1"/>
              <p:nvPr/>
            </p:nvSpPr>
            <p:spPr>
              <a:xfrm>
                <a:off x="1004294" y="2964654"/>
                <a:ext cx="571760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kumimoji="1" lang="ja-JP" altLang="en-US" sz="14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6F852400-506F-458A-9722-A978DC7A8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294" y="2964654"/>
                <a:ext cx="571760" cy="3166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タイトル 2">
                <a:extLst>
                  <a:ext uri="{FF2B5EF4-FFF2-40B4-BE49-F238E27FC236}">
                    <a16:creationId xmlns:a16="http://schemas.microsoft.com/office/drawing/2014/main" id="{8FC81F60-5655-406E-BD2D-55FE40E4BE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90145" y="228600"/>
                <a:ext cx="11737731" cy="53633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𝑩𝒂𝒄𝒌</m:t>
                      </m:r>
                      <m:r>
                        <a:rPr lang="en-US" altLang="ja-JP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/>
                        <m:t>𝑷𝒓𝒐𝒑𝒂𝒈𝒂𝒕𝒊𝒐𝒏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6" name="タイトル 2">
                <a:extLst>
                  <a:ext uri="{FF2B5EF4-FFF2-40B4-BE49-F238E27FC236}">
                    <a16:creationId xmlns:a16="http://schemas.microsoft.com/office/drawing/2014/main" id="{8FC81F60-5655-406E-BD2D-55FE40E4BE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0145" y="228600"/>
                <a:ext cx="11737731" cy="536332"/>
              </a:xfr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EC8F2A6F-1A81-4A78-AFCC-900AE7AC5DF0}"/>
                  </a:ext>
                </a:extLst>
              </p:cNvPr>
              <p:cNvSpPr txBox="1"/>
              <p:nvPr/>
            </p:nvSpPr>
            <p:spPr>
              <a:xfrm>
                <a:off x="4922171" y="2818155"/>
                <a:ext cx="4067973" cy="52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ja-JP" alt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𝒆𝒓𝒓𝒐𝒓</m:t>
                      </m:r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𝒏𝒐𝒅𝒆</m:t>
                      </m:r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𝒍𝒂𝒚𝒆𝒓</m:t>
                      </m:r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kumimoji="1" lang="ja-JP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EC8F2A6F-1A81-4A78-AFCC-900AE7AC5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171" y="2818155"/>
                <a:ext cx="4067973" cy="522322"/>
              </a:xfrm>
              <a:prstGeom prst="rect">
                <a:avLst/>
              </a:prstGeom>
              <a:blipFill>
                <a:blip r:embed="rId7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B939FDEA-D647-41DB-BB3E-F41C03DC84E5}"/>
                  </a:ext>
                </a:extLst>
              </p:cNvPr>
              <p:cNvSpPr/>
              <p:nvPr/>
            </p:nvSpPr>
            <p:spPr>
              <a:xfrm>
                <a:off x="4032614" y="2940600"/>
                <a:ext cx="585930" cy="3488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B939FDEA-D647-41DB-BB3E-F41C03DC84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614" y="2940600"/>
                <a:ext cx="585930" cy="3488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8B8C133C-0E2F-418A-A529-8786593EDC88}"/>
                  </a:ext>
                </a:extLst>
              </p:cNvPr>
              <p:cNvSpPr/>
              <p:nvPr/>
            </p:nvSpPr>
            <p:spPr>
              <a:xfrm>
                <a:off x="2802413" y="2930158"/>
                <a:ext cx="585930" cy="3488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8B8C133C-0E2F-418A-A529-8786593EDC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413" y="2930158"/>
                <a:ext cx="585930" cy="3488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D6640539-5C33-4812-983F-9389CFE029C1}"/>
                  </a:ext>
                </a:extLst>
              </p:cNvPr>
              <p:cNvSpPr/>
              <p:nvPr/>
            </p:nvSpPr>
            <p:spPr>
              <a:xfrm>
                <a:off x="1522907" y="2977066"/>
                <a:ext cx="585930" cy="3488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D6640539-5C33-4812-983F-9389CFE029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907" y="2977066"/>
                <a:ext cx="585930" cy="3488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7F5903E4-B307-4308-915F-3FE42383DE5B}"/>
                  </a:ext>
                </a:extLst>
              </p:cNvPr>
              <p:cNvSpPr/>
              <p:nvPr/>
            </p:nvSpPr>
            <p:spPr>
              <a:xfrm>
                <a:off x="431699" y="2966019"/>
                <a:ext cx="585930" cy="3488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7F5903E4-B307-4308-915F-3FE42383DE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99" y="2966019"/>
                <a:ext cx="585930" cy="3488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C57D00D8-508D-4A66-A588-91B895E81AFB}"/>
                  </a:ext>
                </a:extLst>
              </p:cNvPr>
              <p:cNvSpPr/>
              <p:nvPr/>
            </p:nvSpPr>
            <p:spPr>
              <a:xfrm>
                <a:off x="8683651" y="4703345"/>
                <a:ext cx="1721049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4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ja-JP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−</m:t>
                      </m:r>
                      <m:r>
                        <a:rPr lang="en-US" altLang="ja-JP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𝐲</m:t>
                      </m:r>
                    </m:oMath>
                  </m:oMathPara>
                </a14:m>
                <a:endParaRPr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C57D00D8-508D-4A66-A588-91B895E81A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651" y="4703345"/>
                <a:ext cx="1721049" cy="380810"/>
              </a:xfrm>
              <a:prstGeom prst="rect">
                <a:avLst/>
              </a:prstGeom>
              <a:blipFill>
                <a:blip r:embed="rId1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5ACD5113-3A95-4804-9951-103F5D56D7B4}"/>
              </a:ext>
            </a:extLst>
          </p:cNvPr>
          <p:cNvSpPr txBox="1"/>
          <p:nvPr/>
        </p:nvSpPr>
        <p:spPr>
          <a:xfrm rot="10800000">
            <a:off x="7986491" y="4670614"/>
            <a:ext cx="53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➔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43364BC-BF39-4350-BD8F-7D6B5633AD0C}"/>
              </a:ext>
            </a:extLst>
          </p:cNvPr>
          <p:cNvSpPr txBox="1"/>
          <p:nvPr/>
        </p:nvSpPr>
        <p:spPr>
          <a:xfrm rot="5400000">
            <a:off x="8954172" y="4073391"/>
            <a:ext cx="53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➔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正方形/長方形 94">
                <a:extLst>
                  <a:ext uri="{FF2B5EF4-FFF2-40B4-BE49-F238E27FC236}">
                    <a16:creationId xmlns:a16="http://schemas.microsoft.com/office/drawing/2014/main" id="{913FBB51-E30E-48AE-90FC-88181036B8C6}"/>
                  </a:ext>
                </a:extLst>
              </p:cNvPr>
              <p:cNvSpPr/>
              <p:nvPr/>
            </p:nvSpPr>
            <p:spPr>
              <a:xfrm>
                <a:off x="682692" y="4728930"/>
                <a:ext cx="3139769" cy="355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ja-JP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ja-JP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ja-JP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(2)</m:t>
                              </m:r>
                            </m:sup>
                          </m:sSup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ja-JP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sz="1600" b="1" i="1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ja-JP" sz="1600" b="1" i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ja-JP" sz="1600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ja-JP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5" name="正方形/長方形 94">
                <a:extLst>
                  <a:ext uri="{FF2B5EF4-FFF2-40B4-BE49-F238E27FC236}">
                    <a16:creationId xmlns:a16="http://schemas.microsoft.com/office/drawing/2014/main" id="{913FBB51-E30E-48AE-90FC-88181036B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92" y="4728930"/>
                <a:ext cx="3139769" cy="355225"/>
              </a:xfrm>
              <a:prstGeom prst="rect">
                <a:avLst/>
              </a:prstGeom>
              <a:blipFill>
                <a:blip r:embed="rId13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正方形/長方形 103">
                <a:extLst>
                  <a:ext uri="{FF2B5EF4-FFF2-40B4-BE49-F238E27FC236}">
                    <a16:creationId xmlns:a16="http://schemas.microsoft.com/office/drawing/2014/main" id="{73BED6E9-E91B-4FF6-9F0E-8409FBC83078}"/>
                  </a:ext>
                </a:extLst>
              </p:cNvPr>
              <p:cNvSpPr/>
              <p:nvPr/>
            </p:nvSpPr>
            <p:spPr>
              <a:xfrm>
                <a:off x="4683171" y="4728930"/>
                <a:ext cx="3139770" cy="355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ja-JP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ja-JP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ja-JP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3</m:t>
                              </m:r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ja-JP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sz="1600" b="1" i="1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ja-JP" sz="1600" b="1" i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ja-JP" sz="1600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ja-JP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4" name="正方形/長方形 103">
                <a:extLst>
                  <a:ext uri="{FF2B5EF4-FFF2-40B4-BE49-F238E27FC236}">
                    <a16:creationId xmlns:a16="http://schemas.microsoft.com/office/drawing/2014/main" id="{73BED6E9-E91B-4FF6-9F0E-8409FBC830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171" y="4728930"/>
                <a:ext cx="3139770" cy="355225"/>
              </a:xfrm>
              <a:prstGeom prst="rect">
                <a:avLst/>
              </a:prstGeom>
              <a:blipFill>
                <a:blip r:embed="rId14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正方形/長方形 104">
                <a:extLst>
                  <a:ext uri="{FF2B5EF4-FFF2-40B4-BE49-F238E27FC236}">
                    <a16:creationId xmlns:a16="http://schemas.microsoft.com/office/drawing/2014/main" id="{6901107A-B384-40AA-BC62-046B9CAF97EB}"/>
                  </a:ext>
                </a:extLst>
              </p:cNvPr>
              <p:cNvSpPr/>
              <p:nvPr/>
            </p:nvSpPr>
            <p:spPr>
              <a:xfrm>
                <a:off x="363999" y="3628387"/>
                <a:ext cx="1154439" cy="380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ja-JP" sz="24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5" name="正方形/長方形 104">
                <a:extLst>
                  <a:ext uri="{FF2B5EF4-FFF2-40B4-BE49-F238E27FC236}">
                    <a16:creationId xmlns:a16="http://schemas.microsoft.com/office/drawing/2014/main" id="{6901107A-B384-40AA-BC62-046B9CAF97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99" y="3628387"/>
                <a:ext cx="1154439" cy="3808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DA10195D-67D1-45DC-8E0C-04445BD6EF06}"/>
                  </a:ext>
                </a:extLst>
              </p:cNvPr>
              <p:cNvSpPr txBox="1"/>
              <p:nvPr/>
            </p:nvSpPr>
            <p:spPr>
              <a:xfrm>
                <a:off x="2524669" y="3628387"/>
                <a:ext cx="2073260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ja-JP" b="0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b="0" i="1">
                              <a:latin typeface="Cambria Math"/>
                              <a:ea typeface="Cambria Math"/>
                            </a:rPr>
                            <m:t>(2)</m:t>
                          </m:r>
                        </m:sup>
                      </m:sSup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b="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DA10195D-67D1-45DC-8E0C-04445BD6E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669" y="3628387"/>
                <a:ext cx="2073260" cy="387927"/>
              </a:xfrm>
              <a:prstGeom prst="rect">
                <a:avLst/>
              </a:prstGeom>
              <a:blipFill>
                <a:blip r:embed="rId1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2038A77D-32F1-4F39-9359-7A76930696ED}"/>
                  </a:ext>
                </a:extLst>
              </p:cNvPr>
              <p:cNvSpPr txBox="1"/>
              <p:nvPr/>
            </p:nvSpPr>
            <p:spPr>
              <a:xfrm>
                <a:off x="5604160" y="3628387"/>
                <a:ext cx="2073260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ja-JP" b="0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3</m:t>
                          </m:r>
                          <m:r>
                            <a:rPr lang="en-US" altLang="ja-JP" b="0" i="1">
                              <a:latin typeface="Cambria Math"/>
                              <a:ea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b="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2038A77D-32F1-4F39-9359-7A7693069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160" y="3628387"/>
                <a:ext cx="2073260" cy="387927"/>
              </a:xfrm>
              <a:prstGeom prst="rect">
                <a:avLst/>
              </a:prstGeom>
              <a:blipFill>
                <a:blip r:embed="rId1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00E7F350-6BA0-479F-A9A5-811DB827A69F}"/>
                  </a:ext>
                </a:extLst>
              </p:cNvPr>
              <p:cNvSpPr txBox="1"/>
              <p:nvPr/>
            </p:nvSpPr>
            <p:spPr>
              <a:xfrm>
                <a:off x="8683651" y="3628387"/>
                <a:ext cx="2037289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ja-JP" b="0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4</m:t>
                          </m:r>
                          <m:r>
                            <a:rPr lang="en-US" altLang="ja-JP" b="0" i="1">
                              <a:latin typeface="Cambria Math"/>
                              <a:ea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ja-JP" alt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𝜎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b="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00E7F350-6BA0-479F-A9A5-811DB827A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651" y="3628387"/>
                <a:ext cx="2037289" cy="387927"/>
              </a:xfrm>
              <a:prstGeom prst="rect">
                <a:avLst/>
              </a:prstGeom>
              <a:blipFill>
                <a:blip r:embed="rId1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2519731C-F2FF-41BF-A219-66DDA28BA099}"/>
                  </a:ext>
                </a:extLst>
              </p:cNvPr>
              <p:cNvSpPr txBox="1"/>
              <p:nvPr/>
            </p:nvSpPr>
            <p:spPr>
              <a:xfrm>
                <a:off x="9422732" y="4090052"/>
                <a:ext cx="2596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0" dirty="0">
                    <a:solidFill>
                      <a:srgbClr val="FF0000"/>
                    </a:solidFill>
                  </a:rPr>
                  <a:t>f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kumimoji="1" lang="ja-JP" alt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𝜎</m:t>
                    </m:r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ja-JP" dirty="0"/>
                  <a:t> activation function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2519731C-F2FF-41BF-A219-66DDA28BA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2732" y="4090052"/>
                <a:ext cx="2596416" cy="369332"/>
              </a:xfrm>
              <a:prstGeom prst="rect">
                <a:avLst/>
              </a:prstGeom>
              <a:blipFill>
                <a:blip r:embed="rId19"/>
                <a:stretch>
                  <a:fillRect l="-2113" t="-8197" r="-1174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9403F497-2C87-44A9-9558-39E52B8D3685}"/>
              </a:ext>
            </a:extLst>
          </p:cNvPr>
          <p:cNvSpPr txBox="1"/>
          <p:nvPr/>
        </p:nvSpPr>
        <p:spPr>
          <a:xfrm>
            <a:off x="1754749" y="3628387"/>
            <a:ext cx="53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➔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C7F25B46-A6F7-48ED-9AA1-66A617D529DE}"/>
              </a:ext>
            </a:extLst>
          </p:cNvPr>
          <p:cNvSpPr txBox="1"/>
          <p:nvPr/>
        </p:nvSpPr>
        <p:spPr>
          <a:xfrm>
            <a:off x="4834240" y="3628387"/>
            <a:ext cx="53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➔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B5D8DEBF-CBC9-42F9-AE4B-05D14353C7F7}"/>
              </a:ext>
            </a:extLst>
          </p:cNvPr>
          <p:cNvSpPr txBox="1"/>
          <p:nvPr/>
        </p:nvSpPr>
        <p:spPr>
          <a:xfrm>
            <a:off x="7913731" y="3628387"/>
            <a:ext cx="53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➔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35B1F640-0405-4ACB-862B-E5073B281CF1}"/>
              </a:ext>
            </a:extLst>
          </p:cNvPr>
          <p:cNvSpPr txBox="1"/>
          <p:nvPr/>
        </p:nvSpPr>
        <p:spPr>
          <a:xfrm rot="10800000">
            <a:off x="3986012" y="4670614"/>
            <a:ext cx="53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➔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574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タイトル 2">
                <a:extLst>
                  <a:ext uri="{FF2B5EF4-FFF2-40B4-BE49-F238E27FC236}">
                    <a16:creationId xmlns:a16="http://schemas.microsoft.com/office/drawing/2014/main" id="{179B0467-2DCE-4302-BB60-A98A54C22F1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90145" y="228600"/>
                <a:ext cx="11737731" cy="53633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/>
                        <m:t>𝑭𝒐𝒓𝒘𝒂𝒓𝒅</m:t>
                      </m:r>
                      <m:r>
                        <a:rPr lang="en-US" altLang="ja-JP"/>
                        <m:t> </m:t>
                      </m:r>
                      <m:r>
                        <a:rPr lang="en-US" altLang="ja-JP"/>
                        <m:t>𝑷𝒓𝒐𝒑𝒂𝒈𝒂𝒕𝒊𝒐𝒏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タイトル 2">
                <a:extLst>
                  <a:ext uri="{FF2B5EF4-FFF2-40B4-BE49-F238E27FC236}">
                    <a16:creationId xmlns:a16="http://schemas.microsoft.com/office/drawing/2014/main" id="{179B0467-2DCE-4302-BB60-A98A54C22F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0145" y="228600"/>
                <a:ext cx="11737731" cy="536332"/>
              </a:xfr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692706D-8BFB-40F0-BF48-DF72604427FA}"/>
              </a:ext>
            </a:extLst>
          </p:cNvPr>
          <p:cNvSpPr/>
          <p:nvPr/>
        </p:nvSpPr>
        <p:spPr>
          <a:xfrm>
            <a:off x="439389" y="350687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入力層</a:t>
            </a:r>
            <a:endParaRPr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F2B4317-9EBE-46AD-B2E9-BBF0B50AA317}"/>
              </a:ext>
            </a:extLst>
          </p:cNvPr>
          <p:cNvSpPr/>
          <p:nvPr/>
        </p:nvSpPr>
        <p:spPr>
          <a:xfrm>
            <a:off x="2517526" y="351910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隠れ層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290928" y="4065255"/>
                <a:ext cx="1142364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𝑋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28" y="4065255"/>
                <a:ext cx="1142364" cy="11128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620947" y="904093"/>
                <a:ext cx="8390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47" y="904093"/>
                <a:ext cx="839012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3074671" y="892517"/>
                <a:ext cx="854145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400" i="1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kumimoji="1" lang="en-US" altLang="ja-JP" sz="10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671" y="892517"/>
                <a:ext cx="854145" cy="316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/>
              <p:cNvSpPr txBox="1"/>
              <p:nvPr/>
            </p:nvSpPr>
            <p:spPr>
              <a:xfrm>
                <a:off x="1590779" y="3112877"/>
                <a:ext cx="652679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p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テキスト ボックス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779" y="3112877"/>
                <a:ext cx="652679" cy="38081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テキスト ボックス 83"/>
              <p:cNvSpPr txBox="1"/>
              <p:nvPr/>
            </p:nvSpPr>
            <p:spPr>
              <a:xfrm>
                <a:off x="2198367" y="3888436"/>
                <a:ext cx="1515479" cy="1352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(2)</m:t>
                        </m:r>
                      </m:sup>
                    </m:sSup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ja-JP" i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ja-JP" i="1">
                                    <a:latin typeface="Cambria Math"/>
                                  </a:rPr>
                                  <m:t>(2)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ja-JP" i="1">
                                    <a:latin typeface="Cambria Math"/>
                                  </a:rPr>
                                  <m:t>(2)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ja-JP" i="1">
                                    <a:latin typeface="Cambria Math"/>
                                  </a:rPr>
                                  <m:t>(2)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ja-JP" i="1">
                                    <a:latin typeface="Cambria Math"/>
                                  </a:rPr>
                                  <m:t>(2)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endParaRPr kumimoji="1" lang="ja-JP" altLang="en-US" i="1" dirty="0"/>
              </a:p>
            </p:txBody>
          </p:sp>
        </mc:Choice>
        <mc:Fallback>
          <p:sp>
            <p:nvSpPr>
              <p:cNvPr id="84" name="テキスト ボックス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367" y="3888436"/>
                <a:ext cx="1515479" cy="13521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9" name="テキスト ボックス 1048"/>
              <p:cNvSpPr txBox="1"/>
              <p:nvPr/>
            </p:nvSpPr>
            <p:spPr>
              <a:xfrm>
                <a:off x="4296882" y="1000173"/>
                <a:ext cx="5535745" cy="1112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ja-JP" i="1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ja-JP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49" name="テキスト ボックス 10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882" y="1000173"/>
                <a:ext cx="5535745" cy="111280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Oval 4"/>
          <p:cNvSpPr/>
          <p:nvPr/>
        </p:nvSpPr>
        <p:spPr>
          <a:xfrm>
            <a:off x="582702" y="2707788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5"/>
          <p:cNvSpPr/>
          <p:nvPr/>
        </p:nvSpPr>
        <p:spPr>
          <a:xfrm>
            <a:off x="582702" y="1976121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6"/>
          <p:cNvSpPr/>
          <p:nvPr/>
        </p:nvSpPr>
        <p:spPr>
          <a:xfrm>
            <a:off x="582702" y="1244455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7"/>
          <p:cNvSpPr/>
          <p:nvPr/>
        </p:nvSpPr>
        <p:spPr>
          <a:xfrm>
            <a:off x="3177081" y="1952054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"/>
          <p:cNvSpPr/>
          <p:nvPr/>
        </p:nvSpPr>
        <p:spPr>
          <a:xfrm>
            <a:off x="3174353" y="2699223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6"/>
          <p:cNvCxnSpPr>
            <a:stCxn id="120" idx="6"/>
            <a:endCxn id="126" idx="2"/>
          </p:cNvCxnSpPr>
          <p:nvPr/>
        </p:nvCxnSpPr>
        <p:spPr>
          <a:xfrm flipV="1">
            <a:off x="1150539" y="1519033"/>
            <a:ext cx="2067287" cy="683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7"/>
          <p:cNvCxnSpPr>
            <a:stCxn id="119" idx="6"/>
            <a:endCxn id="126" idx="2"/>
          </p:cNvCxnSpPr>
          <p:nvPr/>
        </p:nvCxnSpPr>
        <p:spPr>
          <a:xfrm flipV="1">
            <a:off x="1150539" y="1519033"/>
            <a:ext cx="2067287" cy="73849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8"/>
          <p:cNvCxnSpPr>
            <a:stCxn id="118" idx="6"/>
            <a:endCxn id="126" idx="2"/>
          </p:cNvCxnSpPr>
          <p:nvPr/>
        </p:nvCxnSpPr>
        <p:spPr>
          <a:xfrm flipV="1">
            <a:off x="1150539" y="1519033"/>
            <a:ext cx="2067287" cy="147016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9"/>
          <p:cNvSpPr/>
          <p:nvPr/>
        </p:nvSpPr>
        <p:spPr>
          <a:xfrm>
            <a:off x="3217826" y="1237623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7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83" y="1443192"/>
            <a:ext cx="224644" cy="151683"/>
          </a:xfrm>
          <a:prstGeom prst="rect">
            <a:avLst/>
          </a:prstGeom>
          <a:ln w="12700">
            <a:noFill/>
          </a:ln>
        </p:spPr>
      </p:pic>
      <p:pic>
        <p:nvPicPr>
          <p:cNvPr id="128" name="Picture 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29" y="2180212"/>
            <a:ext cx="230404" cy="151683"/>
          </a:xfrm>
          <a:prstGeom prst="rect">
            <a:avLst/>
          </a:prstGeom>
          <a:ln w="12700">
            <a:noFill/>
          </a:ln>
        </p:spPr>
      </p:pic>
      <p:pic>
        <p:nvPicPr>
          <p:cNvPr id="129" name="Pictur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30" y="2912611"/>
            <a:ext cx="232324" cy="155523"/>
          </a:xfrm>
          <a:prstGeom prst="rect">
            <a:avLst/>
          </a:prstGeom>
          <a:ln w="12700">
            <a:noFill/>
          </a:ln>
        </p:spPr>
      </p:pic>
      <p:pic>
        <p:nvPicPr>
          <p:cNvPr id="131" name="Picture 2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70" y="2122410"/>
            <a:ext cx="262260" cy="241663"/>
          </a:xfrm>
          <a:prstGeom prst="rect">
            <a:avLst/>
          </a:prstGeom>
          <a:ln w="12700">
            <a:noFill/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83C6235-C8DE-4840-A3CE-5605E2AD579D}"/>
              </a:ext>
            </a:extLst>
          </p:cNvPr>
          <p:cNvSpPr txBox="1"/>
          <p:nvPr/>
        </p:nvSpPr>
        <p:spPr>
          <a:xfrm>
            <a:off x="3714187" y="134119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?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pic>
        <p:nvPicPr>
          <p:cNvPr id="29" name="Picture 30">
            <a:extLst>
              <a:ext uri="{FF2B5EF4-FFF2-40B4-BE49-F238E27FC236}">
                <a16:creationId xmlns:a16="http://schemas.microsoft.com/office/drawing/2014/main" id="{D44F3014-B49D-426E-A645-1E0692F7BA9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70" y="2912611"/>
            <a:ext cx="262260" cy="244410"/>
          </a:xfrm>
          <a:prstGeom prst="rect">
            <a:avLst/>
          </a:prstGeom>
          <a:ln w="12700"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E66F9C68-FFB0-4EC9-A7BE-8AD2B9FBC048}"/>
                  </a:ext>
                </a:extLst>
              </p:cNvPr>
              <p:cNvSpPr txBox="1"/>
              <p:nvPr/>
            </p:nvSpPr>
            <p:spPr>
              <a:xfrm>
                <a:off x="4191577" y="4008115"/>
                <a:ext cx="6599627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i="1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ja-JP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)=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30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ja-JP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E66F9C68-FFB0-4EC9-A7BE-8AD2B9FBC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577" y="4008115"/>
                <a:ext cx="6599627" cy="111280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88E728-DB6E-43D1-94D6-76408F0355D1}"/>
                  </a:ext>
                </a:extLst>
              </p:cNvPr>
              <p:cNvSpPr txBox="1"/>
              <p:nvPr/>
            </p:nvSpPr>
            <p:spPr>
              <a:xfrm>
                <a:off x="9330104" y="6224457"/>
                <a:ext cx="2542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𝑔</m:t>
                    </m:r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ja-JP" dirty="0"/>
                  <a:t> activation function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88E728-DB6E-43D1-94D6-76408F035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104" y="6224457"/>
                <a:ext cx="2542234" cy="369332"/>
              </a:xfrm>
              <a:prstGeom prst="rect">
                <a:avLst/>
              </a:prstGeom>
              <a:blipFill>
                <a:blip r:embed="rId20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36AE865B-E32D-41F3-8E8B-9895E0B5E5F0}"/>
                  </a:ext>
                </a:extLst>
              </p:cNvPr>
              <p:cNvSpPr/>
              <p:nvPr/>
            </p:nvSpPr>
            <p:spPr>
              <a:xfrm>
                <a:off x="3216527" y="1398231"/>
                <a:ext cx="605743" cy="31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ja-JP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36AE865B-E32D-41F3-8E8B-9895E0B5E5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527" y="1398231"/>
                <a:ext cx="605743" cy="31669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22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143A0CE-9884-4F10-9DC3-D6EE19B49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45" y="870438"/>
            <a:ext cx="11901855" cy="5882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600" dirty="0"/>
              <a:t>1958</a:t>
            </a:r>
            <a:r>
              <a:rPr lang="ja-JP" altLang="en-US" sz="1600" dirty="0"/>
              <a:t>年　</a:t>
            </a:r>
            <a:r>
              <a:rPr lang="en-US" altLang="ja-JP" sz="1600" dirty="0"/>
              <a:t>Rosenblatt, Frank “The </a:t>
            </a:r>
            <a:r>
              <a:rPr lang="en-US" altLang="ja-JP" sz="1600" b="1" dirty="0">
                <a:solidFill>
                  <a:srgbClr val="FF0000"/>
                </a:solidFill>
              </a:rPr>
              <a:t>Perceptron</a:t>
            </a:r>
            <a:r>
              <a:rPr lang="en-US" altLang="ja-JP" sz="1600" dirty="0"/>
              <a:t>: A Probabilistic Model for Information Storage and Organization in the Brain”. </a:t>
            </a:r>
          </a:p>
          <a:p>
            <a:pPr marL="0" indent="0">
              <a:buNone/>
            </a:pPr>
            <a:r>
              <a:rPr lang="en-US" altLang="ja-JP" sz="1600" dirty="0"/>
              <a:t>1969</a:t>
            </a:r>
            <a:r>
              <a:rPr lang="ja-JP" altLang="en-US" sz="1600" dirty="0"/>
              <a:t>年　</a:t>
            </a:r>
            <a:r>
              <a:rPr lang="en-US" altLang="ja-JP" sz="1600" b="1" dirty="0">
                <a:solidFill>
                  <a:srgbClr val="FF0000"/>
                </a:solidFill>
              </a:rPr>
              <a:t>XOR</a:t>
            </a:r>
            <a:r>
              <a:rPr lang="ja-JP" altLang="en-US" sz="1600" dirty="0"/>
              <a:t>問題。パーセプトロンは</a:t>
            </a:r>
            <a:r>
              <a:rPr lang="en-US" altLang="ja-JP" sz="1600" dirty="0"/>
              <a:t>XOR</a:t>
            </a:r>
            <a:r>
              <a:rPr lang="ja-JP" altLang="en-US" sz="1600" dirty="0"/>
              <a:t>できないことを証明。➡</a:t>
            </a:r>
            <a:r>
              <a:rPr lang="en-US" altLang="ja-JP" sz="1600" dirty="0"/>
              <a:t>1980</a:t>
            </a:r>
            <a:r>
              <a:rPr lang="ja-JP" altLang="en-US" sz="1600" dirty="0"/>
              <a:t>年代</a:t>
            </a:r>
            <a:r>
              <a:rPr lang="ja-JP" altLang="en-US" sz="1600" b="1" dirty="0">
                <a:solidFill>
                  <a:srgbClr val="FF0000"/>
                </a:solidFill>
              </a:rPr>
              <a:t>隠れ層</a:t>
            </a:r>
            <a:r>
              <a:rPr lang="ja-JP" altLang="en-US" sz="1600" dirty="0"/>
              <a:t>を入れれば理論上は問題解決できた。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1986</a:t>
            </a:r>
            <a:r>
              <a:rPr lang="ja-JP" altLang="en-US" sz="1600" dirty="0"/>
              <a:t>年　バックプロパゲーション：</a:t>
            </a:r>
            <a:r>
              <a:rPr lang="en-US" altLang="ja-JP" sz="1600" dirty="0" err="1"/>
              <a:t>Rumelhart</a:t>
            </a:r>
            <a:r>
              <a:rPr lang="en-US" altLang="ja-JP" sz="1600" dirty="0"/>
              <a:t>, etc. “Learning representations by </a:t>
            </a:r>
            <a:r>
              <a:rPr lang="en-US" altLang="ja-JP" sz="1600" b="1" dirty="0">
                <a:solidFill>
                  <a:srgbClr val="FF0000"/>
                </a:solidFill>
              </a:rPr>
              <a:t>back-propagating</a:t>
            </a:r>
            <a:r>
              <a:rPr lang="en-US" altLang="ja-JP" sz="1600" dirty="0"/>
              <a:t> errors”. Nature 323</a:t>
            </a:r>
          </a:p>
          <a:p>
            <a:pPr marL="0" indent="0">
              <a:buNone/>
            </a:pPr>
            <a:r>
              <a:rPr lang="en-US" altLang="ja-JP" sz="1600" dirty="0"/>
              <a:t>2006</a:t>
            </a:r>
            <a:r>
              <a:rPr lang="ja-JP" altLang="en-US" sz="1600" dirty="0"/>
              <a:t>年　ディープネットワーク：</a:t>
            </a:r>
            <a:r>
              <a:rPr lang="en-US" altLang="ja-JP" sz="1600" dirty="0"/>
              <a:t>Geoffrey Hinton “</a:t>
            </a:r>
            <a:r>
              <a:rPr lang="en-US" altLang="ja-JP" sz="1600" dirty="0">
                <a:hlinkClick r:id="rId2"/>
              </a:rPr>
              <a:t>Reducing the Dimensionality of Data with Neural Networks</a:t>
            </a:r>
            <a:r>
              <a:rPr lang="en-US" altLang="ja-JP" sz="1600" dirty="0"/>
              <a:t>” </a:t>
            </a:r>
          </a:p>
          <a:p>
            <a:pPr marL="0" indent="0">
              <a:buNone/>
            </a:pPr>
            <a:r>
              <a:rPr lang="en-US" altLang="ja-JP" sz="1600" dirty="0"/>
              <a:t>               ※ Geoffrey Hinton </a:t>
            </a:r>
            <a:r>
              <a:rPr lang="ja-JP" altLang="en-US" sz="1600" dirty="0"/>
              <a:t>：</a:t>
            </a:r>
            <a:r>
              <a:rPr lang="en-US" altLang="ja-JP" sz="1600" dirty="0"/>
              <a:t>2013</a:t>
            </a:r>
            <a:r>
              <a:rPr lang="ja-JP" altLang="en-US" sz="1600" dirty="0"/>
              <a:t>年</a:t>
            </a:r>
            <a:r>
              <a:rPr lang="en-US" altLang="ja-JP" sz="1600" dirty="0"/>
              <a:t>Google Brain</a:t>
            </a:r>
            <a:r>
              <a:rPr lang="ja-JP" altLang="en-US" sz="1600" dirty="0"/>
              <a:t>へ。</a:t>
            </a:r>
            <a:r>
              <a:rPr lang="en-US" altLang="ja-JP" sz="1600" dirty="0"/>
              <a:t>2018</a:t>
            </a:r>
            <a:r>
              <a:rPr lang="ja-JP" altLang="en-US" sz="1600" dirty="0"/>
              <a:t>年</a:t>
            </a:r>
            <a:r>
              <a:rPr lang="en-US" altLang="ja-JP" sz="1600" dirty="0"/>
              <a:t>Turing Award</a:t>
            </a:r>
            <a:r>
              <a:rPr lang="ja-JP" altLang="en-US" sz="1600" dirty="0"/>
              <a:t>　</a:t>
            </a:r>
            <a:r>
              <a:rPr lang="en-US" altLang="ja-JP" sz="1600" dirty="0">
                <a:hlinkClick r:id="rId3"/>
              </a:rPr>
              <a:t> http://www.cs.toronto.edu/~hinton/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2012</a:t>
            </a:r>
            <a:r>
              <a:rPr lang="ja-JP" altLang="en-US" sz="1600" dirty="0"/>
              <a:t>年　</a:t>
            </a:r>
            <a:r>
              <a:rPr lang="en-US" altLang="ja-JP" sz="1600" dirty="0"/>
              <a:t> ILSVRC</a:t>
            </a:r>
            <a:r>
              <a:rPr lang="en-US" altLang="ja-JP" sz="1400" dirty="0"/>
              <a:t>(</a:t>
            </a:r>
            <a:r>
              <a:rPr lang="ja-JP" altLang="en-US" sz="1400" dirty="0"/>
              <a:t>大規模画像認識の競技会</a:t>
            </a:r>
            <a:r>
              <a:rPr lang="en-US" altLang="ja-JP" sz="1400" dirty="0"/>
              <a:t>)</a:t>
            </a:r>
            <a:r>
              <a:rPr lang="ja-JP" altLang="en-US" sz="1600" dirty="0"/>
              <a:t>で圧倒的に勝利 </a:t>
            </a:r>
            <a:r>
              <a:rPr lang="en-US" altLang="ja-JP" sz="1600" dirty="0"/>
              <a:t>by Geoffrey Hinton</a:t>
            </a:r>
            <a:r>
              <a:rPr lang="ja-JP" altLang="en-US" sz="1600" dirty="0" err="1"/>
              <a:t>。</a:t>
            </a:r>
            <a:r>
              <a:rPr lang="ja-JP" altLang="en-US" sz="1600" dirty="0"/>
              <a:t>誤り率</a:t>
            </a:r>
            <a:r>
              <a:rPr lang="en-US" altLang="ja-JP" sz="1600" dirty="0"/>
              <a:t>25.7%</a:t>
            </a:r>
            <a:r>
              <a:rPr lang="ja-JP" altLang="en-US" sz="1600" dirty="0"/>
              <a:t>から</a:t>
            </a:r>
            <a:r>
              <a:rPr lang="en-US" altLang="ja-JP" sz="1600" dirty="0"/>
              <a:t>16%</a:t>
            </a:r>
            <a:r>
              <a:rPr lang="ja-JP" altLang="en-US" sz="1600" dirty="0"/>
              <a:t>へ。現在：</a:t>
            </a:r>
            <a:r>
              <a:rPr lang="en-US" altLang="ja-JP" sz="1600" dirty="0"/>
              <a:t>4.9% </a:t>
            </a:r>
          </a:p>
          <a:p>
            <a:pPr marL="0" indent="0">
              <a:buNone/>
            </a:pPr>
            <a:r>
              <a:rPr lang="en-US" altLang="ja-JP" sz="1600" dirty="0"/>
              <a:t>2012</a:t>
            </a:r>
            <a:r>
              <a:rPr lang="ja-JP" altLang="en-US" sz="1600" dirty="0"/>
              <a:t>年　</a:t>
            </a:r>
            <a:r>
              <a:rPr lang="en-US" altLang="ja-JP" sz="1600" dirty="0"/>
              <a:t>YouTube</a:t>
            </a:r>
            <a:r>
              <a:rPr lang="ja-JP" altLang="en-US" sz="1600" dirty="0"/>
              <a:t>の動画を学習し</a:t>
            </a:r>
            <a:r>
              <a:rPr lang="ja-JP" altLang="en-US" sz="1600" b="1" dirty="0">
                <a:solidFill>
                  <a:srgbClr val="FF0000"/>
                </a:solidFill>
              </a:rPr>
              <a:t>猫認識</a:t>
            </a:r>
            <a:r>
              <a:rPr lang="ja-JP" altLang="en-US" sz="1600" dirty="0"/>
              <a:t>　</a:t>
            </a:r>
            <a:r>
              <a:rPr lang="en-US" altLang="ja-JP" sz="1600" dirty="0"/>
              <a:t>by Google</a:t>
            </a:r>
            <a:r>
              <a:rPr lang="ja-JP" altLang="en-US" sz="1600" dirty="0"/>
              <a:t>（</a:t>
            </a:r>
            <a:r>
              <a:rPr lang="en-US" altLang="ja-JP" sz="1600" dirty="0"/>
              <a:t>※</a:t>
            </a:r>
            <a:r>
              <a:rPr lang="ja-JP" altLang="en-US" sz="1600" dirty="0"/>
              <a:t>論文が</a:t>
            </a:r>
            <a:r>
              <a:rPr lang="ja-JP" altLang="en-US" sz="1600" dirty="0">
                <a:hlinkClick r:id="rId4"/>
              </a:rPr>
              <a:t>ここ</a:t>
            </a:r>
            <a:r>
              <a:rPr lang="ja-JP" altLang="en-US" sz="1600" dirty="0"/>
              <a:t>　　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2016</a:t>
            </a:r>
            <a:r>
              <a:rPr lang="ja-JP" altLang="en-US" sz="1600" dirty="0"/>
              <a:t>年　</a:t>
            </a:r>
            <a:r>
              <a:rPr lang="en-US" altLang="ja-JP" sz="1600" dirty="0"/>
              <a:t>AlphaGo </a:t>
            </a:r>
            <a:r>
              <a:rPr lang="ja-JP" altLang="en-US" sz="1600" dirty="0"/>
              <a:t>　（</a:t>
            </a:r>
            <a:r>
              <a:rPr lang="en-US" altLang="ja-JP" sz="1600" dirty="0"/>
              <a:t>※</a:t>
            </a:r>
            <a:r>
              <a:rPr lang="ja-JP" altLang="en-US" sz="1600" dirty="0"/>
              <a:t>論文が</a:t>
            </a:r>
            <a:r>
              <a:rPr lang="ja-JP" altLang="en-US" sz="1600" dirty="0">
                <a:hlinkClick r:id="rId5"/>
              </a:rPr>
              <a:t>ここ </a:t>
            </a:r>
            <a:r>
              <a:rPr lang="en-US" altLang="ja-JP" sz="1600" dirty="0">
                <a:hlinkClick r:id="rId5"/>
              </a:rPr>
              <a:t>from Nature</a:t>
            </a:r>
            <a:r>
              <a:rPr lang="ja-JP" altLang="en-US" sz="1600" dirty="0"/>
              <a:t>　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i="1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3F23B6F-F25D-4151-9915-59125A7B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おさらい：</a:t>
            </a:r>
            <a:r>
              <a:rPr lang="en-US" altLang="ja-JP" dirty="0"/>
              <a:t>boom#3 </a:t>
            </a:r>
            <a:r>
              <a:rPr lang="en-US" altLang="ja-JP" sz="2000" dirty="0"/>
              <a:t>: 2010</a:t>
            </a:r>
            <a:r>
              <a:rPr lang="ja-JP" altLang="en-US" sz="2000" dirty="0"/>
              <a:t>年</a:t>
            </a:r>
            <a:r>
              <a:rPr lang="en-US" altLang="ja-JP" sz="2000" dirty="0"/>
              <a:t>〜</a:t>
            </a:r>
            <a:r>
              <a:rPr lang="ja-JP" altLang="en-US" sz="2000" dirty="0"/>
              <a:t>現在</a:t>
            </a:r>
            <a:r>
              <a:rPr lang="en-US" altLang="ja-JP" sz="2000" dirty="0"/>
              <a:t> </a:t>
            </a:r>
            <a:endParaRPr kumimoji="1" lang="ja-JP" altLang="en-US" sz="2000" dirty="0"/>
          </a:p>
        </p:txBody>
      </p:sp>
      <p:pic>
        <p:nvPicPr>
          <p:cNvPr id="14338" name="Picture 2" descr="https://the01.jp/cms/wp-content/uploads/0004619-003.png">
            <a:extLst>
              <a:ext uri="{FF2B5EF4-FFF2-40B4-BE49-F238E27FC236}">
                <a16:creationId xmlns:a16="http://schemas.microsoft.com/office/drawing/2014/main" id="{77321C49-32CF-47FD-A752-81DEF6287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4317476"/>
            <a:ext cx="2760468" cy="254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593A906-D011-41C6-B12C-0EBF8494FEC2}"/>
              </a:ext>
            </a:extLst>
          </p:cNvPr>
          <p:cNvSpPr txBox="1"/>
          <p:nvPr/>
        </p:nvSpPr>
        <p:spPr>
          <a:xfrm>
            <a:off x="290145" y="3794256"/>
            <a:ext cx="3313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論理演算とは、</a:t>
            </a:r>
            <a:endParaRPr lang="en-US" altLang="ja-JP" sz="1400" b="1" dirty="0"/>
          </a:p>
          <a:p>
            <a:r>
              <a:rPr lang="en-US" altLang="ja-JP" sz="1400" b="1" dirty="0"/>
              <a:t>AND</a:t>
            </a:r>
            <a:r>
              <a:rPr lang="ja-JP" altLang="en-US" sz="1400" b="1" dirty="0" err="1"/>
              <a:t>、</a:t>
            </a:r>
            <a:r>
              <a:rPr lang="en-US" altLang="ja-JP" sz="1400" b="1" dirty="0"/>
              <a:t>OR</a:t>
            </a:r>
            <a:r>
              <a:rPr lang="ja-JP" altLang="en-US" sz="1400" b="1" dirty="0" err="1"/>
              <a:t>、</a:t>
            </a:r>
            <a:r>
              <a:rPr lang="en-US" altLang="ja-JP" sz="1400" b="1" dirty="0"/>
              <a:t>NAND</a:t>
            </a:r>
            <a:r>
              <a:rPr lang="ja-JP" altLang="en-US" sz="1400" b="1" dirty="0" err="1"/>
              <a:t>、</a:t>
            </a:r>
            <a:r>
              <a:rPr lang="en-US" altLang="ja-JP" sz="1400" b="1" dirty="0"/>
              <a:t>XOR</a:t>
            </a:r>
            <a:r>
              <a:rPr lang="ja-JP" altLang="en-US" sz="1400" b="1" dirty="0"/>
              <a:t>の</a:t>
            </a:r>
            <a:r>
              <a:rPr lang="en-US" altLang="ja-JP" sz="1400" b="1" dirty="0"/>
              <a:t>4</a:t>
            </a:r>
            <a:r>
              <a:rPr lang="ja-JP" altLang="en-US" sz="1400" b="1" dirty="0"/>
              <a:t>つが基本</a:t>
            </a:r>
            <a:endParaRPr kumimoji="1" lang="ja-JP" altLang="en-US" sz="1400" b="1" dirty="0"/>
          </a:p>
        </p:txBody>
      </p:sp>
      <p:pic>
        <p:nvPicPr>
          <p:cNvPr id="14340" name="Picture 4" descr="æ·±åº¦å­¦ä¹ é¼»ç¥Geoffrey Hintonå¸®ä½ å¥é¨å¸¦ä½ é£">
            <a:extLst>
              <a:ext uri="{FF2B5EF4-FFF2-40B4-BE49-F238E27FC236}">
                <a16:creationId xmlns:a16="http://schemas.microsoft.com/office/drawing/2014/main" id="{52B95653-E3F5-4E9B-A7FC-BF9708827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916" y="4387208"/>
            <a:ext cx="3376544" cy="247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7C5308D-D106-4EB2-9115-5438C9804C3F}"/>
              </a:ext>
            </a:extLst>
          </p:cNvPr>
          <p:cNvSpPr txBox="1"/>
          <p:nvPr/>
        </p:nvSpPr>
        <p:spPr>
          <a:xfrm>
            <a:off x="3812874" y="3794256"/>
            <a:ext cx="39786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ILSVRC</a:t>
            </a:r>
            <a:r>
              <a:rPr lang="ja-JP" altLang="en-US" sz="1400" b="1" dirty="0"/>
              <a:t>で圧倒的に勝利</a:t>
            </a:r>
            <a:endParaRPr lang="en-US" altLang="ja-JP" b="1" dirty="0"/>
          </a:p>
          <a:p>
            <a:r>
              <a:rPr lang="en-US" altLang="ja-JP" sz="1200" dirty="0">
                <a:hlinkClick r:id="rId8"/>
              </a:rPr>
              <a:t>http://www.image-net.org/challenges/LSVRC/2012/</a:t>
            </a:r>
            <a:endParaRPr lang="ja-JP" altLang="en-US" sz="12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F32E515-C665-412A-B19C-0D5F0970AAAA}"/>
              </a:ext>
            </a:extLst>
          </p:cNvPr>
          <p:cNvSpPr txBox="1"/>
          <p:nvPr/>
        </p:nvSpPr>
        <p:spPr>
          <a:xfrm>
            <a:off x="7923227" y="3794256"/>
            <a:ext cx="39786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hlinkClick r:id="rId9"/>
              </a:rPr>
              <a:t>https://googleblog.blogspot.com/2012/06/using-large-scale-brain-simulations-for.html</a:t>
            </a:r>
            <a:endParaRPr lang="en-US" altLang="ja-JP" sz="1400" dirty="0"/>
          </a:p>
          <a:p>
            <a:r>
              <a:rPr lang="ja-JP" altLang="en-US" sz="1400" b="1" dirty="0"/>
              <a:t>・</a:t>
            </a:r>
            <a:r>
              <a:rPr lang="en-US" altLang="ja-JP" sz="1400" b="1" dirty="0"/>
              <a:t>200×200px</a:t>
            </a:r>
            <a:r>
              <a:rPr lang="ja-JP" altLang="en-US" sz="1400" b="1" dirty="0"/>
              <a:t>画像：</a:t>
            </a:r>
            <a:r>
              <a:rPr lang="en-US" altLang="ja-JP" sz="1400" b="1" dirty="0"/>
              <a:t>1000</a:t>
            </a:r>
            <a:r>
              <a:rPr lang="ja-JP" altLang="en-US" sz="1400" b="1" dirty="0"/>
              <a:t>万枚</a:t>
            </a:r>
            <a:endParaRPr lang="en-US" altLang="ja-JP" sz="1400" b="1" dirty="0"/>
          </a:p>
          <a:p>
            <a:r>
              <a:rPr lang="ja-JP" altLang="en-US" sz="1400" b="1" dirty="0"/>
              <a:t>・ニューラルネットワーク：９つの階層</a:t>
            </a:r>
            <a:endParaRPr lang="en-US" altLang="ja-JP" sz="1400" b="1" dirty="0"/>
          </a:p>
          <a:p>
            <a:r>
              <a:rPr lang="ja-JP" altLang="en-US" sz="1400" b="1" dirty="0"/>
              <a:t>・</a:t>
            </a:r>
            <a:r>
              <a:rPr lang="en-US" altLang="ja-JP" sz="1400" b="1" dirty="0"/>
              <a:t>1000</a:t>
            </a:r>
            <a:r>
              <a:rPr lang="ja-JP" altLang="en-US" sz="1400" b="1" dirty="0"/>
              <a:t>台</a:t>
            </a:r>
            <a:r>
              <a:rPr lang="en-US" altLang="ja-JP" sz="1400" b="1" dirty="0"/>
              <a:t>×3</a:t>
            </a:r>
            <a:r>
              <a:rPr lang="ja-JP" altLang="en-US" sz="1400" b="1" dirty="0"/>
              <a:t>日間</a:t>
            </a:r>
            <a:endParaRPr lang="en-US" altLang="ja-JP" sz="1400" b="1" dirty="0"/>
          </a:p>
          <a:p>
            <a:r>
              <a:rPr lang="ja-JP" altLang="en-US" sz="1400" b="1" dirty="0"/>
              <a:t>・コンピュータが「もっとも猫らしい猫」と判断する画像が　➡</a:t>
            </a:r>
            <a:endParaRPr lang="ja-JP" altLang="en-US" sz="1200" b="1" dirty="0"/>
          </a:p>
        </p:txBody>
      </p:sp>
      <p:pic>
        <p:nvPicPr>
          <p:cNvPr id="14342" name="Picture 6" descr="https://1.bp.blogspot.com/-VENOsYD1uJc/T-nkLAiANtI/AAAAAAAAJWc/2KCTl3OsI18/s320/cat+detection.jpeg">
            <a:extLst>
              <a:ext uri="{FF2B5EF4-FFF2-40B4-BE49-F238E27FC236}">
                <a16:creationId xmlns:a16="http://schemas.microsoft.com/office/drawing/2014/main" id="{7B83677D-C6C7-4E02-918D-3B9A14415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315" y="5187343"/>
            <a:ext cx="1923059" cy="167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775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692706D-8BFB-40F0-BF48-DF72604427FA}"/>
              </a:ext>
            </a:extLst>
          </p:cNvPr>
          <p:cNvSpPr/>
          <p:nvPr/>
        </p:nvSpPr>
        <p:spPr>
          <a:xfrm>
            <a:off x="439389" y="350687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入力層</a:t>
            </a:r>
            <a:endParaRPr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DF5E16E-69DE-44A1-B49B-30CE747EEAB3}"/>
              </a:ext>
            </a:extLst>
          </p:cNvPr>
          <p:cNvSpPr/>
          <p:nvPr/>
        </p:nvSpPr>
        <p:spPr>
          <a:xfrm>
            <a:off x="5447247" y="344289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出力層</a:t>
            </a:r>
            <a:endParaRPr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F2B4317-9EBE-46AD-B2E9-BBF0B50AA317}"/>
              </a:ext>
            </a:extLst>
          </p:cNvPr>
          <p:cNvSpPr/>
          <p:nvPr/>
        </p:nvSpPr>
        <p:spPr>
          <a:xfrm>
            <a:off x="2517526" y="351910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隠れ層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290928" y="4065255"/>
                <a:ext cx="1142364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𝑋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28" y="4065255"/>
                <a:ext cx="1142364" cy="111280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4"/>
          <p:cNvSpPr/>
          <p:nvPr/>
        </p:nvSpPr>
        <p:spPr>
          <a:xfrm>
            <a:off x="582702" y="2707788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5"/>
          <p:cNvSpPr/>
          <p:nvPr/>
        </p:nvSpPr>
        <p:spPr>
          <a:xfrm>
            <a:off x="582702" y="1976121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6"/>
          <p:cNvSpPr/>
          <p:nvPr/>
        </p:nvSpPr>
        <p:spPr>
          <a:xfrm>
            <a:off x="582702" y="1244455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7"/>
          <p:cNvSpPr/>
          <p:nvPr/>
        </p:nvSpPr>
        <p:spPr>
          <a:xfrm>
            <a:off x="3177081" y="1952054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8"/>
          <p:cNvCxnSpPr>
            <a:stCxn id="22" idx="6"/>
            <a:endCxn id="23" idx="2"/>
          </p:cNvCxnSpPr>
          <p:nvPr/>
        </p:nvCxnSpPr>
        <p:spPr>
          <a:xfrm>
            <a:off x="1150539" y="1525865"/>
            <a:ext cx="2026542" cy="70759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9"/>
          <p:cNvCxnSpPr>
            <a:stCxn id="21" idx="6"/>
            <a:endCxn id="23" idx="2"/>
          </p:cNvCxnSpPr>
          <p:nvPr/>
        </p:nvCxnSpPr>
        <p:spPr>
          <a:xfrm flipV="1">
            <a:off x="1150539" y="2233464"/>
            <a:ext cx="2026542" cy="240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0"/>
          <p:cNvCxnSpPr>
            <a:stCxn id="20" idx="6"/>
            <a:endCxn id="23" idx="2"/>
          </p:cNvCxnSpPr>
          <p:nvPr/>
        </p:nvCxnSpPr>
        <p:spPr>
          <a:xfrm flipV="1">
            <a:off x="1150539" y="2233464"/>
            <a:ext cx="2026542" cy="7557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stCxn id="39" idx="6"/>
            <a:endCxn id="43" idx="1"/>
          </p:cNvCxnSpPr>
          <p:nvPr/>
        </p:nvCxnSpPr>
        <p:spPr>
          <a:xfrm>
            <a:off x="6198082" y="2050485"/>
            <a:ext cx="1360292" cy="115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2"/>
          <p:cNvSpPr/>
          <p:nvPr/>
        </p:nvSpPr>
        <p:spPr>
          <a:xfrm>
            <a:off x="3174353" y="2699223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13"/>
          <p:cNvCxnSpPr>
            <a:stCxn id="22" idx="6"/>
            <a:endCxn id="28" idx="2"/>
          </p:cNvCxnSpPr>
          <p:nvPr/>
        </p:nvCxnSpPr>
        <p:spPr>
          <a:xfrm>
            <a:off x="1150539" y="1525865"/>
            <a:ext cx="2023814" cy="14547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/>
          <p:cNvCxnSpPr>
            <a:stCxn id="21" idx="6"/>
            <a:endCxn id="28" idx="2"/>
          </p:cNvCxnSpPr>
          <p:nvPr/>
        </p:nvCxnSpPr>
        <p:spPr>
          <a:xfrm>
            <a:off x="1150539" y="2257531"/>
            <a:ext cx="2023814" cy="72310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5"/>
          <p:cNvCxnSpPr>
            <a:stCxn id="20" idx="6"/>
            <a:endCxn id="28" idx="2"/>
          </p:cNvCxnSpPr>
          <p:nvPr/>
        </p:nvCxnSpPr>
        <p:spPr>
          <a:xfrm flipV="1">
            <a:off x="1150539" y="2980633"/>
            <a:ext cx="2023814" cy="85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6"/>
          <p:cNvCxnSpPr>
            <a:stCxn id="22" idx="6"/>
            <a:endCxn id="38" idx="2"/>
          </p:cNvCxnSpPr>
          <p:nvPr/>
        </p:nvCxnSpPr>
        <p:spPr>
          <a:xfrm flipV="1">
            <a:off x="1150539" y="1519033"/>
            <a:ext cx="2067287" cy="68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7"/>
          <p:cNvCxnSpPr>
            <a:stCxn id="21" idx="6"/>
            <a:endCxn id="38" idx="2"/>
          </p:cNvCxnSpPr>
          <p:nvPr/>
        </p:nvCxnSpPr>
        <p:spPr>
          <a:xfrm flipV="1">
            <a:off x="1150539" y="1519033"/>
            <a:ext cx="2067287" cy="73849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8"/>
          <p:cNvCxnSpPr>
            <a:stCxn id="20" idx="6"/>
            <a:endCxn id="38" idx="2"/>
          </p:cNvCxnSpPr>
          <p:nvPr/>
        </p:nvCxnSpPr>
        <p:spPr>
          <a:xfrm flipV="1">
            <a:off x="1150539" y="1519033"/>
            <a:ext cx="2067287" cy="14701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19"/>
          <p:cNvSpPr/>
          <p:nvPr/>
        </p:nvSpPr>
        <p:spPr>
          <a:xfrm>
            <a:off x="3217826" y="1237623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20"/>
          <p:cNvSpPr/>
          <p:nvPr/>
        </p:nvSpPr>
        <p:spPr>
          <a:xfrm>
            <a:off x="5630245" y="1769075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21"/>
          <p:cNvCxnSpPr>
            <a:stCxn id="38" idx="6"/>
            <a:endCxn id="39" idx="2"/>
          </p:cNvCxnSpPr>
          <p:nvPr/>
        </p:nvCxnSpPr>
        <p:spPr>
          <a:xfrm>
            <a:off x="3785663" y="1519033"/>
            <a:ext cx="1844582" cy="53145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22"/>
          <p:cNvCxnSpPr>
            <a:stCxn id="23" idx="6"/>
            <a:endCxn id="39" idx="2"/>
          </p:cNvCxnSpPr>
          <p:nvPr/>
        </p:nvCxnSpPr>
        <p:spPr>
          <a:xfrm flipV="1">
            <a:off x="3744918" y="2050485"/>
            <a:ext cx="1885327" cy="18297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23"/>
          <p:cNvCxnSpPr>
            <a:stCxn id="28" idx="6"/>
            <a:endCxn id="39" idx="2"/>
          </p:cNvCxnSpPr>
          <p:nvPr/>
        </p:nvCxnSpPr>
        <p:spPr>
          <a:xfrm flipV="1">
            <a:off x="3742190" y="2050485"/>
            <a:ext cx="1888055" cy="9301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374" y="1926131"/>
            <a:ext cx="659083" cy="271745"/>
          </a:xfrm>
          <a:prstGeom prst="rect">
            <a:avLst/>
          </a:prstGeom>
          <a:ln w="12700">
            <a:noFill/>
          </a:ln>
        </p:spPr>
      </p:pic>
      <p:pic>
        <p:nvPicPr>
          <p:cNvPr id="44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83" y="1443192"/>
            <a:ext cx="224644" cy="151683"/>
          </a:xfrm>
          <a:prstGeom prst="rect">
            <a:avLst/>
          </a:prstGeom>
          <a:ln w="12700">
            <a:noFill/>
          </a:ln>
        </p:spPr>
      </p:pic>
      <p:pic>
        <p:nvPicPr>
          <p:cNvPr id="45" name="Picture 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29" y="2180212"/>
            <a:ext cx="230404" cy="151683"/>
          </a:xfrm>
          <a:prstGeom prst="rect">
            <a:avLst/>
          </a:prstGeom>
          <a:ln w="12700">
            <a:noFill/>
          </a:ln>
        </p:spPr>
      </p:pic>
      <p:pic>
        <p:nvPicPr>
          <p:cNvPr id="46" name="Pictur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30" y="2912611"/>
            <a:ext cx="232324" cy="155523"/>
          </a:xfrm>
          <a:prstGeom prst="rect">
            <a:avLst/>
          </a:prstGeom>
          <a:ln w="12700">
            <a:noFill/>
          </a:ln>
        </p:spPr>
      </p:pic>
      <p:pic>
        <p:nvPicPr>
          <p:cNvPr id="47" name="Picture 2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70" y="1405033"/>
            <a:ext cx="262260" cy="241663"/>
          </a:xfrm>
          <a:prstGeom prst="rect">
            <a:avLst/>
          </a:prstGeom>
          <a:ln w="12700">
            <a:noFill/>
          </a:ln>
        </p:spPr>
      </p:pic>
      <p:pic>
        <p:nvPicPr>
          <p:cNvPr id="48" name="Picture 2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70" y="2122410"/>
            <a:ext cx="262260" cy="241663"/>
          </a:xfrm>
          <a:prstGeom prst="rect">
            <a:avLst/>
          </a:prstGeom>
          <a:ln w="12700">
            <a:noFill/>
          </a:ln>
        </p:spPr>
      </p:pic>
      <p:pic>
        <p:nvPicPr>
          <p:cNvPr id="49" name="Picture 3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70" y="2912611"/>
            <a:ext cx="262260" cy="244410"/>
          </a:xfrm>
          <a:prstGeom prst="rect">
            <a:avLst/>
          </a:prstGeom>
          <a:ln w="1270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620947" y="904093"/>
                <a:ext cx="8390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47" y="904093"/>
                <a:ext cx="839012" cy="33855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3074671" y="892517"/>
                <a:ext cx="854145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400" i="1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kumimoji="1" lang="en-US" altLang="ja-JP" sz="10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671" y="892517"/>
                <a:ext cx="854145" cy="31669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/>
              <p:cNvSpPr txBox="1"/>
              <p:nvPr/>
            </p:nvSpPr>
            <p:spPr>
              <a:xfrm>
                <a:off x="1590779" y="3112877"/>
                <a:ext cx="652679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p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テキスト ボックス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779" y="3112877"/>
                <a:ext cx="652679" cy="38081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/>
              <p:cNvSpPr txBox="1"/>
              <p:nvPr/>
            </p:nvSpPr>
            <p:spPr>
              <a:xfrm>
                <a:off x="4379210" y="3062083"/>
                <a:ext cx="657488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p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テキスト ボックス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210" y="3062083"/>
                <a:ext cx="657488" cy="38081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4707953" y="4453182"/>
                <a:ext cx="3275021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3</m:t>
                              </m:r>
                              <m:r>
                                <a:rPr lang="en-US" altLang="ja-JP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=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ja-JP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sub>
                      </m:sSub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)=</m:t>
                      </m:r>
                      <m:r>
                        <a:rPr kumimoji="1" lang="ja-JP" alt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𝜎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(2)</m:t>
                          </m:r>
                        </m:sup>
                      </m:sSup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))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953" y="4453182"/>
                <a:ext cx="3275021" cy="387927"/>
              </a:xfrm>
              <a:prstGeom prst="rect">
                <a:avLst/>
              </a:prstGeom>
              <a:blipFill>
                <a:blip r:embed="rId21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2139679" y="4453182"/>
                <a:ext cx="181447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i="1">
                              <a:latin typeface="Cambria Math"/>
                              <a:ea typeface="Cambria Math"/>
                            </a:rPr>
                            <m:t>(2)</m:t>
                          </m:r>
                        </m:sup>
                      </m:sSup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679" y="4453182"/>
                <a:ext cx="1814471" cy="387927"/>
              </a:xfrm>
              <a:prstGeom prst="rect">
                <a:avLst/>
              </a:prstGeom>
              <a:blipFill>
                <a:blip r:embed="rId22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6100508" y="5114707"/>
                <a:ext cx="2661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𝑔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kumimoji="1" lang="ja-JP" alt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𝜎</m:t>
                    </m:r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ja-JP" dirty="0"/>
                  <a:t> activation function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508" y="5114707"/>
                <a:ext cx="2661306" cy="369332"/>
              </a:xfrm>
              <a:prstGeom prst="rect">
                <a:avLst/>
              </a:prstGeom>
              <a:blipFill>
                <a:blip r:embed="rId23"/>
                <a:stretch>
                  <a:fillRect t="-6557" r="-114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DD859584-DA32-44C0-99B5-42F484329835}"/>
                  </a:ext>
                </a:extLst>
              </p:cNvPr>
              <p:cNvSpPr/>
              <p:nvPr/>
            </p:nvSpPr>
            <p:spPr>
              <a:xfrm>
                <a:off x="5610946" y="1888282"/>
                <a:ext cx="632673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/>
                            </a:rPr>
                            <m:t>3</m:t>
                          </m:r>
                          <m:r>
                            <a:rPr lang="en-US" altLang="ja-JP" i="1">
                              <a:latin typeface="Cambria Math"/>
                              <a:ea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DD859584-DA32-44C0-99B5-42F4843298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946" y="1888282"/>
                <a:ext cx="632673" cy="3808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タイトル 2">
                <a:extLst>
                  <a:ext uri="{FF2B5EF4-FFF2-40B4-BE49-F238E27FC236}">
                    <a16:creationId xmlns:a16="http://schemas.microsoft.com/office/drawing/2014/main" id="{03FD45D1-B9F4-487D-B63A-B3B5BFD311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90145" y="228600"/>
                <a:ext cx="11737731" cy="53633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/>
                        <m:t>𝑭𝒐𝒓𝒘𝒂𝒓𝒅</m:t>
                      </m:r>
                      <m:r>
                        <a:rPr lang="en-US" altLang="ja-JP"/>
                        <m:t> </m:t>
                      </m:r>
                      <m:r>
                        <a:rPr lang="en-US" altLang="ja-JP"/>
                        <m:t>𝑷𝒓𝒐𝒑𝒂𝒈𝒂𝒕𝒊𝒐𝒏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6" name="タイトル 2">
                <a:extLst>
                  <a:ext uri="{FF2B5EF4-FFF2-40B4-BE49-F238E27FC236}">
                    <a16:creationId xmlns:a16="http://schemas.microsoft.com/office/drawing/2014/main" id="{03FD45D1-B9F4-487D-B63A-B3B5BFD311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0145" y="228600"/>
                <a:ext cx="11737731" cy="536332"/>
              </a:xfr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8AD51A-6A1D-448A-99B0-DFF27CDF0657}"/>
              </a:ext>
            </a:extLst>
          </p:cNvPr>
          <p:cNvSpPr txBox="1"/>
          <p:nvPr/>
        </p:nvSpPr>
        <p:spPr>
          <a:xfrm>
            <a:off x="1531273" y="4354757"/>
            <a:ext cx="461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rgbClr val="FF0000"/>
                </a:solidFill>
              </a:rPr>
              <a:t>➔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497765D-2866-47DA-ACD6-3B6AF8B12F87}"/>
              </a:ext>
            </a:extLst>
          </p:cNvPr>
          <p:cNvSpPr txBox="1"/>
          <p:nvPr/>
        </p:nvSpPr>
        <p:spPr>
          <a:xfrm>
            <a:off x="4198670" y="4354756"/>
            <a:ext cx="461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rgbClr val="FF0000"/>
                </a:solidFill>
              </a:rPr>
              <a:t>➔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429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692706D-8BFB-40F0-BF48-DF72604427FA}"/>
              </a:ext>
            </a:extLst>
          </p:cNvPr>
          <p:cNvSpPr/>
          <p:nvPr/>
        </p:nvSpPr>
        <p:spPr>
          <a:xfrm>
            <a:off x="439389" y="350687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入力層</a:t>
            </a:r>
            <a:endParaRPr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DF5E16E-69DE-44A1-B49B-30CE747EEAB3}"/>
              </a:ext>
            </a:extLst>
          </p:cNvPr>
          <p:cNvSpPr/>
          <p:nvPr/>
        </p:nvSpPr>
        <p:spPr>
          <a:xfrm>
            <a:off x="5447247" y="344289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出力層</a:t>
            </a:r>
            <a:endParaRPr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F2B4317-9EBE-46AD-B2E9-BBF0B50AA317}"/>
              </a:ext>
            </a:extLst>
          </p:cNvPr>
          <p:cNvSpPr/>
          <p:nvPr/>
        </p:nvSpPr>
        <p:spPr>
          <a:xfrm>
            <a:off x="2517526" y="351910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隠れ層</a:t>
            </a:r>
            <a:endParaRPr lang="ja-JP" altLang="en-US" dirty="0"/>
          </a:p>
        </p:txBody>
      </p:sp>
      <p:sp>
        <p:nvSpPr>
          <p:cNvPr id="20" name="Oval 4"/>
          <p:cNvSpPr/>
          <p:nvPr/>
        </p:nvSpPr>
        <p:spPr>
          <a:xfrm>
            <a:off x="582702" y="2707788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5"/>
          <p:cNvSpPr/>
          <p:nvPr/>
        </p:nvSpPr>
        <p:spPr>
          <a:xfrm>
            <a:off x="582702" y="1976121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6"/>
          <p:cNvSpPr/>
          <p:nvPr/>
        </p:nvSpPr>
        <p:spPr>
          <a:xfrm>
            <a:off x="582702" y="1244455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7"/>
          <p:cNvSpPr/>
          <p:nvPr/>
        </p:nvSpPr>
        <p:spPr>
          <a:xfrm>
            <a:off x="3177081" y="1952054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8"/>
          <p:cNvCxnSpPr>
            <a:stCxn id="22" idx="6"/>
            <a:endCxn id="23" idx="2"/>
          </p:cNvCxnSpPr>
          <p:nvPr/>
        </p:nvCxnSpPr>
        <p:spPr>
          <a:xfrm>
            <a:off x="1150539" y="1525865"/>
            <a:ext cx="2026542" cy="70759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9"/>
          <p:cNvCxnSpPr>
            <a:stCxn id="21" idx="6"/>
            <a:endCxn id="23" idx="2"/>
          </p:cNvCxnSpPr>
          <p:nvPr/>
        </p:nvCxnSpPr>
        <p:spPr>
          <a:xfrm flipV="1">
            <a:off x="1150539" y="2233464"/>
            <a:ext cx="2026542" cy="240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0"/>
          <p:cNvCxnSpPr>
            <a:stCxn id="20" idx="6"/>
            <a:endCxn id="23" idx="2"/>
          </p:cNvCxnSpPr>
          <p:nvPr/>
        </p:nvCxnSpPr>
        <p:spPr>
          <a:xfrm flipV="1">
            <a:off x="1150539" y="2233464"/>
            <a:ext cx="2026542" cy="7557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stCxn id="39" idx="6"/>
            <a:endCxn id="43" idx="1"/>
          </p:cNvCxnSpPr>
          <p:nvPr/>
        </p:nvCxnSpPr>
        <p:spPr>
          <a:xfrm>
            <a:off x="6198082" y="2050485"/>
            <a:ext cx="1360292" cy="115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2"/>
          <p:cNvSpPr/>
          <p:nvPr/>
        </p:nvSpPr>
        <p:spPr>
          <a:xfrm>
            <a:off x="3174353" y="2699223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13"/>
          <p:cNvCxnSpPr>
            <a:stCxn id="22" idx="6"/>
            <a:endCxn id="28" idx="2"/>
          </p:cNvCxnSpPr>
          <p:nvPr/>
        </p:nvCxnSpPr>
        <p:spPr>
          <a:xfrm>
            <a:off x="1150539" y="1525865"/>
            <a:ext cx="2023814" cy="14547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/>
          <p:cNvCxnSpPr>
            <a:stCxn id="21" idx="6"/>
            <a:endCxn id="28" idx="2"/>
          </p:cNvCxnSpPr>
          <p:nvPr/>
        </p:nvCxnSpPr>
        <p:spPr>
          <a:xfrm>
            <a:off x="1150539" y="2257531"/>
            <a:ext cx="2023814" cy="72310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5"/>
          <p:cNvCxnSpPr>
            <a:stCxn id="20" idx="6"/>
            <a:endCxn id="28" idx="2"/>
          </p:cNvCxnSpPr>
          <p:nvPr/>
        </p:nvCxnSpPr>
        <p:spPr>
          <a:xfrm flipV="1">
            <a:off x="1150539" y="2980633"/>
            <a:ext cx="2023814" cy="85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6"/>
          <p:cNvCxnSpPr>
            <a:stCxn id="22" idx="6"/>
            <a:endCxn id="38" idx="2"/>
          </p:cNvCxnSpPr>
          <p:nvPr/>
        </p:nvCxnSpPr>
        <p:spPr>
          <a:xfrm flipV="1">
            <a:off x="1150539" y="1519033"/>
            <a:ext cx="2067287" cy="68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7"/>
          <p:cNvCxnSpPr>
            <a:stCxn id="21" idx="6"/>
            <a:endCxn id="38" idx="2"/>
          </p:cNvCxnSpPr>
          <p:nvPr/>
        </p:nvCxnSpPr>
        <p:spPr>
          <a:xfrm flipV="1">
            <a:off x="1150539" y="1519033"/>
            <a:ext cx="2067287" cy="73849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8"/>
          <p:cNvCxnSpPr>
            <a:stCxn id="20" idx="6"/>
            <a:endCxn id="38" idx="2"/>
          </p:cNvCxnSpPr>
          <p:nvPr/>
        </p:nvCxnSpPr>
        <p:spPr>
          <a:xfrm flipV="1">
            <a:off x="1150539" y="1519033"/>
            <a:ext cx="2067287" cy="14701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19"/>
          <p:cNvSpPr/>
          <p:nvPr/>
        </p:nvSpPr>
        <p:spPr>
          <a:xfrm>
            <a:off x="3217826" y="1237623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20"/>
          <p:cNvSpPr/>
          <p:nvPr/>
        </p:nvSpPr>
        <p:spPr>
          <a:xfrm>
            <a:off x="5630245" y="1769075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21"/>
          <p:cNvCxnSpPr>
            <a:stCxn id="38" idx="6"/>
            <a:endCxn id="39" idx="2"/>
          </p:cNvCxnSpPr>
          <p:nvPr/>
        </p:nvCxnSpPr>
        <p:spPr>
          <a:xfrm>
            <a:off x="3785663" y="1519033"/>
            <a:ext cx="1844582" cy="53145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22"/>
          <p:cNvCxnSpPr>
            <a:stCxn id="23" idx="6"/>
            <a:endCxn id="39" idx="2"/>
          </p:cNvCxnSpPr>
          <p:nvPr/>
        </p:nvCxnSpPr>
        <p:spPr>
          <a:xfrm flipV="1">
            <a:off x="3744918" y="2050485"/>
            <a:ext cx="1885327" cy="18297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23"/>
          <p:cNvCxnSpPr>
            <a:stCxn id="28" idx="6"/>
            <a:endCxn id="39" idx="2"/>
          </p:cNvCxnSpPr>
          <p:nvPr/>
        </p:nvCxnSpPr>
        <p:spPr>
          <a:xfrm flipV="1">
            <a:off x="3742190" y="2050485"/>
            <a:ext cx="1888055" cy="9301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374" y="1926131"/>
            <a:ext cx="659083" cy="271745"/>
          </a:xfrm>
          <a:prstGeom prst="rect">
            <a:avLst/>
          </a:prstGeom>
          <a:ln w="12700">
            <a:noFill/>
          </a:ln>
        </p:spPr>
      </p:pic>
      <p:pic>
        <p:nvPicPr>
          <p:cNvPr id="44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83" y="1443192"/>
            <a:ext cx="224644" cy="151683"/>
          </a:xfrm>
          <a:prstGeom prst="rect">
            <a:avLst/>
          </a:prstGeom>
          <a:ln w="12700">
            <a:noFill/>
          </a:ln>
        </p:spPr>
      </p:pic>
      <p:pic>
        <p:nvPicPr>
          <p:cNvPr id="45" name="Picture 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29" y="2180212"/>
            <a:ext cx="230404" cy="151683"/>
          </a:xfrm>
          <a:prstGeom prst="rect">
            <a:avLst/>
          </a:prstGeom>
          <a:ln w="12700">
            <a:noFill/>
          </a:ln>
        </p:spPr>
      </p:pic>
      <p:pic>
        <p:nvPicPr>
          <p:cNvPr id="46" name="Pictur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30" y="2912611"/>
            <a:ext cx="232324" cy="155523"/>
          </a:xfrm>
          <a:prstGeom prst="rect">
            <a:avLst/>
          </a:prstGeom>
          <a:ln w="12700">
            <a:noFill/>
          </a:ln>
        </p:spPr>
      </p:pic>
      <p:pic>
        <p:nvPicPr>
          <p:cNvPr id="47" name="Picture 2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70" y="1405033"/>
            <a:ext cx="262260" cy="241663"/>
          </a:xfrm>
          <a:prstGeom prst="rect">
            <a:avLst/>
          </a:prstGeom>
          <a:ln w="12700">
            <a:noFill/>
          </a:ln>
        </p:spPr>
      </p:pic>
      <p:pic>
        <p:nvPicPr>
          <p:cNvPr id="48" name="Picture 2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70" y="2122410"/>
            <a:ext cx="262260" cy="241663"/>
          </a:xfrm>
          <a:prstGeom prst="rect">
            <a:avLst/>
          </a:prstGeom>
          <a:ln w="12700">
            <a:noFill/>
          </a:ln>
        </p:spPr>
      </p:pic>
      <p:pic>
        <p:nvPicPr>
          <p:cNvPr id="49" name="Picture 3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70" y="2912611"/>
            <a:ext cx="262260" cy="244410"/>
          </a:xfrm>
          <a:prstGeom prst="rect">
            <a:avLst/>
          </a:prstGeom>
          <a:ln w="1270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620947" y="904093"/>
                <a:ext cx="8390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47" y="904093"/>
                <a:ext cx="839012" cy="33855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3074671" y="892517"/>
                <a:ext cx="854145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400" i="1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kumimoji="1" lang="en-US" altLang="ja-JP" sz="10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671" y="892517"/>
                <a:ext cx="854145" cy="31669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/>
              <p:cNvSpPr txBox="1"/>
              <p:nvPr/>
            </p:nvSpPr>
            <p:spPr>
              <a:xfrm>
                <a:off x="1590779" y="3112877"/>
                <a:ext cx="652679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p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テキスト ボックス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779" y="3112877"/>
                <a:ext cx="652679" cy="38081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/>
              <p:cNvSpPr txBox="1"/>
              <p:nvPr/>
            </p:nvSpPr>
            <p:spPr>
              <a:xfrm>
                <a:off x="4379210" y="3062083"/>
                <a:ext cx="657488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p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テキスト ボックス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210" y="3062083"/>
                <a:ext cx="657488" cy="38081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DD859584-DA32-44C0-99B5-42F484329835}"/>
                  </a:ext>
                </a:extLst>
              </p:cNvPr>
              <p:cNvSpPr/>
              <p:nvPr/>
            </p:nvSpPr>
            <p:spPr>
              <a:xfrm>
                <a:off x="5610946" y="1888282"/>
                <a:ext cx="632673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/>
                            </a:rPr>
                            <m:t>3</m:t>
                          </m:r>
                          <m:r>
                            <a:rPr lang="en-US" altLang="ja-JP" i="1">
                              <a:latin typeface="Cambria Math"/>
                              <a:ea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DD859584-DA32-44C0-99B5-42F4843298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946" y="1888282"/>
                <a:ext cx="632673" cy="3808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タイトル 2">
                <a:extLst>
                  <a:ext uri="{FF2B5EF4-FFF2-40B4-BE49-F238E27FC236}">
                    <a16:creationId xmlns:a16="http://schemas.microsoft.com/office/drawing/2014/main" id="{03FD45D1-B9F4-487D-B63A-B3B5BFD311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90145" y="228600"/>
                <a:ext cx="11737731" cy="53633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𝑩𝒂𝒄𝒌</m:t>
                      </m:r>
                      <m:r>
                        <a:rPr lang="en-US" altLang="ja-JP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/>
                        <m:t>𝑷𝒓𝒐𝒑𝒂𝒈𝒂𝒕𝒊𝒐𝒏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6" name="タイトル 2">
                <a:extLst>
                  <a:ext uri="{FF2B5EF4-FFF2-40B4-BE49-F238E27FC236}">
                    <a16:creationId xmlns:a16="http://schemas.microsoft.com/office/drawing/2014/main" id="{03FD45D1-B9F4-487D-B63A-B3B5BFD311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0145" y="228600"/>
                <a:ext cx="11737731" cy="536332"/>
              </a:xfr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DAA0F8B-539E-45E7-A549-E8BD512735E6}"/>
                  </a:ext>
                </a:extLst>
              </p:cNvPr>
              <p:cNvSpPr txBox="1"/>
              <p:nvPr/>
            </p:nvSpPr>
            <p:spPr>
              <a:xfrm>
                <a:off x="5550148" y="5284774"/>
                <a:ext cx="647934" cy="518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DAA0F8B-539E-45E7-A549-E8BD51273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148" y="5284774"/>
                <a:ext cx="647934" cy="51892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F9E44DB0-3961-483A-A845-473410F9D112}"/>
                  </a:ext>
                </a:extLst>
              </p:cNvPr>
              <p:cNvSpPr txBox="1"/>
              <p:nvPr/>
            </p:nvSpPr>
            <p:spPr>
              <a:xfrm>
                <a:off x="290928" y="4065255"/>
                <a:ext cx="1142364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𝑋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F9E44DB0-3961-483A-A845-473410F9D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28" y="4065255"/>
                <a:ext cx="1142364" cy="111280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2F711603-B3F7-4577-B9E6-98127F88EE09}"/>
                  </a:ext>
                </a:extLst>
              </p:cNvPr>
              <p:cNvSpPr txBox="1"/>
              <p:nvPr/>
            </p:nvSpPr>
            <p:spPr>
              <a:xfrm>
                <a:off x="4707953" y="4453182"/>
                <a:ext cx="3275021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3</m:t>
                              </m:r>
                              <m:r>
                                <a:rPr lang="en-US" altLang="ja-JP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=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ja-JP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sub>
                      </m:sSub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)=</m:t>
                      </m:r>
                      <m:r>
                        <a:rPr kumimoji="1" lang="ja-JP" alt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𝜎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(2)</m:t>
                          </m:r>
                        </m:sup>
                      </m:sSup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))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2F711603-B3F7-4577-B9E6-98127F88E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953" y="4453182"/>
                <a:ext cx="3275021" cy="387927"/>
              </a:xfrm>
              <a:prstGeom prst="rect">
                <a:avLst/>
              </a:prstGeom>
              <a:blipFill>
                <a:blip r:embed="rId25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08596745-CDB9-419E-A781-88EEDF820C6A}"/>
                  </a:ext>
                </a:extLst>
              </p:cNvPr>
              <p:cNvSpPr txBox="1"/>
              <p:nvPr/>
            </p:nvSpPr>
            <p:spPr>
              <a:xfrm>
                <a:off x="2139679" y="4453182"/>
                <a:ext cx="181447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i="1">
                              <a:latin typeface="Cambria Math"/>
                              <a:ea typeface="Cambria Math"/>
                            </a:rPr>
                            <m:t>(2)</m:t>
                          </m:r>
                        </m:sup>
                      </m:sSup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08596745-CDB9-419E-A781-88EEDF820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679" y="4453182"/>
                <a:ext cx="1814471" cy="387927"/>
              </a:xfrm>
              <a:prstGeom prst="rect">
                <a:avLst/>
              </a:prstGeom>
              <a:blipFill>
                <a:blip r:embed="rId26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3E9DCAE-A7B8-4C10-98BE-720A1B0CE4B6}"/>
              </a:ext>
            </a:extLst>
          </p:cNvPr>
          <p:cNvSpPr txBox="1"/>
          <p:nvPr/>
        </p:nvSpPr>
        <p:spPr>
          <a:xfrm>
            <a:off x="1531273" y="4354757"/>
            <a:ext cx="461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rgbClr val="FF0000"/>
                </a:solidFill>
              </a:rPr>
              <a:t>➔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E2424F3F-3D68-4592-8EFC-F0E2BBD3262E}"/>
              </a:ext>
            </a:extLst>
          </p:cNvPr>
          <p:cNvSpPr txBox="1"/>
          <p:nvPr/>
        </p:nvSpPr>
        <p:spPr>
          <a:xfrm>
            <a:off x="4198670" y="4354756"/>
            <a:ext cx="461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rgbClr val="FF0000"/>
                </a:solidFill>
              </a:rPr>
              <a:t>➔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676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852CFB47-03D4-48B8-B667-93599C813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補足：活性化関数（</a:t>
            </a:r>
            <a:r>
              <a:rPr lang="en-US" altLang="ja-JP" dirty="0"/>
              <a:t>activation function</a:t>
            </a:r>
            <a:r>
              <a:rPr lang="ja-JP" altLang="en-US" dirty="0"/>
              <a:t>）</a:t>
            </a:r>
          </a:p>
        </p:txBody>
      </p:sp>
      <p:grpSp>
        <p:nvGrpSpPr>
          <p:cNvPr id="2" name="グループ化 1"/>
          <p:cNvGrpSpPr/>
          <p:nvPr/>
        </p:nvGrpSpPr>
        <p:grpSpPr>
          <a:xfrm>
            <a:off x="4083815" y="1112320"/>
            <a:ext cx="3619500" cy="3728073"/>
            <a:chOff x="99644" y="1091684"/>
            <a:chExt cx="3619500" cy="3728073"/>
          </a:xfrm>
        </p:grpSpPr>
        <p:pic>
          <p:nvPicPr>
            <p:cNvPr id="3082" name="Picture 10" descr="Figure_1.png">
              <a:extLst>
                <a:ext uri="{FF2B5EF4-FFF2-40B4-BE49-F238E27FC236}">
                  <a16:creationId xmlns:a16="http://schemas.microsoft.com/office/drawing/2014/main" id="{E9F5121E-4AE6-4B53-A858-E1FFE743B3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44" y="1319967"/>
              <a:ext cx="3619500" cy="2675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A9A18DE-A0EF-4447-9C49-2EFFC73BE4FF}"/>
                </a:ext>
              </a:extLst>
            </p:cNvPr>
            <p:cNvSpPr/>
            <p:nvPr/>
          </p:nvSpPr>
          <p:spPr>
            <a:xfrm>
              <a:off x="861885" y="1091684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>
                  <a:solidFill>
                    <a:srgbClr val="333333"/>
                  </a:solidFill>
                  <a:latin typeface="-apple-system"/>
                </a:rPr>
                <a:t>シグモイド関数</a:t>
              </a:r>
              <a:endParaRPr lang="ja-JP" altLang="en-US" b="1" i="0" dirty="0">
                <a:solidFill>
                  <a:srgbClr val="333333"/>
                </a:solidFill>
                <a:effectLst/>
                <a:latin typeface="-apple-system"/>
              </a:endParaRPr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716386E0-06A5-4FBC-A8F9-A4192B6DF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885" y="4171967"/>
              <a:ext cx="1819529" cy="647790"/>
            </a:xfrm>
            <a:prstGeom prst="rect">
              <a:avLst/>
            </a:prstGeom>
          </p:spPr>
        </p:pic>
      </p:grpSp>
      <p:grpSp>
        <p:nvGrpSpPr>
          <p:cNvPr id="11" name="グループ化 10"/>
          <p:cNvGrpSpPr/>
          <p:nvPr/>
        </p:nvGrpSpPr>
        <p:grpSpPr>
          <a:xfrm>
            <a:off x="315791" y="1112320"/>
            <a:ext cx="3619500" cy="3728073"/>
            <a:chOff x="7467600" y="1091684"/>
            <a:chExt cx="3619500" cy="3728073"/>
          </a:xfrm>
        </p:grpSpPr>
        <p:pic>
          <p:nvPicPr>
            <p:cNvPr id="3080" name="Picture 8" descr="Figure_1.png">
              <a:extLst>
                <a:ext uri="{FF2B5EF4-FFF2-40B4-BE49-F238E27FC236}">
                  <a16:creationId xmlns:a16="http://schemas.microsoft.com/office/drawing/2014/main" id="{D42EA580-6F8B-4BAA-AE57-2F7DBDD97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1256868"/>
              <a:ext cx="3619500" cy="2675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DCC48A4-5DA6-4464-834A-7EFA90F25CDC}"/>
                </a:ext>
              </a:extLst>
            </p:cNvPr>
            <p:cNvSpPr/>
            <p:nvPr/>
          </p:nvSpPr>
          <p:spPr>
            <a:xfrm>
              <a:off x="8235345" y="1091684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>
                  <a:solidFill>
                    <a:srgbClr val="333333"/>
                  </a:solidFill>
                  <a:latin typeface="-apple-system"/>
                </a:rPr>
                <a:t>ステップ関数</a:t>
              </a:r>
              <a:endParaRPr lang="ja-JP" altLang="en-US" b="1" i="0" dirty="0">
                <a:solidFill>
                  <a:srgbClr val="333333"/>
                </a:solidFill>
                <a:effectLst/>
                <a:latin typeface="-apple-system"/>
              </a:endParaRPr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48FD07BF-A3E9-4CC9-9991-E2E98D7DC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35345" y="4191019"/>
              <a:ext cx="2257740" cy="628738"/>
            </a:xfrm>
            <a:prstGeom prst="rect">
              <a:avLst/>
            </a:prstGeom>
          </p:spPr>
        </p:pic>
      </p:grpSp>
      <p:grpSp>
        <p:nvGrpSpPr>
          <p:cNvPr id="7" name="グループ化 6"/>
          <p:cNvGrpSpPr/>
          <p:nvPr/>
        </p:nvGrpSpPr>
        <p:grpSpPr>
          <a:xfrm>
            <a:off x="8247099" y="1112320"/>
            <a:ext cx="3733623" cy="3737599"/>
            <a:chOff x="3479156" y="1091684"/>
            <a:chExt cx="3733623" cy="3737599"/>
          </a:xfrm>
        </p:grpSpPr>
        <p:pic>
          <p:nvPicPr>
            <p:cNvPr id="3084" name="Picture 12" descr="Figure_1.png">
              <a:extLst>
                <a:ext uri="{FF2B5EF4-FFF2-40B4-BE49-F238E27FC236}">
                  <a16:creationId xmlns:a16="http://schemas.microsoft.com/office/drawing/2014/main" id="{0810CDB8-EB92-4C3E-8FB8-9F91C0C734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9156" y="1277795"/>
              <a:ext cx="3733623" cy="2759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D40696D-45DB-40C6-A634-1154D539B5AD}"/>
                </a:ext>
              </a:extLst>
            </p:cNvPr>
            <p:cNvSpPr/>
            <p:nvPr/>
          </p:nvSpPr>
          <p:spPr>
            <a:xfrm>
              <a:off x="4780461" y="1091684"/>
              <a:ext cx="11310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b="1" dirty="0" err="1">
                  <a:solidFill>
                    <a:srgbClr val="333333"/>
                  </a:solidFill>
                  <a:latin typeface="-apple-system"/>
                </a:rPr>
                <a:t>ReLU</a:t>
              </a:r>
              <a:r>
                <a:rPr lang="ja-JP" altLang="en-US" b="1" dirty="0">
                  <a:solidFill>
                    <a:srgbClr val="333333"/>
                  </a:solidFill>
                  <a:latin typeface="-apple-system"/>
                </a:rPr>
                <a:t>関数</a:t>
              </a:r>
              <a:endParaRPr lang="ja-JP" altLang="en-US" b="1" i="0" dirty="0">
                <a:solidFill>
                  <a:srgbClr val="333333"/>
                </a:solidFill>
                <a:effectLst/>
                <a:latin typeface="-apple-system"/>
              </a:endParaRPr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45790CCB-C440-4DD2-9A6F-6791595DD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77141" y="4191019"/>
              <a:ext cx="2162477" cy="638264"/>
            </a:xfrm>
            <a:prstGeom prst="rect">
              <a:avLst/>
            </a:prstGeom>
          </p:spPr>
        </p:pic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DC7B8B6-31AD-4A64-A736-1E7A180AEB87}"/>
              </a:ext>
            </a:extLst>
          </p:cNvPr>
          <p:cNvSpPr/>
          <p:nvPr/>
        </p:nvSpPr>
        <p:spPr>
          <a:xfrm>
            <a:off x="5452578" y="5279128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  <a:latin typeface="Avenir"/>
              </a:rPr>
              <a:t>出力層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25FE527-40D1-443B-8758-019A5D72A7EE}"/>
              </a:ext>
            </a:extLst>
          </p:cNvPr>
          <p:cNvSpPr/>
          <p:nvPr/>
        </p:nvSpPr>
        <p:spPr>
          <a:xfrm>
            <a:off x="9802256" y="524629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  <a:latin typeface="Avenir"/>
              </a:rPr>
              <a:t>隠れ層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096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損失関数（</a:t>
            </a:r>
            <a:r>
              <a:rPr lang="en-US" altLang="ja-JP" dirty="0"/>
              <a:t>Cost function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TextBox 135"/>
          <p:cNvSpPr txBox="1"/>
          <p:nvPr/>
        </p:nvSpPr>
        <p:spPr>
          <a:xfrm>
            <a:off x="329542" y="870298"/>
            <a:ext cx="3602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Logistic regression:</a:t>
            </a:r>
          </a:p>
        </p:txBody>
      </p:sp>
      <p:pic>
        <p:nvPicPr>
          <p:cNvPr id="6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2" y="3574302"/>
            <a:ext cx="7154609" cy="684086"/>
          </a:xfrm>
          <a:prstGeom prst="rect">
            <a:avLst/>
          </a:prstGeom>
        </p:spPr>
      </p:pic>
      <p:pic>
        <p:nvPicPr>
          <p:cNvPr id="8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54" y="2798494"/>
            <a:ext cx="1570482" cy="333756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262" y="2798494"/>
            <a:ext cx="2834640" cy="336042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329542" y="2315179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Neural network: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939802" y="1407961"/>
                <a:ext cx="7286290" cy="932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𝑤</m:t>
                          </m:r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20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sz="20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ja-JP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ja-JP" sz="2000" b="0" i="1" smtClean="0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ja-JP" sz="2000" b="0" i="1" smtClean="0">
                              <a:latin typeface="Cambria Math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000" b="0" i="1" smtClean="0">
                                  <a:latin typeface="Cambria Math"/>
                                </a:rPr>
                                <m:t>(1−</m:t>
                              </m:r>
                              <m:r>
                                <a:rPr lang="en-US" altLang="ja-JP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ja-JP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ja-JP" sz="2000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altLang="ja-JP" sz="2000" i="1">
                              <a:latin typeface="Cambria Math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2000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altLang="ja-JP" sz="20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ja-JP" sz="2000" i="1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kumimoji="1" lang="en-US" altLang="ja-JP" sz="20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02" y="1407961"/>
                <a:ext cx="7286290" cy="9328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1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14EAA13-102F-425F-8A78-B3AFCCB1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過学習（</a:t>
            </a:r>
            <a:r>
              <a:rPr lang="en-US" altLang="ja-JP" dirty="0"/>
              <a:t>over-fit</a:t>
            </a:r>
            <a:r>
              <a:rPr lang="ja-JP" altLang="en-US" dirty="0"/>
              <a:t>）へ対策：</a:t>
            </a:r>
            <a:r>
              <a:rPr lang="en-US" altLang="ja-JP" dirty="0"/>
              <a:t>Regularization</a:t>
            </a:r>
            <a:r>
              <a:rPr lang="ja-JP" altLang="en-US" dirty="0"/>
              <a:t>（正規化）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523392" y="1636902"/>
                <a:ext cx="4326398" cy="840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92" y="1636902"/>
                <a:ext cx="4326398" cy="840295"/>
              </a:xfrm>
              <a:prstGeom prst="rect">
                <a:avLst/>
              </a:prstGeom>
              <a:blipFill>
                <a:blip r:embed="rId3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454515" y="4819900"/>
                <a:ext cx="5012510" cy="875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num>
                            <m:den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kumimoji="1" lang="en-US" altLang="ja-JP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ja-JP" alt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kumimoji="1" lang="en-US" altLang="ja-JP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15" y="4819900"/>
                <a:ext cx="5012510" cy="875111"/>
              </a:xfrm>
              <a:prstGeom prst="rect">
                <a:avLst/>
              </a:prstGeom>
              <a:blipFill>
                <a:blip r:embed="rId4"/>
                <a:stretch>
                  <a:fillRect l="-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454515" y="3259074"/>
                <a:ext cx="5012510" cy="875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num>
                            <m:den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ja-JP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kumimoji="1" lang="ja-JP" altLang="en-US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kumimoji="1" lang="en-US" altLang="ja-JP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15" y="3259074"/>
                <a:ext cx="5012510" cy="875111"/>
              </a:xfrm>
              <a:prstGeom prst="rect">
                <a:avLst/>
              </a:prstGeom>
              <a:blipFill>
                <a:blip r:embed="rId5"/>
                <a:stretch>
                  <a:fillRect l="-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454515" y="2979835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Lasso</a:t>
            </a:r>
            <a:r>
              <a:rPr lang="ja-JP" altLang="en-US" b="1" dirty="0">
                <a:solidFill>
                  <a:srgbClr val="FF0000"/>
                </a:solidFill>
              </a:rPr>
              <a:t>回帰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54515" y="4509774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Ridge</a:t>
            </a:r>
            <a:r>
              <a:rPr lang="ja-JP" altLang="en-US" b="1" dirty="0">
                <a:solidFill>
                  <a:srgbClr val="FF0000"/>
                </a:solidFill>
              </a:rPr>
              <a:t>回帰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4515" y="12517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線形回帰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67" name="Straight Arrow Connector 9"/>
          <p:cNvCxnSpPr/>
          <p:nvPr/>
        </p:nvCxnSpPr>
        <p:spPr>
          <a:xfrm flipV="1">
            <a:off x="7527637" y="1954657"/>
            <a:ext cx="0" cy="33285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10"/>
          <p:cNvCxnSpPr/>
          <p:nvPr/>
        </p:nvCxnSpPr>
        <p:spPr>
          <a:xfrm>
            <a:off x="7330936" y="5090079"/>
            <a:ext cx="3429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37" y="5220717"/>
            <a:ext cx="150876" cy="2148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0" name="インク 69"/>
              <p14:cNvContentPartPr/>
              <p14:nvPr/>
            </p14:nvContentPartPr>
            <p14:xfrm>
              <a:off x="10230517" y="1459971"/>
              <a:ext cx="471960" cy="214560"/>
            </p14:xfrm>
          </p:contentPart>
        </mc:Choice>
        <mc:Fallback xmlns="">
          <p:pic>
            <p:nvPicPr>
              <p:cNvPr id="70" name="インク 6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24037" y="1453131"/>
                <a:ext cx="4885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1" name="インク 70"/>
              <p14:cNvContentPartPr/>
              <p14:nvPr/>
            </p14:nvContentPartPr>
            <p14:xfrm>
              <a:off x="7643557" y="1581291"/>
              <a:ext cx="679320" cy="179280"/>
            </p14:xfrm>
          </p:contentPart>
        </mc:Choice>
        <mc:Fallback xmlns="">
          <p:pic>
            <p:nvPicPr>
              <p:cNvPr id="71" name="インク 7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35637" y="1573011"/>
                <a:ext cx="69228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2" name="インク 71"/>
              <p14:cNvContentPartPr/>
              <p14:nvPr/>
            </p14:nvContentPartPr>
            <p14:xfrm>
              <a:off x="7000597" y="1781811"/>
              <a:ext cx="4209840" cy="3863160"/>
            </p14:xfrm>
          </p:contentPart>
        </mc:Choice>
        <mc:Fallback xmlns="">
          <p:pic>
            <p:nvPicPr>
              <p:cNvPr id="72" name="インク 7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91597" y="1771371"/>
                <a:ext cx="4227120" cy="38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3" name="インク 72"/>
              <p14:cNvContentPartPr/>
              <p14:nvPr/>
            </p14:nvContentPartPr>
            <p14:xfrm>
              <a:off x="7743637" y="2196531"/>
              <a:ext cx="193320" cy="193320"/>
            </p14:xfrm>
          </p:contentPart>
        </mc:Choice>
        <mc:Fallback xmlns="">
          <p:pic>
            <p:nvPicPr>
              <p:cNvPr id="73" name="インク 7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34637" y="2187891"/>
                <a:ext cx="2113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インク 73"/>
              <p14:cNvContentPartPr/>
              <p14:nvPr/>
            </p14:nvContentPartPr>
            <p14:xfrm>
              <a:off x="7822117" y="1953531"/>
              <a:ext cx="22320" cy="372240"/>
            </p14:xfrm>
          </p:contentPart>
        </mc:Choice>
        <mc:Fallback xmlns="">
          <p:pic>
            <p:nvPicPr>
              <p:cNvPr id="74" name="インク 7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18157" y="1943451"/>
                <a:ext cx="3744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5" name="インク 74"/>
              <p14:cNvContentPartPr/>
              <p14:nvPr/>
            </p14:nvContentPartPr>
            <p14:xfrm>
              <a:off x="8637157" y="2303811"/>
              <a:ext cx="964800" cy="522720"/>
            </p14:xfrm>
          </p:contentPart>
        </mc:Choice>
        <mc:Fallback xmlns="">
          <p:pic>
            <p:nvPicPr>
              <p:cNvPr id="75" name="インク 74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628157" y="2294811"/>
                <a:ext cx="98388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6" name="インク 75"/>
              <p14:cNvContentPartPr/>
              <p14:nvPr/>
            </p14:nvContentPartPr>
            <p14:xfrm>
              <a:off x="10402597" y="2461131"/>
              <a:ext cx="100080" cy="50760"/>
            </p14:xfrm>
          </p:contentPart>
        </mc:Choice>
        <mc:Fallback xmlns="">
          <p:pic>
            <p:nvPicPr>
              <p:cNvPr id="76" name="インク 75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393597" y="2451771"/>
                <a:ext cx="11844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7" name="インク 76"/>
              <p14:cNvContentPartPr/>
              <p14:nvPr/>
            </p14:nvContentPartPr>
            <p14:xfrm>
              <a:off x="10409077" y="2926251"/>
              <a:ext cx="730080" cy="229320"/>
            </p14:xfrm>
          </p:contentPart>
        </mc:Choice>
        <mc:Fallback xmlns="">
          <p:pic>
            <p:nvPicPr>
              <p:cNvPr id="77" name="インク 7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400077" y="2916531"/>
                <a:ext cx="75024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8" name="インク 77"/>
              <p14:cNvContentPartPr/>
              <p14:nvPr/>
            </p14:nvContentPartPr>
            <p14:xfrm>
              <a:off x="10209277" y="3191211"/>
              <a:ext cx="286200" cy="171720"/>
            </p14:xfrm>
          </p:contentPart>
        </mc:Choice>
        <mc:Fallback xmlns="">
          <p:pic>
            <p:nvPicPr>
              <p:cNvPr id="78" name="インク 77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199197" y="3183291"/>
                <a:ext cx="30564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9" name="インク 78"/>
              <p14:cNvContentPartPr/>
              <p14:nvPr/>
            </p14:nvContentPartPr>
            <p14:xfrm>
              <a:off x="7893757" y="3441051"/>
              <a:ext cx="229320" cy="308520"/>
            </p14:xfrm>
          </p:contentPart>
        </mc:Choice>
        <mc:Fallback xmlns="">
          <p:pic>
            <p:nvPicPr>
              <p:cNvPr id="79" name="インク 78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882957" y="3431331"/>
                <a:ext cx="25020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0" name="インク 79"/>
              <p14:cNvContentPartPr/>
              <p14:nvPr/>
            </p14:nvContentPartPr>
            <p14:xfrm>
              <a:off x="8836957" y="3427011"/>
              <a:ext cx="229320" cy="150480"/>
            </p14:xfrm>
          </p:contentPart>
        </mc:Choice>
        <mc:Fallback xmlns="">
          <p:pic>
            <p:nvPicPr>
              <p:cNvPr id="80" name="インク 79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828317" y="3418371"/>
                <a:ext cx="24912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1" name="インク 80"/>
              <p14:cNvContentPartPr/>
              <p14:nvPr/>
            </p14:nvContentPartPr>
            <p14:xfrm>
              <a:off x="8822917" y="3569931"/>
              <a:ext cx="279000" cy="243720"/>
            </p14:xfrm>
          </p:contentPart>
        </mc:Choice>
        <mc:Fallback xmlns="">
          <p:pic>
            <p:nvPicPr>
              <p:cNvPr id="81" name="インク 80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813917" y="3558771"/>
                <a:ext cx="2980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82" name="インク 81"/>
              <p14:cNvContentPartPr/>
              <p14:nvPr/>
            </p14:nvContentPartPr>
            <p14:xfrm>
              <a:off x="7807717" y="3848931"/>
              <a:ext cx="686880" cy="250920"/>
            </p14:xfrm>
          </p:contentPart>
        </mc:Choice>
        <mc:Fallback xmlns="">
          <p:pic>
            <p:nvPicPr>
              <p:cNvPr id="82" name="インク 81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797277" y="3839571"/>
                <a:ext cx="70884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83" name="インク 82"/>
              <p14:cNvContentPartPr/>
              <p14:nvPr/>
            </p14:nvContentPartPr>
            <p14:xfrm>
              <a:off x="2510869" y="4909360"/>
              <a:ext cx="7560" cy="7200"/>
            </p14:xfrm>
          </p:contentPart>
        </mc:Choice>
        <mc:Fallback xmlns="">
          <p:pic>
            <p:nvPicPr>
              <p:cNvPr id="83" name="インク 82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507989" y="4905760"/>
                <a:ext cx="1404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4" name="インク 83"/>
              <p14:cNvContentPartPr/>
              <p14:nvPr/>
            </p14:nvContentPartPr>
            <p14:xfrm>
              <a:off x="7643557" y="4936491"/>
              <a:ext cx="72000" cy="14760"/>
            </p14:xfrm>
          </p:contentPart>
        </mc:Choice>
        <mc:Fallback xmlns="">
          <p:pic>
            <p:nvPicPr>
              <p:cNvPr id="84" name="インク 83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637077" y="4932531"/>
                <a:ext cx="846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5" name="インク 84"/>
              <p14:cNvContentPartPr/>
              <p14:nvPr/>
            </p14:nvContentPartPr>
            <p14:xfrm>
              <a:off x="9980677" y="5165091"/>
              <a:ext cx="707760" cy="415440"/>
            </p14:xfrm>
          </p:contentPart>
        </mc:Choice>
        <mc:Fallback xmlns="">
          <p:pic>
            <p:nvPicPr>
              <p:cNvPr id="85" name="インク 84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969517" y="5155011"/>
                <a:ext cx="72684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6" name="インク 85"/>
              <p14:cNvContentPartPr/>
              <p14:nvPr/>
            </p14:nvContentPartPr>
            <p14:xfrm>
              <a:off x="7671997" y="5201091"/>
              <a:ext cx="193680" cy="93240"/>
            </p14:xfrm>
          </p:contentPart>
        </mc:Choice>
        <mc:Fallback xmlns="">
          <p:pic>
            <p:nvPicPr>
              <p:cNvPr id="86" name="インク 85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662637" y="5190651"/>
                <a:ext cx="20556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87" name="インク 86"/>
              <p14:cNvContentPartPr/>
              <p14:nvPr/>
            </p14:nvContentPartPr>
            <p14:xfrm>
              <a:off x="6392917" y="5207931"/>
              <a:ext cx="593640" cy="222480"/>
            </p14:xfrm>
          </p:contentPart>
        </mc:Choice>
        <mc:Fallback xmlns="">
          <p:pic>
            <p:nvPicPr>
              <p:cNvPr id="87" name="インク 86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383917" y="5198571"/>
                <a:ext cx="61200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8" name="インク 87"/>
              <p14:cNvContentPartPr/>
              <p14:nvPr/>
            </p14:nvContentPartPr>
            <p14:xfrm>
              <a:off x="8629957" y="5458491"/>
              <a:ext cx="200520" cy="57960"/>
            </p14:xfrm>
          </p:contentPart>
        </mc:Choice>
        <mc:Fallback xmlns="">
          <p:pic>
            <p:nvPicPr>
              <p:cNvPr id="88" name="インク 87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620597" y="5452371"/>
                <a:ext cx="2160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9" name="インク 88"/>
              <p14:cNvContentPartPr/>
              <p14:nvPr/>
            </p14:nvContentPartPr>
            <p14:xfrm>
              <a:off x="6599917" y="5494491"/>
              <a:ext cx="179640" cy="193680"/>
            </p14:xfrm>
          </p:contentPart>
        </mc:Choice>
        <mc:Fallback xmlns="">
          <p:pic>
            <p:nvPicPr>
              <p:cNvPr id="89" name="インク 88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589477" y="5484051"/>
                <a:ext cx="1962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90" name="インク 89"/>
              <p14:cNvContentPartPr/>
              <p14:nvPr/>
            </p14:nvContentPartPr>
            <p14:xfrm>
              <a:off x="6607117" y="5601771"/>
              <a:ext cx="43560" cy="93240"/>
            </p14:xfrm>
          </p:contentPart>
        </mc:Choice>
        <mc:Fallback xmlns="">
          <p:pic>
            <p:nvPicPr>
              <p:cNvPr id="90" name="インク 89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598117" y="5593131"/>
                <a:ext cx="61200" cy="1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5872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パーセプトロン（</a:t>
            </a:r>
            <a:r>
              <a:rPr lang="en-US" altLang="ja-JP" dirty="0"/>
              <a:t>Perceptron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sp>
        <p:nvSpPr>
          <p:cNvPr id="9" name="TextBox 33"/>
          <p:cNvSpPr txBox="1"/>
          <p:nvPr/>
        </p:nvSpPr>
        <p:spPr>
          <a:xfrm>
            <a:off x="2920721" y="2568381"/>
            <a:ext cx="664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000" dirty="0"/>
              <a:t>腫瘍</a:t>
            </a:r>
            <a:r>
              <a:rPr lang="ja-JP" altLang="en-US" sz="2000" dirty="0"/>
              <a:t>サイズ</a:t>
            </a:r>
            <a:endParaRPr lang="en-US" sz="2000" dirty="0"/>
          </a:p>
        </p:txBody>
      </p:sp>
      <p:cxnSp>
        <p:nvCxnSpPr>
          <p:cNvPr id="10" name="Straight Connector 30"/>
          <p:cNvCxnSpPr/>
          <p:nvPr/>
        </p:nvCxnSpPr>
        <p:spPr>
          <a:xfrm>
            <a:off x="2811287" y="2562424"/>
            <a:ext cx="6754668" cy="595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6"/>
          <p:cNvCxnSpPr/>
          <p:nvPr/>
        </p:nvCxnSpPr>
        <p:spPr>
          <a:xfrm flipV="1">
            <a:off x="2920721" y="968181"/>
            <a:ext cx="0" cy="1946645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46"/>
          <p:cNvSpPr txBox="1"/>
          <p:nvPr/>
        </p:nvSpPr>
        <p:spPr>
          <a:xfrm>
            <a:off x="2077988" y="1670198"/>
            <a:ext cx="842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2000" dirty="0"/>
              <a:t>悪性</a:t>
            </a:r>
            <a:r>
              <a:rPr lang="en-US" sz="2000" dirty="0"/>
              <a:t>?</a:t>
            </a:r>
          </a:p>
        </p:txBody>
      </p:sp>
      <p:sp>
        <p:nvSpPr>
          <p:cNvPr id="13" name="TextBox 49"/>
          <p:cNvSpPr txBox="1"/>
          <p:nvPr/>
        </p:nvSpPr>
        <p:spPr>
          <a:xfrm>
            <a:off x="1980551" y="1118903"/>
            <a:ext cx="938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(Yes) 1</a:t>
            </a:r>
          </a:p>
        </p:txBody>
      </p:sp>
      <p:sp>
        <p:nvSpPr>
          <p:cNvPr id="14" name="TextBox 50"/>
          <p:cNvSpPr txBox="1"/>
          <p:nvPr/>
        </p:nvSpPr>
        <p:spPr>
          <a:xfrm>
            <a:off x="1989207" y="2363531"/>
            <a:ext cx="93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(No)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/>
              <p:cNvSpPr/>
              <p:nvPr/>
            </p:nvSpPr>
            <p:spPr>
              <a:xfrm>
                <a:off x="4078533" y="2968551"/>
                <a:ext cx="13580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>
                          <a:solidFill>
                            <a:srgbClr val="FF0000"/>
                          </a:solidFill>
                          <a:latin typeface="Cambria Math"/>
                        </a:rPr>
                        <m:t>𝒕𝒉𝒓𝒆𝒔𝒉𝒐𝒍𝒅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" name="正方形/長方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533" y="2968551"/>
                <a:ext cx="135806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ross 34"/>
          <p:cNvSpPr/>
          <p:nvPr/>
        </p:nvSpPr>
        <p:spPr>
          <a:xfrm rot="2734294">
            <a:off x="3142761" y="2447789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35"/>
          <p:cNvSpPr/>
          <p:nvPr/>
        </p:nvSpPr>
        <p:spPr>
          <a:xfrm rot="2734294">
            <a:off x="3434499" y="2447789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36"/>
          <p:cNvSpPr/>
          <p:nvPr/>
        </p:nvSpPr>
        <p:spPr>
          <a:xfrm rot="2734294">
            <a:off x="3951253" y="2433650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37"/>
          <p:cNvSpPr/>
          <p:nvPr/>
        </p:nvSpPr>
        <p:spPr>
          <a:xfrm rot="2734294">
            <a:off x="4410206" y="2433649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38"/>
          <p:cNvSpPr/>
          <p:nvPr/>
        </p:nvSpPr>
        <p:spPr>
          <a:xfrm rot="2734294">
            <a:off x="4581850" y="1195159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40"/>
          <p:cNvSpPr/>
          <p:nvPr/>
        </p:nvSpPr>
        <p:spPr>
          <a:xfrm rot="2734294">
            <a:off x="5280086" y="1195159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41"/>
          <p:cNvSpPr/>
          <p:nvPr/>
        </p:nvSpPr>
        <p:spPr>
          <a:xfrm rot="2734294">
            <a:off x="5661086" y="1195159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42"/>
          <p:cNvSpPr/>
          <p:nvPr/>
        </p:nvSpPr>
        <p:spPr>
          <a:xfrm rot="2734294">
            <a:off x="6101499" y="1195159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ross 38"/>
          <p:cNvSpPr/>
          <p:nvPr/>
        </p:nvSpPr>
        <p:spPr>
          <a:xfrm rot="2734294">
            <a:off x="4950105" y="1195160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ross 37"/>
          <p:cNvSpPr/>
          <p:nvPr/>
        </p:nvSpPr>
        <p:spPr>
          <a:xfrm rot="2734294">
            <a:off x="4682061" y="2442375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直線コネクタ 28"/>
          <p:cNvCxnSpPr/>
          <p:nvPr/>
        </p:nvCxnSpPr>
        <p:spPr>
          <a:xfrm flipV="1">
            <a:off x="3271535" y="968181"/>
            <a:ext cx="2776632" cy="18002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4667918" y="968181"/>
            <a:ext cx="0" cy="222891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ross 42"/>
          <p:cNvSpPr/>
          <p:nvPr/>
        </p:nvSpPr>
        <p:spPr>
          <a:xfrm rot="2734294">
            <a:off x="7728865" y="1195161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5" name="直線コネクタ 34"/>
          <p:cNvCxnSpPr/>
          <p:nvPr/>
        </p:nvCxnSpPr>
        <p:spPr>
          <a:xfrm flipV="1">
            <a:off x="3236389" y="1141829"/>
            <a:ext cx="4317962" cy="143537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5270153" y="968181"/>
            <a:ext cx="0" cy="222891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/>
              <p:cNvSpPr/>
              <p:nvPr/>
            </p:nvSpPr>
            <p:spPr>
              <a:xfrm>
                <a:off x="4675809" y="2970221"/>
                <a:ext cx="13580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>
                          <a:solidFill>
                            <a:srgbClr val="FF0000"/>
                          </a:solidFill>
                          <a:latin typeface="Cambria Math"/>
                        </a:rPr>
                        <m:t>𝒕𝒉𝒓𝒆𝒔𝒉𝒐𝒍𝒅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809" y="2970221"/>
                <a:ext cx="135806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">
            <a:extLst>
              <a:ext uri="{FF2B5EF4-FFF2-40B4-BE49-F238E27FC236}">
                <a16:creationId xmlns:a16="http://schemas.microsoft.com/office/drawing/2014/main" id="{81AF97AD-69DA-41C8-9858-1AD39DFF9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986" y="4128090"/>
            <a:ext cx="59436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989607-B082-4EAE-89FD-C3C50D4D974D}"/>
                  </a:ext>
                </a:extLst>
              </p:cNvPr>
              <p:cNvSpPr txBox="1"/>
              <p:nvPr/>
            </p:nvSpPr>
            <p:spPr>
              <a:xfrm>
                <a:off x="4540766" y="4007274"/>
                <a:ext cx="1970026" cy="882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𝒈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989607-B082-4EAE-89FD-C3C50D4D9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766" y="4007274"/>
                <a:ext cx="1970026" cy="8827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26B77B80-6843-46FE-89D2-B42816F2CB30}"/>
                  </a:ext>
                </a:extLst>
              </p:cNvPr>
              <p:cNvSpPr txBox="1"/>
              <p:nvPr/>
            </p:nvSpPr>
            <p:spPr>
              <a:xfrm>
                <a:off x="6322433" y="5896236"/>
                <a:ext cx="3470374" cy="636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b="1" i="0" smtClean="0">
                        <a:solidFill>
                          <a:srgbClr val="FF0000"/>
                        </a:solidFill>
                        <a:latin typeface="Cambria Math"/>
                      </a:rPr>
                      <m:t>𝐲</m:t>
                    </m:r>
                    <m:r>
                      <a:rPr kumimoji="1" lang="en-US" altLang="ja-JP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,  </m:t>
                            </m:r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𝒊𝒇</m:t>
                            </m:r>
                            <m:sSub>
                              <m:sSubPr>
                                <m:ctrlP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</m:sub>
                            </m:sSub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)≤</m:t>
                            </m:r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𝒕𝒉𝒓𝒆𝒔𝒉𝒐𝒍𝒅</m:t>
                            </m:r>
                          </m:e>
                          <m:e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&amp;</m:t>
                            </m:r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,  </m:t>
                            </m:r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𝒊𝒇</m:t>
                            </m:r>
                            <m:sSub>
                              <m:sSubPr>
                                <m:ctrlP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&gt;</m:t>
                            </m:r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𝒕𝒉𝒓𝒆𝒔𝒉𝒐𝒍𝒅</m:t>
                            </m:r>
                          </m:e>
                        </m:eqArr>
                      </m:e>
                    </m:d>
                  </m:oMath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26B77B80-6843-46FE-89D2-B42816F2C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433" y="5896236"/>
                <a:ext cx="3470374" cy="636777"/>
              </a:xfrm>
              <a:prstGeom prst="rect">
                <a:avLst/>
              </a:prstGeom>
              <a:blipFill>
                <a:blip r:embed="rId6"/>
                <a:stretch>
                  <a:fillRect b="-38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854A138-B463-4B94-94BC-A1F06810C835}"/>
              </a:ext>
            </a:extLst>
          </p:cNvPr>
          <p:cNvSpPr txBox="1"/>
          <p:nvPr/>
        </p:nvSpPr>
        <p:spPr>
          <a:xfrm>
            <a:off x="6585101" y="4263979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線形回帰 </a:t>
            </a:r>
            <a:r>
              <a:rPr lang="en-US" altLang="ja-JP" b="1" dirty="0">
                <a:solidFill>
                  <a:srgbClr val="FF0000"/>
                </a:solidFill>
              </a:rPr>
              <a:t>linear regression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02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4" grpId="0" animBg="1"/>
      <p:bldP spid="39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B22C4F1-FE56-4ED1-BE33-4498B11F38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p"/>
                </a:pPr>
                <a:r>
                  <a:rPr lang="ja-JP" altLang="en-US" b="1" dirty="0"/>
                  <a:t> パーセプトロン</a:t>
                </a:r>
                <a:r>
                  <a:rPr lang="ja-JP" altLang="en-US" dirty="0"/>
                  <a:t>（</a:t>
                </a:r>
                <a:r>
                  <a:rPr lang="en-US" altLang="ja-JP" b="1" dirty="0"/>
                  <a:t>Perceptron</a:t>
                </a:r>
                <a:r>
                  <a:rPr lang="ja-JP" altLang="en-US" b="1" dirty="0"/>
                  <a:t>）</a:t>
                </a:r>
                <a:endParaRPr lang="en-US" altLang="ja-JP" b="1" dirty="0"/>
              </a:p>
              <a:p>
                <a:pPr>
                  <a:buFont typeface="Wingdings" panose="05000000000000000000" pitchFamily="2" charset="2"/>
                  <a:buChar char="p"/>
                </a:pPr>
                <a:r>
                  <a:rPr lang="ja-JP" altLang="en-US" b="1" dirty="0"/>
                  <a:t> 単一ニューラルネットワーク</a:t>
                </a:r>
                <a:endParaRPr lang="en-US" altLang="ja-JP" b="1" dirty="0"/>
              </a:p>
              <a:p>
                <a:pPr lvl="1"/>
                <a:r>
                  <a:rPr lang="ja-JP" altLang="en-US" b="1" dirty="0"/>
                  <a:t>交差エントロピー誤差</a:t>
                </a:r>
                <a:endParaRPr lang="en-US" altLang="ja-JP" b="1" dirty="0"/>
              </a:p>
              <a:p>
                <a:pPr lvl="1"/>
                <a:r>
                  <a:rPr lang="ja-JP" altLang="en-US" b="1" dirty="0"/>
                  <a:t>勾配降下法とサンプルソース</a:t>
                </a:r>
                <a:endParaRPr lang="en-US" altLang="ja-JP" b="1" dirty="0"/>
              </a:p>
              <a:p>
                <a:pPr lvl="1"/>
                <a:r>
                  <a:rPr lang="en-US" altLang="ja-JP" b="1" dirty="0"/>
                  <a:t>XOR</a:t>
                </a:r>
                <a:r>
                  <a:rPr lang="ja-JP" altLang="en-US" b="1" dirty="0"/>
                  <a:t>問題</a:t>
                </a:r>
                <a:endParaRPr lang="en-US" altLang="ja-JP" b="1" dirty="0"/>
              </a:p>
              <a:p>
                <a:pPr>
                  <a:buFont typeface="Wingdings" panose="05000000000000000000" pitchFamily="2" charset="2"/>
                  <a:buChar char="p"/>
                </a:pPr>
                <a:r>
                  <a:rPr lang="ja-JP" altLang="en-US" b="1" dirty="0"/>
                  <a:t> 隠れ層、出力層</a:t>
                </a:r>
                <a:endParaRPr lang="en-US" altLang="ja-JP" b="1" dirty="0"/>
              </a:p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ja-JP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solidFill>
                          <a:schemeClr val="tx1"/>
                        </a:solidFill>
                        <a:latin typeface="Cambria Math"/>
                      </a:rPr>
                      <m:t>𝑭𝒐𝒓𝒘𝒂𝒓𝒅</m:t>
                    </m:r>
                    <m:r>
                      <a:rPr lang="en-US" altLang="ja-JP" b="1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altLang="ja-JP" b="1" i="1" smtClean="0">
                        <a:solidFill>
                          <a:schemeClr val="tx1"/>
                        </a:solidFill>
                        <a:latin typeface="Cambria Math"/>
                      </a:rPr>
                      <m:t>𝑷𝒓𝒐𝒑𝒂𝒈𝒂𝒕𝒊𝒐𝒏</m:t>
                    </m:r>
                    <m:r>
                      <a:rPr lang="ja-JP" altLang="en-US" b="1" i="1">
                        <a:latin typeface="Cambria Math" panose="02040503050406030204" pitchFamily="18" charset="0"/>
                      </a:rPr>
                      <m:t>　</m:t>
                    </m:r>
                  </m:oMath>
                </a14:m>
                <a:endParaRPr lang="en-US" altLang="ja-JP" b="1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ja-JP" b="1" dirty="0"/>
                  <a:t> </a:t>
                </a:r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</a:rPr>
                      <m:t>𝑩𝒂𝒄𝒌</m:t>
                    </m:r>
                    <m:r>
                      <a:rPr lang="en-US" altLang="ja-JP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1" i="1">
                        <a:latin typeface="Cambria Math"/>
                      </a:rPr>
                      <m:t>𝑷𝒓𝒐𝒑𝒂𝒈𝒂𝒕𝒊𝒐𝒏</m:t>
                    </m:r>
                    <m:r>
                      <a:rPr lang="ja-JP" altLang="en-US" b="1" i="1">
                        <a:latin typeface="Cambria Math" panose="02040503050406030204" pitchFamily="18" charset="0"/>
                      </a:rPr>
                      <m:t>　</m:t>
                    </m:r>
                  </m:oMath>
                </a14:m>
                <a:endParaRPr lang="en-US" altLang="ja-JP" b="1" dirty="0"/>
              </a:p>
              <a:p>
                <a:pPr>
                  <a:buFont typeface="Wingdings" panose="05000000000000000000" pitchFamily="2" charset="2"/>
                  <a:buChar char="p"/>
                </a:pPr>
                <a:r>
                  <a:rPr lang="ja-JP" altLang="en-US" b="1" dirty="0"/>
                  <a:t> サンプルソース</a:t>
                </a:r>
                <a:endParaRPr lang="en-US" altLang="ja-JP" b="1" dirty="0"/>
              </a:p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ja-JP" b="1" dirty="0"/>
                  <a:t> Dogs vs. Cats</a:t>
                </a:r>
              </a:p>
              <a:p>
                <a:pPr lvl="1"/>
                <a:r>
                  <a:rPr lang="en-US" altLang="ja-JP" sz="2400" dirty="0">
                    <a:hlinkClick r:id="rId2"/>
                  </a:rPr>
                  <a:t>https://www.kaggle.com/c/dogs-vs-cats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B22C4F1-FE56-4ED1-BE33-4498B11F38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1A5417D5-6516-48D7-A622-A46C2441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Agenda</a:t>
            </a:r>
            <a:r>
              <a:rPr lang="ja-JP" altLang="en-US" dirty="0"/>
              <a:t>：</a:t>
            </a:r>
            <a:r>
              <a:rPr lang="en-US" altLang="ja-JP" dirty="0"/>
              <a:t>NN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907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Malgun Gothic" panose="020B0503020000020004" pitchFamily="34" charset="-127"/>
              </a:rPr>
              <a:t>パーセプトロン（</a:t>
            </a:r>
            <a:r>
              <a:rPr lang="en-US" altLang="ja-JP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Perceptron</a:t>
            </a:r>
            <a:r>
              <a:rPr lang="ja-JP" altLang="en-US" dirty="0">
                <a:latin typeface="Malgun Gothic" panose="020B0503020000020004" pitchFamily="34" charset="-127"/>
              </a:rPr>
              <a:t>）</a:t>
            </a:r>
            <a:endParaRPr lang="en-US" altLang="ja-JP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050" name="Picture 2" descr="https://research.miidas.jp/wp-content/uploads/2018/10/1MnmwgNzk5YkMhC3Ttb09SQ.jpeg">
            <a:extLst>
              <a:ext uri="{FF2B5EF4-FFF2-40B4-BE49-F238E27FC236}">
                <a16:creationId xmlns:a16="http://schemas.microsoft.com/office/drawing/2014/main" id="{AFF850E8-26E2-4F66-8F5C-97A336117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56" y="1626105"/>
            <a:ext cx="4140436" cy="192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C753880-6A30-4401-8CF8-28B278F60825}"/>
              </a:ext>
            </a:extLst>
          </p:cNvPr>
          <p:cNvSpPr txBox="1"/>
          <p:nvPr/>
        </p:nvSpPr>
        <p:spPr>
          <a:xfrm>
            <a:off x="3650081" y="1193245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人間の脳の中の神経（ニューロン）</a:t>
            </a:r>
            <a:endParaRPr kumimoji="1" lang="ja-JP" altLang="en-US" b="1" dirty="0"/>
          </a:p>
        </p:txBody>
      </p:sp>
      <p:pic>
        <p:nvPicPr>
          <p:cNvPr id="2052" name="Picture 4" descr="https://research.miidas.jp/wp-content/uploads/2018/10/1nRRXhhjSjKNpGn-T3yF2Ew.jpeg">
            <a:extLst>
              <a:ext uri="{FF2B5EF4-FFF2-40B4-BE49-F238E27FC236}">
                <a16:creationId xmlns:a16="http://schemas.microsoft.com/office/drawing/2014/main" id="{CEF02E59-B904-4962-9865-4487F52F8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897" y="4041112"/>
            <a:ext cx="55435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334715" y="797201"/>
            <a:ext cx="11543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/>
              <a:t>1958</a:t>
            </a:r>
            <a:r>
              <a:rPr lang="ja-JP" altLang="en-US" sz="1600" dirty="0"/>
              <a:t>年　</a:t>
            </a:r>
            <a:r>
              <a:rPr lang="en-US" altLang="ja-JP" sz="1600" dirty="0"/>
              <a:t>Rosenblatt, Frank “The </a:t>
            </a:r>
            <a:r>
              <a:rPr lang="en-US" altLang="ja-JP" sz="1600" b="1" dirty="0">
                <a:solidFill>
                  <a:srgbClr val="FF0000"/>
                </a:solidFill>
              </a:rPr>
              <a:t>Perceptron</a:t>
            </a:r>
            <a:r>
              <a:rPr lang="en-US" altLang="ja-JP" sz="1600" dirty="0"/>
              <a:t>: A Probabilistic Model for Information Storage and Organization in the Brain”.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316EE39-4313-49A0-AD6B-B8C631BAD453}"/>
                  </a:ext>
                </a:extLst>
              </p:cNvPr>
              <p:cNvSpPr txBox="1"/>
              <p:nvPr/>
            </p:nvSpPr>
            <p:spPr>
              <a:xfrm>
                <a:off x="3062209" y="3614289"/>
                <a:ext cx="7966861" cy="403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>
                          <a:latin typeface="Cambria Math" panose="02040503050406030204" pitchFamily="18" charset="0"/>
                        </a:rPr>
                        <m:t>教師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あり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学習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　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𝑖𝑛𝑝𝑢𝑡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𝑜𝑢𝑡𝑝𝑢𝑡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𝑖𝑛𝑝𝑢𝑡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𝑜𝑢𝑡𝑝𝑢𝑡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𝑖𝑛𝑝𝑢𝑡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𝑜𝑢𝑡𝑝𝑢𝑡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316EE39-4313-49A0-AD6B-B8C631BAD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209" y="3614289"/>
                <a:ext cx="7966861" cy="403124"/>
              </a:xfrm>
              <a:prstGeom prst="rect">
                <a:avLst/>
              </a:prstGeom>
              <a:blipFill>
                <a:blip r:embed="rId6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8F1F898-EEFE-4EB2-A2C3-A91550EB2B29}"/>
                  </a:ext>
                </a:extLst>
              </p:cNvPr>
              <p:cNvSpPr txBox="1"/>
              <p:nvPr/>
            </p:nvSpPr>
            <p:spPr>
              <a:xfrm>
                <a:off x="8526447" y="4103914"/>
                <a:ext cx="2304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Note: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∈(0,1)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8F1F898-EEFE-4EB2-A2C3-A91550EB2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6447" y="4103914"/>
                <a:ext cx="2304670" cy="369332"/>
              </a:xfrm>
              <a:prstGeom prst="rect">
                <a:avLst/>
              </a:prstGeom>
              <a:blipFill>
                <a:blip r:embed="rId7"/>
                <a:stretch>
                  <a:fillRect l="-2381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34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4" descr="https://research.miidas.jp/wp-content/uploads/2018/10/1nRRXhhjSjKNpGn-T3yF2Ew.jpeg">
            <a:extLst>
              <a:ext uri="{FF2B5EF4-FFF2-40B4-BE49-F238E27FC236}">
                <a16:creationId xmlns:a16="http://schemas.microsoft.com/office/drawing/2014/main" id="{EB56E18E-E25B-49A5-9D9E-C1D4F1CC6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24" y="1088055"/>
            <a:ext cx="6405880" cy="290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Malgun Gothic" panose="020B0503020000020004" pitchFamily="34" charset="-127"/>
              </a:rPr>
              <a:t>パーセプトロン（</a:t>
            </a:r>
            <a:r>
              <a:rPr lang="en-US" altLang="ja-JP" dirty="0">
                <a:latin typeface="Malgun Gothic" panose="020B0503020000020004" pitchFamily="34" charset="-127"/>
              </a:rPr>
              <a:t>Perceptron</a:t>
            </a:r>
            <a:r>
              <a:rPr lang="ja-JP" altLang="en-US" dirty="0">
                <a:latin typeface="Malgun Gothic" panose="020B0503020000020004" pitchFamily="34" charset="-127"/>
              </a:rPr>
              <a:t>）</a:t>
            </a:r>
            <a:endParaRPr lang="en-US" altLang="ja-JP" dirty="0">
              <a:latin typeface="Malgun Gothic" panose="020B0503020000020004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989607-B082-4EAE-89FD-C3C50D4D974D}"/>
                  </a:ext>
                </a:extLst>
              </p:cNvPr>
              <p:cNvSpPr txBox="1"/>
              <p:nvPr/>
            </p:nvSpPr>
            <p:spPr>
              <a:xfrm>
                <a:off x="3062028" y="1150176"/>
                <a:ext cx="3877535" cy="847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𝒔𝒖𝒎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nary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    </m:t>
                          </m:r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989607-B082-4EAE-89FD-C3C50D4D9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028" y="1150176"/>
                <a:ext cx="3877535" cy="8472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33D415E-E979-4B80-8417-AC1CA74D9CFF}"/>
              </a:ext>
            </a:extLst>
          </p:cNvPr>
          <p:cNvSpPr txBox="1"/>
          <p:nvPr/>
        </p:nvSpPr>
        <p:spPr>
          <a:xfrm>
            <a:off x="6778607" y="1411130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線形回帰 </a:t>
            </a:r>
            <a:r>
              <a:rPr lang="en-US" altLang="ja-JP" b="1" dirty="0"/>
              <a:t>linear regression</a:t>
            </a:r>
            <a:endParaRPr kumimoji="1" lang="ja-JP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5573B06-6C8B-429E-90E9-E5A1F2B7B0FC}"/>
                  </a:ext>
                </a:extLst>
              </p:cNvPr>
              <p:cNvSpPr txBox="1"/>
              <p:nvPr/>
            </p:nvSpPr>
            <p:spPr>
              <a:xfrm>
                <a:off x="6632653" y="3920908"/>
                <a:ext cx="2872838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𝒐𝒖𝒕𝒑𝒖𝒕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𝒊𝒇</m:t>
                      </m:r>
                      <m:sSup>
                        <m:sSupPr>
                          <m:ctrlP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ja-JP" b="1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5573B06-6C8B-429E-90E9-E5A1F2B7B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653" y="3920908"/>
                <a:ext cx="2872838" cy="374270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8BAE155-1A37-4258-B449-B3E12DFB671E}"/>
                  </a:ext>
                </a:extLst>
              </p:cNvPr>
              <p:cNvSpPr txBox="1"/>
              <p:nvPr/>
            </p:nvSpPr>
            <p:spPr>
              <a:xfrm>
                <a:off x="6632653" y="2270359"/>
                <a:ext cx="3201454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𝒔𝒖𝒎</m:t>
                          </m:r>
                        </m:e>
                      </m:d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8BAE155-1A37-4258-B449-B3E12DFB6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653" y="2270359"/>
                <a:ext cx="3201454" cy="374270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7788901" y="2797484"/>
                <a:ext cx="40892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h</m:t>
                    </m:r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  <m:r>
                      <m:rPr>
                        <m:nor/>
                      </m:rPr>
                      <a:rPr kumimoji="1" lang="en-US" altLang="ja-JP" b="0" i="0" smtClean="0">
                        <a:latin typeface="Cambria Math"/>
                      </a:rPr>
                      <m:t>h</m:t>
                    </m:r>
                    <m:r>
                      <m:rPr>
                        <m:nor/>
                      </m:rPr>
                      <a:rPr lang="en-US" altLang="ja-JP" dirty="0"/>
                      <m:t>ypothesis</m:t>
                    </m:r>
                    <m:r>
                      <a:rPr lang="en-US" altLang="ja-JP" b="0" i="1" dirty="0" smtClean="0">
                        <a:latin typeface="Cambria Math"/>
                      </a:rPr>
                      <m:t>,  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ja-JP" dirty="0"/>
                  <a:t> activation function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901" y="2797484"/>
                <a:ext cx="4089246" cy="369332"/>
              </a:xfrm>
              <a:prstGeom prst="rect">
                <a:avLst/>
              </a:prstGeom>
              <a:blipFill>
                <a:blip r:embed="rId6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5573B06-6C8B-429E-90E9-E5A1F2B7B0FC}"/>
                  </a:ext>
                </a:extLst>
              </p:cNvPr>
              <p:cNvSpPr txBox="1"/>
              <p:nvPr/>
            </p:nvSpPr>
            <p:spPr>
              <a:xfrm>
                <a:off x="6632653" y="4358198"/>
                <a:ext cx="2872838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𝒐𝒖𝒕𝒑𝒖𝒕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𝒊𝒇</m:t>
                      </m:r>
                      <m:sSup>
                        <m:sSupPr>
                          <m:ctrlP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5573B06-6C8B-429E-90E9-E5A1F2B7B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653" y="4358198"/>
                <a:ext cx="2872838" cy="374270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/>
          <p:cNvSpPr/>
          <p:nvPr/>
        </p:nvSpPr>
        <p:spPr>
          <a:xfrm>
            <a:off x="334715" y="797201"/>
            <a:ext cx="11543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/>
              <a:t>1958</a:t>
            </a:r>
            <a:r>
              <a:rPr lang="ja-JP" altLang="en-US" sz="1600" dirty="0"/>
              <a:t>年　</a:t>
            </a:r>
            <a:r>
              <a:rPr lang="en-US" altLang="ja-JP" sz="1600" dirty="0"/>
              <a:t>Rosenblatt, Frank “The </a:t>
            </a:r>
            <a:r>
              <a:rPr lang="en-US" altLang="ja-JP" sz="1600" b="1" dirty="0">
                <a:solidFill>
                  <a:srgbClr val="FF0000"/>
                </a:solidFill>
              </a:rPr>
              <a:t>Perceptron</a:t>
            </a:r>
            <a:r>
              <a:rPr lang="en-US" altLang="ja-JP" sz="1600" dirty="0"/>
              <a:t>: A Probabilistic Model for Information Storage and Organization in the Brain”. </a:t>
            </a:r>
          </a:p>
        </p:txBody>
      </p:sp>
      <p:pic>
        <p:nvPicPr>
          <p:cNvPr id="16" name="Picture 4" descr="ãã¹ãããé¢æ°ãã®ç»åæ¤ç´¢çµæ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2" t="8280" r="6248" b="4903"/>
          <a:stretch/>
        </p:blipFill>
        <p:spPr bwMode="auto">
          <a:xfrm>
            <a:off x="2183027" y="3845037"/>
            <a:ext cx="4386977" cy="3003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C26382C-80B0-4153-BAFB-2AFB6CDA08A1}"/>
              </a:ext>
            </a:extLst>
          </p:cNvPr>
          <p:cNvSpPr txBox="1"/>
          <p:nvPr/>
        </p:nvSpPr>
        <p:spPr>
          <a:xfrm>
            <a:off x="2667239" y="3558538"/>
            <a:ext cx="351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ステップ関数（</a:t>
            </a:r>
            <a:r>
              <a:rPr lang="en-US" altLang="ja-JP" b="1" dirty="0"/>
              <a:t>step function</a:t>
            </a:r>
            <a:r>
              <a:rPr lang="ja-JP" altLang="en-US" b="1" dirty="0"/>
              <a:t>）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92353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9" grpId="0"/>
      <p:bldP spid="36" grpId="0"/>
      <p:bldP spid="13" grpId="0"/>
      <p:bldP spid="14" grpId="0"/>
      <p:bldP spid="17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8223" y="1644781"/>
            <a:ext cx="2477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Hypothesis: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-76807" y="2905427"/>
            <a:ext cx="2602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3200"/>
            </a:lvl1pPr>
          </a:lstStyle>
          <a:p>
            <a:pPr algn="r"/>
            <a:r>
              <a:rPr lang="en-US" sz="2000" dirty="0"/>
              <a:t>Cost function:</a:t>
            </a:r>
          </a:p>
        </p:txBody>
      </p:sp>
      <p:sp>
        <p:nvSpPr>
          <p:cNvPr id="10" name="TextBox 14"/>
          <p:cNvSpPr txBox="1"/>
          <p:nvPr/>
        </p:nvSpPr>
        <p:spPr>
          <a:xfrm>
            <a:off x="317114" y="2275104"/>
            <a:ext cx="2208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3200"/>
            </a:lvl1pPr>
          </a:lstStyle>
          <a:p>
            <a:pPr algn="r"/>
            <a:r>
              <a:rPr lang="en-US" sz="2000" dirty="0"/>
              <a:t>Parameters:</a:t>
            </a:r>
          </a:p>
        </p:txBody>
      </p:sp>
      <p:sp>
        <p:nvSpPr>
          <p:cNvPr id="13" name="TextBox 18">
            <a:extLst>
              <a:ext uri="{FF2B5EF4-FFF2-40B4-BE49-F238E27FC236}">
                <a16:creationId xmlns:a16="http://schemas.microsoft.com/office/drawing/2014/main" id="{E073548A-6C54-464D-A4EC-0AE7AE6DD497}"/>
              </a:ext>
            </a:extLst>
          </p:cNvPr>
          <p:cNvSpPr txBox="1"/>
          <p:nvPr/>
        </p:nvSpPr>
        <p:spPr>
          <a:xfrm>
            <a:off x="1156594" y="4166071"/>
            <a:ext cx="1369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3200"/>
            </a:lvl1pPr>
          </a:lstStyle>
          <a:p>
            <a:pPr algn="r"/>
            <a:r>
              <a:rPr lang="en-US" sz="2000" dirty="0"/>
              <a:t>Goal: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EE8C670-93B0-4217-9079-1888E691E06A}"/>
                  </a:ext>
                </a:extLst>
              </p:cNvPr>
              <p:cNvSpPr txBox="1"/>
              <p:nvPr/>
            </p:nvSpPr>
            <p:spPr>
              <a:xfrm>
                <a:off x="2781792" y="4206762"/>
                <a:ext cx="2352312" cy="337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𝑚𝑖𝑛𝑖𝑚𝑖𝑧𝑒</m:t>
                        </m:r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solidFill>
                      <a:schemeClr val="tx1"/>
                    </a:solidFill>
                  </a:rPr>
                  <a:t>        </a:t>
                </a:r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EE8C670-93B0-4217-9079-1888E691E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792" y="4206762"/>
                <a:ext cx="2352312" cy="337336"/>
              </a:xfrm>
              <a:prstGeom prst="rect">
                <a:avLst/>
              </a:prstGeom>
              <a:blipFill>
                <a:blip r:embed="rId3"/>
                <a:stretch>
                  <a:fillRect l="-3627" b="-2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038" y="1065276"/>
            <a:ext cx="4902166" cy="330974"/>
          </a:xfrm>
          <a:prstGeom prst="rect">
            <a:avLst/>
          </a:prstGeom>
        </p:spPr>
      </p:pic>
      <p:sp>
        <p:nvSpPr>
          <p:cNvPr id="21" name="TextBox 10"/>
          <p:cNvSpPr txBox="1"/>
          <p:nvPr/>
        </p:nvSpPr>
        <p:spPr>
          <a:xfrm>
            <a:off x="316218" y="1014458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Training set: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76086118-09BF-46C6-B1C2-B051D786143F}"/>
                  </a:ext>
                </a:extLst>
              </p:cNvPr>
              <p:cNvSpPr txBox="1"/>
              <p:nvPr/>
            </p:nvSpPr>
            <p:spPr>
              <a:xfrm>
                <a:off x="2545930" y="1440455"/>
                <a:ext cx="6019148" cy="811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𝑠𝑢𝑚</m:t>
                          </m:r>
                          <m:r>
                            <a:rPr lang="en-US" altLang="ja-JP" sz="16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ja-JP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ja-JP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ja-JP" sz="16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𝑠𝑢𝑚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   </m:t>
                              </m:r>
                              <m:r>
                                <a:rPr lang="en-US" altLang="ja-JP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𝑖𝑓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ja-JP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ja-JP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ja-JP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ja-JP" b="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altLang="ja-JP" b="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ja-JP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US" altLang="ja-JP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𝑖𝑓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ja-JP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ja-JP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ja-JP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76086118-09BF-46C6-B1C2-B051D7861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930" y="1440455"/>
                <a:ext cx="6019148" cy="8117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2642975" y="2235896"/>
                <a:ext cx="29125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ja-JP" sz="2000" b="0" i="1" smtClean="0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975" y="2235896"/>
                <a:ext cx="291252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10"/>
          <p:cNvSpPr txBox="1"/>
          <p:nvPr/>
        </p:nvSpPr>
        <p:spPr>
          <a:xfrm>
            <a:off x="-76807" y="3535750"/>
            <a:ext cx="2602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3200"/>
            </a:lvl1pPr>
          </a:lstStyle>
          <a:p>
            <a:pPr algn="r"/>
            <a:r>
              <a:rPr lang="en-US" sz="2000" dirty="0"/>
              <a:t>Objective function: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5EE5571B-93A6-4392-9CC7-D16AE42BE690}"/>
                  </a:ext>
                </a:extLst>
              </p:cNvPr>
              <p:cNvSpPr txBox="1"/>
              <p:nvPr/>
            </p:nvSpPr>
            <p:spPr>
              <a:xfrm>
                <a:off x="7865839" y="1022957"/>
                <a:ext cx="19008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/>
                  <a:t>Note: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∈(0,1)</m:t>
                    </m:r>
                  </m:oMath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5EE5571B-93A6-4392-9CC7-D16AE42BE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839" y="1022957"/>
                <a:ext cx="1900841" cy="400110"/>
              </a:xfrm>
              <a:prstGeom prst="rect">
                <a:avLst/>
              </a:prstGeom>
              <a:blipFill>
                <a:blip r:embed="rId7"/>
                <a:stretch>
                  <a:fillRect l="-3205" t="-7692" r="-641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タイトル 2">
            <a:extLst>
              <a:ext uri="{FF2B5EF4-FFF2-40B4-BE49-F238E27FC236}">
                <a16:creationId xmlns:a16="http://schemas.microsoft.com/office/drawing/2014/main" id="{C3EC4E15-A359-4F36-B146-36407AA04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5" y="228600"/>
            <a:ext cx="11737731" cy="536332"/>
          </a:xfrm>
        </p:spPr>
        <p:txBody>
          <a:bodyPr/>
          <a:lstStyle/>
          <a:p>
            <a:r>
              <a:rPr lang="ja-JP" altLang="en-US" dirty="0">
                <a:latin typeface="Malgun Gothic" panose="020B0503020000020004" pitchFamily="34" charset="-127"/>
              </a:rPr>
              <a:t>パーセプトロン（</a:t>
            </a:r>
            <a:r>
              <a:rPr lang="en-US" altLang="ja-JP" dirty="0">
                <a:latin typeface="Malgun Gothic" panose="020B0503020000020004" pitchFamily="34" charset="-127"/>
              </a:rPr>
              <a:t>Perceptron</a:t>
            </a:r>
            <a:r>
              <a:rPr lang="ja-JP" altLang="en-US" dirty="0">
                <a:latin typeface="Malgun Gothic" panose="020B0503020000020004" pitchFamily="34" charset="-127"/>
              </a:rPr>
              <a:t>）</a:t>
            </a:r>
            <a:endParaRPr lang="en-US" altLang="ja-JP" dirty="0">
              <a:latin typeface="Malgun Gothic" panose="020B0503020000020004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1B9BD4D-7576-449D-B50F-01BE24469085}"/>
                  </a:ext>
                </a:extLst>
              </p:cNvPr>
              <p:cNvSpPr txBox="1"/>
              <p:nvPr/>
            </p:nvSpPr>
            <p:spPr>
              <a:xfrm>
                <a:off x="2781792" y="2748531"/>
                <a:ext cx="4389168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kumimoji="1" lang="en-US" altLang="ja-JP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1B9BD4D-7576-449D-B50F-01BE24469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792" y="2748531"/>
                <a:ext cx="4389168" cy="5186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B3EDDC93-82A8-4D9C-8461-4C9177E76FED}"/>
                  </a:ext>
                </a:extLst>
              </p:cNvPr>
              <p:cNvSpPr txBox="1"/>
              <p:nvPr/>
            </p:nvSpPr>
            <p:spPr>
              <a:xfrm>
                <a:off x="2803981" y="3326437"/>
                <a:ext cx="4326398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kumimoji="1" lang="en-US" altLang="ja-JP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B3EDDC93-82A8-4D9C-8461-4C9177E76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981" y="3326437"/>
                <a:ext cx="4326398" cy="672172"/>
              </a:xfrm>
              <a:prstGeom prst="rect">
                <a:avLst/>
              </a:prstGeom>
              <a:blipFill>
                <a:blip r:embed="rId9"/>
                <a:stretch>
                  <a:fillRect l="-4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E0F7357-BB94-4034-B709-C3610F2868DF}"/>
                  </a:ext>
                </a:extLst>
              </p:cNvPr>
              <p:cNvSpPr txBox="1"/>
              <p:nvPr/>
            </p:nvSpPr>
            <p:spPr>
              <a:xfrm>
                <a:off x="4593780" y="5754048"/>
                <a:ext cx="3900115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16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nary>
                      <m:sSubSup>
                        <m:sSub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E0F7357-BB94-4034-B709-C3610F286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780" y="5754048"/>
                <a:ext cx="3900115" cy="672172"/>
              </a:xfrm>
              <a:prstGeom prst="rect">
                <a:avLst/>
              </a:prstGeom>
              <a:blipFill>
                <a:blip r:embed="rId10"/>
                <a:stretch>
                  <a:fillRect b="-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28DD598-09D3-4429-A05D-C413BAEF63A6}"/>
              </a:ext>
            </a:extLst>
          </p:cNvPr>
          <p:cNvSpPr/>
          <p:nvPr/>
        </p:nvSpPr>
        <p:spPr>
          <a:xfrm>
            <a:off x="239815" y="4813109"/>
            <a:ext cx="22862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2000" dirty="0"/>
              <a:t>Gradient descent:</a:t>
            </a:r>
            <a:endParaRPr lang="ja-JP" altLang="en-US" sz="2000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74B7155-5381-4D67-931A-FF98E8C7F5F8}"/>
              </a:ext>
            </a:extLst>
          </p:cNvPr>
          <p:cNvCxnSpPr/>
          <p:nvPr/>
        </p:nvCxnSpPr>
        <p:spPr>
          <a:xfrm>
            <a:off x="316218" y="4697835"/>
            <a:ext cx="1152903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EC8C05C-EAC2-4144-B00D-B40303618F0E}"/>
                  </a:ext>
                </a:extLst>
              </p:cNvPr>
              <p:cNvSpPr txBox="1"/>
              <p:nvPr/>
            </p:nvSpPr>
            <p:spPr>
              <a:xfrm>
                <a:off x="2715038" y="4820135"/>
                <a:ext cx="3031421" cy="1124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𝑅𝑒𝑝𝑒𝑎𝑡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</m:oMathPara>
                </a14:m>
                <a:endParaRPr kumimoji="1" lang="en-US" altLang="ja-JP" sz="1600" b="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ja-JP" alt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16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EC8C05C-EAC2-4144-B00D-B40303618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038" y="4820135"/>
                <a:ext cx="3031421" cy="1124026"/>
              </a:xfrm>
              <a:prstGeom prst="rect">
                <a:avLst/>
              </a:prstGeom>
              <a:blipFill>
                <a:blip r:embed="rId11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25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6EB8862-8DA5-4E48-A697-1DC80E8D5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45" y="870438"/>
            <a:ext cx="11737731" cy="448223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>
                <a:hlinkClick r:id="rId2"/>
              </a:rPr>
              <a:t>https://en.wikipedia.org/wiki/Activation_function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34700F0-AA46-41CD-AF38-77B806E8A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Malgun Gothic" panose="020B0503020000020004" pitchFamily="34" charset="-127"/>
              </a:rPr>
              <a:t>活性化関数</a:t>
            </a:r>
            <a:r>
              <a:rPr lang="ja-JP" altLang="en-US" b="0" dirty="0">
                <a:latin typeface="Malgun Gothic" panose="020B0503020000020004" pitchFamily="34" charset="-127"/>
              </a:rPr>
              <a:t>（</a:t>
            </a:r>
            <a:r>
              <a:rPr lang="en-US" altLang="ja-JP" dirty="0">
                <a:latin typeface="Malgun Gothic" panose="020B0503020000020004" pitchFamily="34" charset="-127"/>
              </a:rPr>
              <a:t>Activation Function</a:t>
            </a:r>
            <a:r>
              <a:rPr lang="ja-JP" altLang="en-US" b="0" dirty="0">
                <a:latin typeface="Malgun Gothic" panose="020B0503020000020004" pitchFamily="34" charset="-127"/>
              </a:rPr>
              <a:t>）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C295E52-02BD-4C49-8DB4-A1A94D8F7978}"/>
              </a:ext>
            </a:extLst>
          </p:cNvPr>
          <p:cNvGrpSpPr/>
          <p:nvPr/>
        </p:nvGrpSpPr>
        <p:grpSpPr>
          <a:xfrm>
            <a:off x="375385" y="1540042"/>
            <a:ext cx="10821143" cy="3037657"/>
            <a:chOff x="0" y="1181396"/>
            <a:chExt cx="12201625" cy="3425179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5C89A54D-9550-402B-A34B-95C9B9A21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181396"/>
              <a:ext cx="12192000" cy="2783936"/>
            </a:xfrm>
            <a:prstGeom prst="rect">
              <a:avLst/>
            </a:prstGeom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2B696572-A4DD-41E5-8728-C08FDB9C2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25" y="3946005"/>
              <a:ext cx="12192000" cy="6605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094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4" descr="https://research.miidas.jp/wp-content/uploads/2018/10/1nRRXhhjSjKNpGn-T3yF2Ew.jpeg">
            <a:extLst>
              <a:ext uri="{FF2B5EF4-FFF2-40B4-BE49-F238E27FC236}">
                <a16:creationId xmlns:a16="http://schemas.microsoft.com/office/drawing/2014/main" id="{EB56E18E-E25B-49A5-9D9E-C1D4F1CC6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24" y="918236"/>
            <a:ext cx="6405880" cy="290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Malgun Gothic" panose="020B0503020000020004" pitchFamily="34" charset="-127"/>
              </a:rPr>
              <a:t>単層ニューラルネットワーク（</a:t>
            </a:r>
            <a:r>
              <a:rPr lang="en-US" altLang="ja-JP" dirty="0">
                <a:latin typeface="Malgun Gothic" panose="020B0503020000020004" pitchFamily="34" charset="-127"/>
              </a:rPr>
              <a:t>neural network</a:t>
            </a:r>
            <a:r>
              <a:rPr lang="ja-JP" altLang="en-US" dirty="0">
                <a:latin typeface="Malgun Gothic" panose="020B0503020000020004" pitchFamily="34" charset="-127"/>
              </a:rPr>
              <a:t>）</a:t>
            </a:r>
            <a:endParaRPr lang="en-US" altLang="ja-JP" dirty="0">
              <a:latin typeface="Malgun Gothic" panose="020B0503020000020004" pitchFamily="34" charset="-127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C26382C-80B0-4153-BAFB-2AFB6CDA08A1}"/>
              </a:ext>
            </a:extLst>
          </p:cNvPr>
          <p:cNvSpPr txBox="1"/>
          <p:nvPr/>
        </p:nvSpPr>
        <p:spPr>
          <a:xfrm>
            <a:off x="2667239" y="3498203"/>
            <a:ext cx="413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シグモイド関数（</a:t>
            </a:r>
            <a:r>
              <a:rPr lang="en-US" altLang="ja-JP" b="1" dirty="0"/>
              <a:t>sigmoid function</a:t>
            </a:r>
            <a:r>
              <a:rPr lang="ja-JP" altLang="en-US" b="1" dirty="0"/>
              <a:t>）</a:t>
            </a:r>
            <a:endParaRPr kumimoji="1" lang="ja-JP" altLang="en-US" b="1" dirty="0"/>
          </a:p>
        </p:txBody>
      </p:sp>
      <p:pic>
        <p:nvPicPr>
          <p:cNvPr id="4" name="Picture 2" descr="ãã·ã°ã¢ã¤ããã®ç»åæ¤ç´¢çµæ">
            <a:extLst>
              <a:ext uri="{FF2B5EF4-FFF2-40B4-BE49-F238E27FC236}">
                <a16:creationId xmlns:a16="http://schemas.microsoft.com/office/drawing/2014/main" id="{B8BD96F0-354C-4DCA-B83F-5EC1E42EB6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54"/>
          <a:stretch/>
        </p:blipFill>
        <p:spPr bwMode="auto">
          <a:xfrm>
            <a:off x="2046860" y="3789424"/>
            <a:ext cx="4756448" cy="306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5573B06-6C8B-429E-90E9-E5A1F2B7B0FC}"/>
                  </a:ext>
                </a:extLst>
              </p:cNvPr>
              <p:cNvSpPr txBox="1"/>
              <p:nvPr/>
            </p:nvSpPr>
            <p:spPr>
              <a:xfrm>
                <a:off x="7113060" y="3867535"/>
                <a:ext cx="1599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𝒉</m:t>
                      </m:r>
                      <m:d>
                        <m:dPr>
                          <m:ctrlP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5573B06-6C8B-429E-90E9-E5A1F2B7B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060" y="3867535"/>
                <a:ext cx="159934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6086118-09BF-46C6-B1C2-B051D786143F}"/>
                  </a:ext>
                </a:extLst>
              </p:cNvPr>
              <p:cNvSpPr txBox="1"/>
              <p:nvPr/>
            </p:nvSpPr>
            <p:spPr>
              <a:xfrm>
                <a:off x="6394463" y="1915351"/>
                <a:ext cx="4456861" cy="645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𝒔𝒖𝒎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ja-JP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altLang="ja-JP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6086118-09BF-46C6-B1C2-B051D7861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463" y="1915351"/>
                <a:ext cx="4456861" cy="6459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16F2CE3-5715-408E-8DD8-2FDA74986205}"/>
              </a:ext>
            </a:extLst>
          </p:cNvPr>
          <p:cNvSpPr txBox="1"/>
          <p:nvPr/>
        </p:nvSpPr>
        <p:spPr>
          <a:xfrm>
            <a:off x="7135949" y="4914961"/>
            <a:ext cx="475644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600" b="1" i="1" dirty="0">
                <a:latin typeface="Malgun Gothic" panose="020B0503020000020004" pitchFamily="34" charset="-127"/>
              </a:rPr>
              <a:t>単層ニューラルネットワーク（</a:t>
            </a:r>
            <a:r>
              <a:rPr lang="en-US" altLang="ja-JP" sz="1600" b="1" i="1" dirty="0">
                <a:latin typeface="Malgun Gothic" panose="020B0503020000020004" pitchFamily="34" charset="-127"/>
              </a:rPr>
              <a:t>neural network</a:t>
            </a:r>
            <a:r>
              <a:rPr lang="ja-JP" altLang="en-US" sz="1600" b="1" i="1" dirty="0">
                <a:latin typeface="Malgun Gothic" panose="020B0503020000020004" pitchFamily="34" charset="-127"/>
              </a:rPr>
              <a:t>）</a:t>
            </a:r>
            <a:endParaRPr lang="en-US" altLang="ja-JP" sz="1600" b="1" i="1" dirty="0">
              <a:latin typeface="Malgun Gothic" panose="020B0503020000020004" pitchFamily="34" charset="-127"/>
            </a:endParaRPr>
          </a:p>
          <a:p>
            <a:r>
              <a:rPr lang="en-US" altLang="ja-JP" sz="1600" b="1" i="1" dirty="0"/>
              <a:t>= </a:t>
            </a:r>
            <a:r>
              <a:rPr lang="ja-JP" altLang="en-US" sz="1600" b="1" i="1" dirty="0"/>
              <a:t>ロジスティック回帰</a:t>
            </a:r>
            <a:r>
              <a:rPr lang="en-US" altLang="ja-JP" sz="1600" b="1" i="1" dirty="0"/>
              <a:t>  Logistic regression</a:t>
            </a:r>
            <a:endParaRPr kumimoji="1" lang="ja-JP" altLang="en-US" sz="1600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5573B06-6C8B-429E-90E9-E5A1F2B7B0FC}"/>
                  </a:ext>
                </a:extLst>
              </p:cNvPr>
              <p:cNvSpPr txBox="1"/>
              <p:nvPr/>
            </p:nvSpPr>
            <p:spPr>
              <a:xfrm>
                <a:off x="7113060" y="4393547"/>
                <a:ext cx="3016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𝒉</m:t>
                      </m:r>
                      <m:d>
                        <m:dPr>
                          <m:ctrlP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𝒐𝒖𝒕𝒑𝒖𝒕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|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ja-JP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5573B06-6C8B-429E-90E9-E5A1F2B7B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060" y="4393547"/>
                <a:ext cx="3016403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7788901" y="2797484"/>
                <a:ext cx="4103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h</m:t>
                    </m:r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  <m:r>
                      <m:rPr>
                        <m:nor/>
                      </m:rPr>
                      <a:rPr kumimoji="1" lang="en-US" altLang="ja-JP" b="0" i="0" smtClean="0">
                        <a:latin typeface="Cambria Math"/>
                      </a:rPr>
                      <m:t>h</m:t>
                    </m:r>
                    <m:r>
                      <m:rPr>
                        <m:nor/>
                      </m:rPr>
                      <a:rPr lang="en-US" altLang="ja-JP" dirty="0"/>
                      <m:t>ypothesis</m:t>
                    </m:r>
                    <m:r>
                      <a:rPr lang="en-US" altLang="ja-JP" b="0" i="1" dirty="0" smtClean="0">
                        <a:latin typeface="Cambria Math"/>
                      </a:rPr>
                      <m:t>, 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ja-JP" dirty="0"/>
                  <a:t> activation function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901" y="2797484"/>
                <a:ext cx="4103496" cy="369332"/>
              </a:xfrm>
              <a:prstGeom prst="rect">
                <a:avLst/>
              </a:prstGeom>
              <a:blipFill>
                <a:blip r:embed="rId7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E1989607-B082-4EAE-89FD-C3C50D4D974D}"/>
                  </a:ext>
                </a:extLst>
              </p:cNvPr>
              <p:cNvSpPr txBox="1"/>
              <p:nvPr/>
            </p:nvSpPr>
            <p:spPr>
              <a:xfrm>
                <a:off x="3062028" y="954231"/>
                <a:ext cx="3741281" cy="847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𝒔𝒖𝒎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kumimoji="1"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kumimoji="1"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</m:nary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    </m:t>
                          </m:r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E1989607-B082-4EAE-89FD-C3C50D4D9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028" y="954231"/>
                <a:ext cx="3741281" cy="8472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33D415E-E979-4B80-8417-AC1CA74D9CFF}"/>
              </a:ext>
            </a:extLst>
          </p:cNvPr>
          <p:cNvSpPr txBox="1"/>
          <p:nvPr/>
        </p:nvSpPr>
        <p:spPr>
          <a:xfrm>
            <a:off x="7033570" y="1207782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線形回帰 </a:t>
            </a:r>
            <a:r>
              <a:rPr lang="en-US" altLang="ja-JP" b="1" dirty="0"/>
              <a:t>linear regression</a:t>
            </a:r>
            <a:endParaRPr kumimoji="1" lang="ja-JP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3D85BF32-2E4E-4C21-A8F6-5E17CC33E6E6}"/>
                  </a:ext>
                </a:extLst>
              </p:cNvPr>
              <p:cNvSpPr txBox="1"/>
              <p:nvPr/>
            </p:nvSpPr>
            <p:spPr>
              <a:xfrm>
                <a:off x="7788901" y="3226183"/>
                <a:ext cx="2304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Note: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∈(0,1)</m:t>
                    </m:r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3D85BF32-2E4E-4C21-A8F6-5E17CC33E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901" y="3226183"/>
                <a:ext cx="2304670" cy="369332"/>
              </a:xfrm>
              <a:prstGeom prst="rect">
                <a:avLst/>
              </a:prstGeom>
              <a:blipFill>
                <a:blip r:embed="rId9"/>
                <a:stretch>
                  <a:fillRect l="-2381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88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8223" y="1644781"/>
            <a:ext cx="2477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Hypothesis: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-76807" y="2905427"/>
            <a:ext cx="2602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3200"/>
            </a:lvl1pPr>
          </a:lstStyle>
          <a:p>
            <a:pPr algn="r"/>
            <a:r>
              <a:rPr lang="en-US" sz="2000" dirty="0"/>
              <a:t>Cost function:</a:t>
            </a:r>
          </a:p>
        </p:txBody>
      </p:sp>
      <p:sp>
        <p:nvSpPr>
          <p:cNvPr id="10" name="TextBox 14"/>
          <p:cNvSpPr txBox="1"/>
          <p:nvPr/>
        </p:nvSpPr>
        <p:spPr>
          <a:xfrm>
            <a:off x="317114" y="2275104"/>
            <a:ext cx="2208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3200"/>
            </a:lvl1pPr>
          </a:lstStyle>
          <a:p>
            <a:pPr algn="r"/>
            <a:r>
              <a:rPr lang="en-US" sz="2000" dirty="0"/>
              <a:t>Parameters:</a:t>
            </a:r>
          </a:p>
        </p:txBody>
      </p:sp>
      <p:sp>
        <p:nvSpPr>
          <p:cNvPr id="13" name="TextBox 18">
            <a:extLst>
              <a:ext uri="{FF2B5EF4-FFF2-40B4-BE49-F238E27FC236}">
                <a16:creationId xmlns:a16="http://schemas.microsoft.com/office/drawing/2014/main" id="{E073548A-6C54-464D-A4EC-0AE7AE6DD497}"/>
              </a:ext>
            </a:extLst>
          </p:cNvPr>
          <p:cNvSpPr txBox="1"/>
          <p:nvPr/>
        </p:nvSpPr>
        <p:spPr>
          <a:xfrm>
            <a:off x="1156594" y="4166071"/>
            <a:ext cx="1369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3200"/>
            </a:lvl1pPr>
          </a:lstStyle>
          <a:p>
            <a:pPr algn="r"/>
            <a:r>
              <a:rPr lang="en-US" sz="2000" dirty="0"/>
              <a:t>Goal: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EE8C670-93B0-4217-9079-1888E691E06A}"/>
                  </a:ext>
                </a:extLst>
              </p:cNvPr>
              <p:cNvSpPr txBox="1"/>
              <p:nvPr/>
            </p:nvSpPr>
            <p:spPr>
              <a:xfrm>
                <a:off x="2781792" y="4206762"/>
                <a:ext cx="2352312" cy="337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𝑚𝑖𝑛𝑖𝑚𝑖𝑧𝑒</m:t>
                        </m:r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solidFill>
                      <a:schemeClr val="tx1"/>
                    </a:solidFill>
                  </a:rPr>
                  <a:t>        </a:t>
                </a:r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EE8C670-93B0-4217-9079-1888E691E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792" y="4206762"/>
                <a:ext cx="2352312" cy="337336"/>
              </a:xfrm>
              <a:prstGeom prst="rect">
                <a:avLst/>
              </a:prstGeom>
              <a:blipFill>
                <a:blip r:embed="rId3"/>
                <a:stretch>
                  <a:fillRect l="-3627" b="-2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038" y="1065276"/>
            <a:ext cx="4902166" cy="330974"/>
          </a:xfrm>
          <a:prstGeom prst="rect">
            <a:avLst/>
          </a:prstGeom>
        </p:spPr>
      </p:pic>
      <p:sp>
        <p:nvSpPr>
          <p:cNvPr id="21" name="TextBox 10"/>
          <p:cNvSpPr txBox="1"/>
          <p:nvPr/>
        </p:nvSpPr>
        <p:spPr>
          <a:xfrm>
            <a:off x="316218" y="1014458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Training set: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76086118-09BF-46C6-B1C2-B051D786143F}"/>
                  </a:ext>
                </a:extLst>
              </p:cNvPr>
              <p:cNvSpPr txBox="1"/>
              <p:nvPr/>
            </p:nvSpPr>
            <p:spPr>
              <a:xfrm>
                <a:off x="2545930" y="1440455"/>
                <a:ext cx="4811894" cy="617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𝑠𝑢𝑚</m:t>
                          </m:r>
                          <m:r>
                            <a:rPr lang="en-US" altLang="ja-JP" sz="16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ja-JP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ja-JP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ja-JP" sz="16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𝑠𝑢𝑚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ja-JP" sz="16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16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6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altLang="ja-JP" sz="16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altLang="ja-JP" sz="16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76086118-09BF-46C6-B1C2-B051D7861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930" y="1440455"/>
                <a:ext cx="4811894" cy="6176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2642975" y="2235896"/>
                <a:ext cx="29125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ja-JP" sz="2000" b="0" i="1" smtClean="0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975" y="2235896"/>
                <a:ext cx="291252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10"/>
          <p:cNvSpPr txBox="1"/>
          <p:nvPr/>
        </p:nvSpPr>
        <p:spPr>
          <a:xfrm>
            <a:off x="-76807" y="3535750"/>
            <a:ext cx="2602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3200"/>
            </a:lvl1pPr>
          </a:lstStyle>
          <a:p>
            <a:pPr algn="r"/>
            <a:r>
              <a:rPr lang="en-US" sz="2000" dirty="0"/>
              <a:t>Objective function: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5EE5571B-93A6-4392-9CC7-D16AE42BE690}"/>
                  </a:ext>
                </a:extLst>
              </p:cNvPr>
              <p:cNvSpPr txBox="1"/>
              <p:nvPr/>
            </p:nvSpPr>
            <p:spPr>
              <a:xfrm>
                <a:off x="7865839" y="1022957"/>
                <a:ext cx="19008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/>
                  <a:t>Note: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∈(0,1)</m:t>
                    </m:r>
                  </m:oMath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5EE5571B-93A6-4392-9CC7-D16AE42BE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839" y="1022957"/>
                <a:ext cx="1900841" cy="400110"/>
              </a:xfrm>
              <a:prstGeom prst="rect">
                <a:avLst/>
              </a:prstGeom>
              <a:blipFill>
                <a:blip r:embed="rId7"/>
                <a:stretch>
                  <a:fillRect l="-3205" t="-7692" r="-641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E0F7357-BB94-4034-B709-C3610F2868DF}"/>
                  </a:ext>
                </a:extLst>
              </p:cNvPr>
              <p:cNvSpPr txBox="1"/>
              <p:nvPr/>
            </p:nvSpPr>
            <p:spPr>
              <a:xfrm>
                <a:off x="4593780" y="5754048"/>
                <a:ext cx="3900115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16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ja-JP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nary>
                      <m:sSubSup>
                        <m:sSub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E0F7357-BB94-4034-B709-C3610F286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780" y="5754048"/>
                <a:ext cx="3900115" cy="672172"/>
              </a:xfrm>
              <a:prstGeom prst="rect">
                <a:avLst/>
              </a:prstGeom>
              <a:blipFill>
                <a:blip r:embed="rId8"/>
                <a:stretch>
                  <a:fillRect b="-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28DD598-09D3-4429-A05D-C413BAEF63A6}"/>
              </a:ext>
            </a:extLst>
          </p:cNvPr>
          <p:cNvSpPr/>
          <p:nvPr/>
        </p:nvSpPr>
        <p:spPr>
          <a:xfrm>
            <a:off x="239815" y="4813109"/>
            <a:ext cx="22862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2000" dirty="0"/>
              <a:t>Gradient descent:</a:t>
            </a:r>
            <a:endParaRPr lang="ja-JP" altLang="en-US" sz="2000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74B7155-5381-4D67-931A-FF98E8C7F5F8}"/>
              </a:ext>
            </a:extLst>
          </p:cNvPr>
          <p:cNvCxnSpPr/>
          <p:nvPr/>
        </p:nvCxnSpPr>
        <p:spPr>
          <a:xfrm>
            <a:off x="316218" y="4697835"/>
            <a:ext cx="1152903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EC8C05C-EAC2-4144-B00D-B40303618F0E}"/>
                  </a:ext>
                </a:extLst>
              </p:cNvPr>
              <p:cNvSpPr txBox="1"/>
              <p:nvPr/>
            </p:nvSpPr>
            <p:spPr>
              <a:xfrm>
                <a:off x="2715038" y="4820135"/>
                <a:ext cx="3031421" cy="1122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𝑅𝑒𝑝𝑒𝑎𝑡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</m:oMathPara>
                </a14:m>
                <a:endParaRPr kumimoji="1" lang="en-US" altLang="ja-JP" sz="1600" b="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ja-JP" alt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16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EC8C05C-EAC2-4144-B00D-B40303618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038" y="4820135"/>
                <a:ext cx="3031421" cy="1122423"/>
              </a:xfrm>
              <a:prstGeom prst="rect">
                <a:avLst/>
              </a:prstGeom>
              <a:blipFill>
                <a:blip r:embed="rId9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タイトル 2">
            <a:extLst>
              <a:ext uri="{FF2B5EF4-FFF2-40B4-BE49-F238E27FC236}">
                <a16:creationId xmlns:a16="http://schemas.microsoft.com/office/drawing/2014/main" id="{9000454B-9EF3-403D-A76D-055B8F1D7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5" y="228600"/>
            <a:ext cx="11737731" cy="536332"/>
          </a:xfrm>
        </p:spPr>
        <p:txBody>
          <a:bodyPr/>
          <a:lstStyle/>
          <a:p>
            <a:r>
              <a:rPr lang="ja-JP" altLang="en-US" dirty="0">
                <a:latin typeface="Malgun Gothic" panose="020B0503020000020004" pitchFamily="34" charset="-127"/>
              </a:rPr>
              <a:t>単層ニューラルネットワーク（</a:t>
            </a:r>
            <a:r>
              <a:rPr lang="en-US" altLang="ja-JP" dirty="0">
                <a:latin typeface="Malgun Gothic" panose="020B0503020000020004" pitchFamily="34" charset="-127"/>
              </a:rPr>
              <a:t>neural network</a:t>
            </a:r>
            <a:r>
              <a:rPr lang="ja-JP" altLang="en-US" dirty="0">
                <a:latin typeface="Malgun Gothic" panose="020B0503020000020004" pitchFamily="34" charset="-127"/>
              </a:rPr>
              <a:t>）</a:t>
            </a:r>
            <a:endParaRPr lang="en-US" altLang="ja-JP" dirty="0">
              <a:latin typeface="Malgun Gothic" panose="020B0503020000020004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3F3E4AF-282E-42B3-B321-6C00775A1CC6}"/>
                  </a:ext>
                </a:extLst>
              </p:cNvPr>
              <p:cNvSpPr txBox="1"/>
              <p:nvPr/>
            </p:nvSpPr>
            <p:spPr>
              <a:xfrm>
                <a:off x="2642975" y="2679900"/>
                <a:ext cx="9155391" cy="7318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/>
                      </a:rPr>
                      <m:t>𝐶𝑜𝑠𝑡</m:t>
                    </m:r>
                    <m:d>
                      <m:d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ja-JP" sz="1600" b="0" i="1" smtClean="0">
                            <a:latin typeface="Cambria Math"/>
                          </a:rPr>
                          <m:t>, </m:t>
                        </m:r>
                        <m:r>
                          <a:rPr kumimoji="1" lang="en-US" altLang="ja-JP" sz="1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kumimoji="1" lang="en-US" altLang="ja-JP" sz="16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ja-JP" sz="1600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ja-JP" sz="16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ja-JP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,        </m:t>
                            </m:r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𝑖𝑓</m:t>
                            </m:r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=1</m:t>
                            </m:r>
                          </m:e>
                          <m:e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&amp;−</m:t>
                            </m:r>
                            <m:r>
                              <m:rPr>
                                <m:sty m:val="p"/>
                              </m:rPr>
                              <a:rPr kumimoji="1" lang="en-US" altLang="ja-JP" sz="1600" b="0" i="0" smtClean="0">
                                <a:latin typeface="Cambria Math"/>
                              </a:rPr>
                              <m:t>log</m:t>
                            </m:r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⁡(1−</m:t>
                            </m:r>
                            <m:sSub>
                              <m:sSubPr>
                                <m:ctrlP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),  </m:t>
                            </m:r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𝑖𝑓</m:t>
                            </m:r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ja-JP" dirty="0"/>
                  <a:t> </a:t>
                </a:r>
                <a:r>
                  <a:rPr lang="en-US" altLang="ja-JP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−(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  <m:r>
                      <a:rPr lang="en-US" altLang="ja-JP" b="0" i="1" smtClean="0">
                        <a:latin typeface="Cambria Math"/>
                      </a:rPr>
                      <m:t>∗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1−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/>
                      </a:rPr>
                      <m:t>log</m:t>
                    </m:r>
                    <m:r>
                      <a:rPr lang="en-US" altLang="ja-JP" b="0" i="1" smtClean="0">
                        <a:latin typeface="Cambria Math"/>
                      </a:rPr>
                      <m:t>⁡(1−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))</m:t>
                    </m:r>
                  </m:oMath>
                </a14:m>
                <a:endParaRPr kumimoji="1" lang="ja-JP" altLang="en-US" dirty="0">
                  <a:latin typeface="Malgun Gothic" panose="020B0503020000020004" pitchFamily="34" charset="-127"/>
                </a:endParaRPr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3F3E4AF-282E-42B3-B321-6C00775A1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975" y="2679900"/>
                <a:ext cx="9155391" cy="73186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8BE8240-6E64-43AF-9404-306514BBAC6C}"/>
                  </a:ext>
                </a:extLst>
              </p:cNvPr>
              <p:cNvSpPr txBox="1"/>
              <p:nvPr/>
            </p:nvSpPr>
            <p:spPr>
              <a:xfrm>
                <a:off x="2642975" y="3305537"/>
                <a:ext cx="5925020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kumimoji="1" lang="en-US" altLang="ja-JP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kumimoji="1"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kumimoji="1" lang="en-US" altLang="ja-JP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kumimoji="1"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kumimoji="1"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kumimoji="1" lang="en-US" altLang="ja-JP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ja-JP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ja-JP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ja-JP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altLang="ja-JP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(1−</m:t>
                              </m:r>
                              <m:r>
                                <a:rPr lang="en-US" altLang="ja-JP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ja-JP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ja-JP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  <m:r>
                            <a:rPr lang="en-US" altLang="ja-JP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ja-JP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altLang="ja-JP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ja-JP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ja-JP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ja-JP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8BE8240-6E64-43AF-9404-306514BBA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975" y="3305537"/>
                <a:ext cx="5925020" cy="7645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35BD4EA-A5FE-4ECB-ACAA-6CD6DC9B621F}"/>
              </a:ext>
            </a:extLst>
          </p:cNvPr>
          <p:cNvSpPr/>
          <p:nvPr/>
        </p:nvSpPr>
        <p:spPr>
          <a:xfrm>
            <a:off x="9066982" y="2582099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  <a:latin typeface="Malgun Gothic" panose="020B0503020000020004" pitchFamily="34" charset="-127"/>
              </a:rPr>
              <a:t>交差エントロピー誤差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8879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{ (x^{(1)},y^{(1)}), (x^{(2)},y^{(2)}), \cdots, (x^{(m)},y^{(m)})\}&#10;$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{ (x^{(1)}, y^{(1)}), (x^{(2)}, y^{(2)}), \dots, (x^{(m)}, y^{(m)}) \}&#10;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{ (x^{(1)},y^{(1)}), (x^{(2)},y^{(2)}), \cdots, (x^{(m)},y^{(m)})\}&#10;$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J(\Theta) = -\frac{1}{m} \left[ \sum^m_{i=1} \sum^K_{k=1} y^{(i)}_k \log (h_\Theta (x^{(i)}))_k + (1 - y^{(i)}_k) \log(1-(h_\Theta(x^{(i)}))_k) \right] &#10;$&#10;&#10;\end{document}"/>
  <p:tag name="IGUANATEXSIZE" val="1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h_\Theta(x) \in \mathbb{R}^K&#10;$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(h_\Theta(x))_i = i^{th}$ output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&#10;$&#10;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1&#10;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1&#10;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{ (x^{(1)}, y^{(1)}), (x^{(2)}, y^{(2)}), \dots, (x^{(m)}, y^{(m)}) \}&#10;$&#10;&#10;\end{document}"/>
  <p:tag name="IGUANATEXSIZE" val="20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22436</TotalTime>
  <Words>1396</Words>
  <Application>Microsoft Office PowerPoint</Application>
  <PresentationFormat>ワイド画面</PresentationFormat>
  <Paragraphs>374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4" baseType="lpstr">
      <vt:lpstr>-apple-system</vt:lpstr>
      <vt:lpstr>Avenir</vt:lpstr>
      <vt:lpstr>Malgun Gothic</vt:lpstr>
      <vt:lpstr>游ゴシック</vt:lpstr>
      <vt:lpstr>游ゴシック Light</vt:lpstr>
      <vt:lpstr>Arial</vt:lpstr>
      <vt:lpstr>Cambria Math</vt:lpstr>
      <vt:lpstr>Wingdings</vt:lpstr>
      <vt:lpstr>Office テーマ</vt:lpstr>
      <vt:lpstr>Machine Learning #NN</vt:lpstr>
      <vt:lpstr>おさらい：boom#3 : 2010年〜現在 </vt:lpstr>
      <vt:lpstr>Agenda：NN</vt:lpstr>
      <vt:lpstr>パーセプトロン（Perceptron）</vt:lpstr>
      <vt:lpstr>パーセプトロン（Perceptron）</vt:lpstr>
      <vt:lpstr>パーセプトロン（Perceptron）</vt:lpstr>
      <vt:lpstr>活性化関数（Activation Function）</vt:lpstr>
      <vt:lpstr>単層ニューラルネットワーク（neural network）</vt:lpstr>
      <vt:lpstr>単層ニューラルネットワーク（neural network）</vt:lpstr>
      <vt:lpstr>補足：交差エントロピー誤差の理解</vt:lpstr>
      <vt:lpstr>補足：サンプルソース</vt:lpstr>
      <vt:lpstr>XOR問題</vt:lpstr>
      <vt:lpstr>XOR問題</vt:lpstr>
      <vt:lpstr>XOR問題</vt:lpstr>
      <vt:lpstr>隠れ層、出力層、損失関数</vt:lpstr>
      <vt:lpstr>隠れ層、出力層、損失関数</vt:lpstr>
      <vt:lpstr>Forward Propagation</vt:lpstr>
      <vt:lpstr>Back Propagation</vt:lpstr>
      <vt:lpstr>Forward Propagation</vt:lpstr>
      <vt:lpstr>Forward Propagation</vt:lpstr>
      <vt:lpstr>Back Propagation</vt:lpstr>
      <vt:lpstr>補足：活性化関数（activation function）</vt:lpstr>
      <vt:lpstr>損失関数（Cost function）</vt:lpstr>
      <vt:lpstr>過学習（over-fit）へ対策：Regularization（正規化）</vt:lpstr>
      <vt:lpstr>パーセプトロン（Perceptron）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#Start</dc:title>
  <dc:creator>ショウリン シン</dc:creator>
  <cp:lastModifiedBy>ショウリン シン</cp:lastModifiedBy>
  <cp:revision>816</cp:revision>
  <dcterms:created xsi:type="dcterms:W3CDTF">2019-04-20T15:03:58Z</dcterms:created>
  <dcterms:modified xsi:type="dcterms:W3CDTF">2019-05-31T14:28:57Z</dcterms:modified>
</cp:coreProperties>
</file>