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8" r:id="rId3"/>
    <p:sldId id="257" r:id="rId4"/>
    <p:sldId id="313" r:id="rId5"/>
    <p:sldId id="356" r:id="rId6"/>
    <p:sldId id="333" r:id="rId7"/>
    <p:sldId id="359" r:id="rId8"/>
    <p:sldId id="361" r:id="rId9"/>
    <p:sldId id="360" r:id="rId10"/>
    <p:sldId id="331" r:id="rId11"/>
    <p:sldId id="334" r:id="rId12"/>
    <p:sldId id="335" r:id="rId13"/>
    <p:sldId id="344" r:id="rId14"/>
    <p:sldId id="338" r:id="rId15"/>
    <p:sldId id="339" r:id="rId16"/>
    <p:sldId id="352" r:id="rId17"/>
    <p:sldId id="347" r:id="rId18"/>
    <p:sldId id="355" r:id="rId19"/>
    <p:sldId id="353" r:id="rId20"/>
    <p:sldId id="357" r:id="rId21"/>
    <p:sldId id="345" r:id="rId22"/>
    <p:sldId id="358" r:id="rId23"/>
    <p:sldId id="306" r:id="rId24"/>
    <p:sldId id="332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4599F94E-CEE6-441E-89CC-EB005ECD8F06}">
      <a14:m xmlns:a14="http://schemas.microsoft.com/office/drawing/2010/main">
        <m:mathPr xmlns:m="http://schemas.openxmlformats.org/officeDocument/2006/math"/>
      </a14:m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06:02:59.720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5060 13790 9352,'-20'20'1410,"20"-20"-129,-18 0 288,18 0-319,-21 0-129,21 0-128,-20 0-481,20 0-128,0-20-63,0 20-193,0 0 32,20 0-128,1 0 0,-3 0 0,22 0-96,19 0 256,-18 0-320,18 0 160,-19 0-96,0 0-64,-1 0-256,1 20-65,1-20-95,-23 0-385,-18 0-449,20 0-832,-20 0-1441,-20 0-193,20 0 97</inkml:trace>
  <inkml:trace contextRef="#ctx0" brushRef="#br0" timeOffset="1">5338 13711 4772,'-39'-20'1441,"39"0"-320,-20 20 225,20 0 31,0-20-160,20 20 32,-20 0-608,20 20-161,19-20 33,-19 20-193,20 0-224,-19-20 64,17 19-31,-17 1 31,19 1-32,-22-2-64,-18 1 64,0-20 0,0 20 128,0-1-95,-18 2-97,-2-1-32,0-1-225,-21 2-287,2-2-1025,-1 1-3172</inkml:trace>
  <inkml:trace contextRef="#ctx0" brushRef="#br0" timeOffset="2">3294 14009 96,'0'0'1921,"0"0"-159,0 0-96,0 0-1,0-20-191,0 20-321,0 0-96,0 0-224,0 0-257,0 0 129,0 0-161,0 0-127,19 0-33,1 0 128,21 20-287,-3-20-129,3 20-32,-1 0 0,-21 0-64,21-1 96,0 1-192,-21-20 224,1 20-64,0-20 0,0 20-32,-20-20-192,0 0-641,0 0-1185,0 0-800,0 0-2723</inkml:trace>
  <inkml:trace contextRef="#ctx0" brushRef="#br0" timeOffset="3">3274 14069 1345,'0'19'6630,"0"1"-5733,0-20 576,0 0 1122,20 0-1314,-20-20-737,0 20 33,0-19-193,0-1-127,0 0 31,0 0-224,0 20-96,0-40 32,0 20 0,0 1-32,0-2 0,0 2 0,0 19 32,0-20-32,0 20-96,0 0-97,0 0 225,0 0 65,19 0-33,1 0 0,0 20-32,21-20 32,-3 19-225,3-19-415,-2 21-737,1-21-769,0 0-2275</inkml:trace>
  <inkml:trace contextRef="#ctx0" brushRef="#br0" timeOffset="4">9407 13949 10089,'0'20'1057,"0"-20"288,0 0 705,-18 0-608,18 0-834,0 0-255,0 0-97,0 0-96,18 0-96,3-20-96,-1 20 32,0 0-96,0-19-128,0 19-417,-1-21-192,1 2-416,0 19-1057,0-20-1986</inkml:trace>
  <inkml:trace contextRef="#ctx0" brushRef="#br0" timeOffset="5">9567 13771 10826,'-20'0'2434,"20"0"-1921,0 0 255,20 0-63,0 0-513,0 0-192,-1 0 0,21 0 32,-19 0-64,17 0 32,-18 0 0,21 19 0,-21-19-96,-1 0 0,-19 20 192,0-20 0,-19 20 96,-1-1 97,0-19-97,-1 21-192,-17-1-353,18-1-672,20 2-1825,-21-21-3364</inkml:trace>
  <inkml:trace contextRef="#ctx0" brushRef="#br0" timeOffset="6">5518 13253 5220,'0'20'2595,"0"-20"-1250,0 0-352,0 0 160,-20 0-352,20 0-385,0 0-223,0 0-1,0 0 96,20 0 0,-20 21-31,0-2-33,0 1-32,0 40-128,0-21-32,0 41-32,0-20 0,0-1-32,0 21 0,0-20 64,-20-1 0,20 1 0,0-20-32,0-1 0,0 1 0,0-20 0,0 0-96,0 0 0,0-1 64,20-19 0,-20 0-32,20 0 64,-2 0 0,3 20-64,-1-20-321,20 0 65,-21 0-64,21 0 127,19 0 225,-19 0 32,19 0 0,2 0 128,-3 20 65,3-20-1,-2 0-64,20 0-96,2 0-64,-2 0 32,0 0 32,0 0-32,0 0 0,-19 20 0,19-20 32,0 0 64,0 0 96,21 0-64,-20 0-96,-1 0 0,0 0 1,0 0-33,2-20 0,-2 20 32,0 0-32,0 0 0,-18 0 32,-2 0 0,0 0 0,-19-20 0,0 20 32,-1 0 160,-19 0-32,0 0-96,-20 0-64,20-20-64,-20 20 0,21 0 32,-21 0 0,18 0 0,-18 0 0,20 0 0,-20 0 32,21 0-32,-1 0 0,0 0 32,-2 0 192,-18 0 129,21 0 255,-21 0-63,0 0-193,20 0-31,-20 0-1,0 0-32,0-19-448,0 19 512,0-20-63,0 20-257,0-20 64,0-20-160,0 20-32,0-19-161,0-21-95,0 0-225,20 0 1,-20 1 95,20-1 289,-20-19 0,19 19-32,-19 21 160,0-1 64,20-1-32,-20 2 0,0 19-96,0 1-33,0 19 1,0-21-160,-20 21 64,20 0 160,0 0 96,-19 0 0,-1-20 32,20 20 32,-20 0-64,0 0-32,20-19 0,-21 19-32,-17 0 64,18-20 96,-1 20 32,-17 0 32,-3-20-96,-18 20 32,19 0-64,-20 0-64,-19 0 32,20 0 0,-20 0 32,-2 0 0,2 0 32,-20 0 96,20 0-64,-21 0-96,21-20 33,-20 20-1,18 0-97,2-20-31,-20 20-32,20 0 32,-20 0 128,20 0-32,-20 0-32,-1 20 128,1-20-64,0 20 96,0-20 1,18 0-97,2 20 160,20-20 160,-1 0-128,1 0-192,0-20 0,-2 20-96,23 0-128,-3 0-1057,1 20-1794,20 0-2979</inkml:trace>
  <inkml:trace contextRef="#ctx0" brushRef="#br0" timeOffset="7">10203 12916 2274,'0'0'352,"-20"0"257,20 0-225,0 0 545,-21 0 352,21 0-512,0 0 32,0 0 191,0 0 226,0 0-97,0 0-64,0 0-96,0 0-129,0 0-223,-20 0-321,20 0-96,0 0-96,0 0 1,0 0-1,0 0 0,-20 0 192,20 0 96,0 0-159,-18 0-65,18 0-64,-21 0-96,21 0-32,-20 0 32,20 0-32,-20 0 32,0 0 32,20 0 0,-19 0 64,-1 0 0,0 20 0,0-20 0,0 0-64,1 0 0,-1 0-64,0-20 0,0 20 32,0 0-64,1 0 128,-1 0-32,-21 0 0,21-21 0,2 21 64,-2 0 0,-1 0-31,1 0-33,-19 0-32,19 0 0,0 0 32,0 0 32,0 0 0,1 0 64,-21 0-32,20 0 64,0 0-160,-1-19 64,3 19-64,-22 0 64,19 0-96,1 0 96,-19 0 96,19-20 65,0 20-65,-19 0-96,19-19-32,0 19-32,-20 0-32,21-20 32,-21 20 32,20 0-32,-19 0 64,19 0 32,-20 0 0,19 0 0,-17-21-32,17 21 32,-19 0-160,1-20 385,19 20-353,-20 0 192,21 0-64,-21-19-32,0 19 64,20 0-96,-19 0-32,-2-20 0,3 20-32,-3 0 64,1 0-32,1-20 64,-21 20-64,21 0 128,-21 0-224,21 0 192,-22-20-64,23 20 32,-3 0-96,-18-20 32,19 20 96,-19-20-160,19 20 32,0-19 32,-19-1 64,18 20 0,3-20 0,-3 20 65,-18-20-65,19 20-64,1-20-32,-1 20 64,0-19-32,-19-2 0,18 2-257,3 19 514,-23-20-257,23 0 32,-3 20-64,2-21 64,-1 21 96,20-19-128,-20-1 64,1 20-32,-1-20 0,1 20-64,-1-19 64,-1-2-64,2 21 64,-21-20 0,21 1-32,-1-1 96,20 0-96,-19 0 64,-1 20 0,20-20-64,-19 0 64,-1 1-32,1 19 0,19-20-32,-21 0-192,3 0 480,-3 0-192,21 0 1,-20 1-97,21-1 96,-21 0 0,0 0-32,21 0 32,-21-20 96,-1 21-128,3-2-64,17-18 96,-19 19-64,1-20-256,-1 20 480,20-19-96,-19 19 33,-1-20-193,20 20 96,-19-19 64,-1 19 0,19-20 64,-17 20-224,18-20 64,-21 0-32,23 21-32,-23-21 32,1 0 96,20 0-96,-19 20 33,19-19-33,-20-1 32,21 1 0,-1 19-32,0-20 64,-21 0-64,23 0 64,-2 1-64,-1-1 0,1 0-32,0 0 96,2 20 64,-3-19-32,1-1-32,0 0-160,0 1 192,1-21-128,-1 20 0,0 0 0,0 1 33,0-1 31,1 0 32,-1 20-96,-20-19 128,19-1-192,3 0 192,-2 0-128,-21 1 64,21 19-96,-18-20 128,17 0-128,1 0 96,-20 1-64,21 19-32,-1-20 96,-20 0 64,20 1-192,1 18 96,-1-18 64,0-1-96,0 0 64,-1 1-64,3-1 64,-2 0-32,0 0 32,-1 1-96,1-22-128,2 22 513,-3 0-321,1-21 128,0 20-256,0 0 96,1-19 64,-1 19-32,0-20 64,-20 20-64,21 1-128,-1-1 128,0-19-32,0 19 0,0 0 32,1-20 64,-1 21-64,0-21-32,-1 21 64,-17-22 0,18 22-32,-1-21 32,1 21 0,0-21 0,0 21-64,1-21 32,19 0 0,-20 20-32,0-19 0,20-1 32,-20 0-64,0 0 128,20 1 33,-19-1-161,-1 1 64,20 19 96,-20-19-128,0-1 0,20 1-96,-20 19 32,1-20-65,-1 20 33,20 20-160,-20-20-385,20 21-1024,-21-1-1570,21 0-6566</inkml:trace>
  <inkml:trace contextRef="#ctx0" brushRef="#br0" timeOffset="8">9944 12916 448,'20'0'-32,"0"0"-383</inkml:trace>
  <inkml:trace contextRef="#ctx0" brushRef="#br0" timeOffset="9">5656 7888 7975,'0'20'865,"0"-20"-225,0 0 1314,0 0-192,20 0-225,0 0-544,20 0-352,19-20-129,0 20 161,2 0-256,38 0-97,0-20-160,0 20-64,21 0-64,-1-19 64,-1 19-96,-19 0 96,20-20-96,-19 20 0,-1 0-224,0-20 544,-18 20-320,-22 0-224,-39 0-929,0 0-1281,-20 0-4164</inkml:trace>
  <inkml:trace contextRef="#ctx0" brushRef="#br0" timeOffset="10">10242 12995 7943,'0'-19'737,"-21"-1"-641,21 20 160,-18-20 801,18 20 384,0-20-127,-20 20-353,20-21-33,0 21 1,-21-19-128,1-1-481,20 20-224,-20 0-160,2 0 0,-3 20 64,1 20-64,0-20 64,0 20-32,20-21-32,0 1 32,20 20-32,0-20 32,21-20 0,-3 20 64,3-20-32,-3 0 32,3-20 32,-1 0-32,-21 0 64,1 0 96,0-19 1,-20 19 127,-20 0-32,0-21-160,-19 22-96,-1-1 32,1 20-64,-2 0-64,1 0 32,1 20-64,-1-1 32,20 2 0,1 19 64,19-1-32,0-19-128,19 20-32,1-20 128,20-20 32,-1 0 96,1 0 0,1-20 64,-2 0-32,-19-20 288,0 21 65,0-21 63,-20-1-255,-20 2-225,0 20-32,-21-22-32,3 21-65,-3 20 65,3 0-32,-3 20 32,1 1-32,21 18 64,-1 0-32,20-18 32,0 19-64,20-20-32,19-1 96,-19-19 0,39 0 32,-19 0 32,1 0 32,-23-19-96,3-1 64,-1 0-32,-20-21 64,0 22-31,-20-20-33,-1 19-32,-17-21 0,17 22-97,-19-1 1,1 20-288,-1 0 576,20 39-288,1 2 96,-1-2-32,20 0 64,0 2-96,20-21 32,-1 19-64,21-19 64,1 0 160,-3-20-192,3 0 160,-21 0 0,-2 0 64,3-40-64,-21 21-32,-21-21-32,3 20 65,-2-20-194,-1 20-95,-19 20 32,22-19-160,-23 38 192,21 1 32,0-1 96,20 2-96,0 19 63,0-20 1,20-1-32,0 1 64,21-20-128,-3 0 32,3 0 192,-21 0 96,19-20-63,-39 1-1,20-1 0,-40 0 96,20 0 32,-39-1-224,19 21-64,-21-19-128,3 19 32,17 0-96,-19 19 32,20 2 160,20-1-65,0 20 33,0-21-96,20 1-192,0 0-321,21-20-864,-23 0-1666,22 0-3395</inkml:trace>
  <inkml:trace contextRef="#ctx0" brushRef="#br0" timeOffset="11">10183 12956 12619,'-21'20'641,"21"-20"-1730,0 0-1954,0 0-4068</inkml:trace>
  <inkml:trace contextRef="#ctx0" brushRef="#br0" timeOffset="12">10183 12976 6245,'0'0'5638,"-21"0"-5894,21 0-2723,0 0-4965</inkml:trace>
  <inkml:trace contextRef="#ctx0" brushRef="#br0" timeOffset="13">10221 12956 10954,'-18'20'-64,"18"-20"-3492</inkml:trace>
  <inkml:trace contextRef="#ctx0" brushRef="#br0" timeOffset="14">10262 13015 15246,'-41'20'-1730</inkml:trace>
  <inkml:trace contextRef="#ctx0" brushRef="#br1" timeOffset="15">5358 13174 5605,'0'0'961,"20"0"-161,-20 0 1571,0 0 191,0 0-928,0 0-609,0 0-64,0 0 96,0 0-289,0 0-223,0 0-161,-20 0-31,20 0-129,0 0 0,0 0-64,-20 0 0,20 0-64,-19 0 32,19 0-31,-20 0-65,0 0 32,0 0 0,-19 0 0,19 0 0,-20 20 0,1-20-32,19 0 0,-21 0 32,3 0 32,-3 0 32,1 0-64,21 0-32,-21 0 64,20 0-64,-19 0 65,19 0-65,-20 0 32,19-20-32,3 20-64,-22-20 0,-1 20 96,23 0-64,-23 0-32,1 0 32,20 0 128,-19 0-96,-1 0 64,1-20-32,-1 20-64,20 0 32,-19 0-32,19 0 0,-21 0 96,3 0-160,-3 0 160,21 0-96,-19 0 64,19 0-32,-20 0-32,1 0 0,19 0 0,-20-19 32,20 19 32,-19 0-32,-2 0 96,21 0-64,2 0-96,-23 0 225,21 0-514,0 0 674,0 0-449,1-20 96,-1 20 0,0 0-65,0 0 194,0 0-225,1 0 128,-1 0-32,0-20 0,0 20 64,20 0-160,-20 0 128,1 0-97,19 0-31,0 0 64,0 0-64,0 0-256,0 0 544,0 0-320,0 20 160,0-20-64,0 0 32,0 0-160,0 0-192,0 0-193,0 0 65,0 0-481,0 0-737,0 0-1057,0 20-2017,0-20-5156</inkml:trace>
  <inkml:trace contextRef="#ctx0" brushRef="#br1" timeOffset="16">3710 12936 3555,'20'0'4644,"-20"20"-4548,20-20 32,-20 0 609,0 0 64,0 0-609,0 0-96,0 0 128,0 0 449,-20 20 64,20-1-193,-20-19 33,1 20-65,-1 0-159,0 0-193,0-20-96,-19 20 0,-1 0 320,20 0 129,-19-1-321,19 1-128,-21 0-32,41 0-64,-20-20 288,20 0 449,20 20-32,1 0-417,19-1-96,-1 1-96,1 1-32,-1 18-160,1-19-288,0-1-257,-1 2-224,-19 18-993,0-18-3555</inkml:trace>
  <inkml:trace contextRef="#ctx0" brushRef="#br1" timeOffset="17">3254 8723 1,'20'20'1312,"-20"-20"1538,0 20-159,0-20-385,0 20-256,0-20-288,0 0-449,0 20-416,0-20-96,0 0 224,0 0 0,0-20-513,0 0-352,0 0-96,0-20 32,0 0 65,0 0-33,0-19 160,0 0-384,0-1 608,0-20-352,0 21 1,0-21-97,0 1 128,0-1-64,-20 0 32,0 1-32,0-20 32,1 0-31,-1-1-129,0-19 96,0 19-64,0 1 0,1 0-32,-1-20 32,0 19-64,0 1-32,-1 0-65,3 19-31,-2-19-32,20 19 32,-21 1 128,1 20 64,20-1-32,0 20-64,-20 21 32,20-2-288,0 1-321,0 20-512,0 0-705,0 0-32,0 20-31,0 1-1026,0-2-1954</inkml:trace>
  <inkml:trace contextRef="#ctx0" brushRef="#br1" timeOffset="18">2580 6677 15246,'-20'19'641,"-1"-19"-1090,42 0 481,-1 0 609,-2-19 224,3-21-513,19 0-256,-1-20 0,1 21 353,0-21-1,-21 1 0,21 18-223,-20-18 63,-20 19-224,0 1 320,20 18-256,-20 2-64,0-1-128,0 20-64,0 0-224,21 0 416,-3 20 64,2-1-64,0 21-32,21 1 0,-2-2 0,1-19-32,19 20-32,-19-1-256,-1-19-160,1 0-545,0 0-1442,-40 20-9992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6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18342 4431 14381,'-20'0'833,"20"0"-609,0 0-160,20 0 641,-20 20 384,19 0-577,1 19-384,0-19-31,20 20-129,-21-20-289,1-1-480,0 2-320,0-2-1185,1-19-2434</inkml:trace>
  <inkml:trace contextRef="#ctx0" brushRef="#br0" timeOffset="1">18559 4371 15150,'0'20'961,"20"0"-705,-20 0 353,0 0-321,20 0-192,1 19-256,-21 1-833,40-20-865,-21 19-4516</inkml:trace>
  <inkml:trace contextRef="#ctx0" brushRef="#br0" timeOffset="2">18877 4689 14285,'20'19'-96,"0"2"-128,-20-1 448,20 20 128,19 20 1,-19-1-321,0 1-289,21-1-223,-23 1 448,3-21 64,-21 1 256,0 1 705,0-2 256,-21-19-32,3-1-63,-23-19-65,1 21-353,22-21-255,-23-21-257,21 21-160,-19-19-256,19-21-513,0 21-864,0-22-577,0 1-1922,1 1-8712</inkml:trace>
  <inkml:trace contextRef="#ctx0" brushRef="#br0" timeOffset="3">18937 4510 5413,'21'-20'10442,"-21"20"-10026,0 0-192,0 0 449,0 0-609,0 20-545,0 0-2113,18 0-5798</inkml:trace>
  <inkml:trace contextRef="#ctx0" brushRef="#br0" timeOffset="4">19156 4649 14798,'0'0'736,"19"20"-768,-19-20 352,0 20 225,20 20-33,0-20-383,0-1-161,0 2-257,-1-2-319,1 2-129,0-21 64,0 0 193,-20 0-1,20-21 385,-20 21 225,0-19-97,0-2-64,0-18 32,19 18 0,-19-18 0,0 19 32,0 1 416,-19-2 545,19 21 192,0-19-352,0 19-545,0 19-192,19-19 32,-19 21-32,0-2-32,20 1-128,-20 19-64,20-18-544,1-1-834,-21-20-1024,20 19-3460</inkml:trace>
  <inkml:trace contextRef="#ctx0" brushRef="#br0" timeOffset="5">19592 4570 16047,'0'0'512,"0"0"-448,0 0 673,-19 0-641,19 0-128,0 20 0,0-1 0,0 2-192,19 18-129,1-19-95,0-20 352,0 19 64,-20 2 32,20-21 0,-20 20 160,0-20 256,0 0 161,-20 0-65,20 0-191,-20 19-225,0-19-64,0 0-320,1 0-769,-1 0-1570,20 0-4291</inkml:trace>
  <inkml:trace contextRef="#ctx0" brushRef="#br0" timeOffset="6">19672 4609 12684,'39'0'384,"-19"0"641,20 0 1153,-1-19-705,2-1-159,-3 0-642,23 0-512,-22 0-352,-19 0-673,-20 1-576,0-1-3139</inkml:trace>
  <inkml:trace contextRef="#ctx0" brushRef="#br0" timeOffset="7">19790 4411 12427,'20'79'1281,"-20"-39"513,20 0 448,1-1-1057,-1 1-608,-2 0-577,2 0-577,-20-20-672,21 20-1473,-21-21-4517</inkml:trace>
  <inkml:trace contextRef="#ctx0" brushRef="#br0" timeOffset="8">19434 5663 11883,'20'40'544,"-20"-20"225,-20-20 1601,20 0-384,-21 0-673,21-20-672,-20 1-225,20-22-127,-20 1-33,20 21-288,0-21 64,0 20-128,20 0 96,0 0-96,-20 0 0,21 1-33,-1-1 65,0 20-384,-2 0-385,3 0 0,-1 20-512,0-20-1313,0 19-2307</inkml:trace>
  <inkml:trace contextRef="#ctx0" brushRef="#br0" timeOffset="9">19632 5504 12043,'0'0'1313,"0"0"-224,0 0 192,0 0-896,20 0-289,-20 20-96,20-20-288,-1 0-577,1 0-1089,0 0-1441,0 0-2499</inkml:trace>
  <inkml:trace contextRef="#ctx0" brushRef="#br0" timeOffset="10">19731 5365 7334,'-40'-39'2979,"40"-2"-2050,0 22-288,0 19-1026,0-20-1280,0 20-1826</inkml:trace>
  <inkml:trace contextRef="#ctx0" brushRef="#br0" timeOffset="11">19909 5326 13933,'-20'19'448,"20"1"-64,-18-1 673,-2 2-768,20-1-257,0 0-64,0-1-160,20 1-257,-2-20-159,-18 0 287,41 0 321,-21 0 0,-20-20-96,20 1 160,-1-1 160,-19 0 193,0 20 31,0-21-224,0 21-224,0 0-96,0 0-224,20 21 160,-20-1 224,20 19-128,-20 1 64,20 20 96,0-21-96,-1 1 0,1 1 32,0-2 32,-20 0 417,0-18 704,0-1 192,-20-1-128,0-19-224,-19 0-384,19 0-257,-20-19-320,1 19-288,-2-41-417,21 21-800,2 1-833,18-1-1794,0-20-9000</inkml:trace>
  <inkml:trace contextRef="#ctx0" brushRef="#br0" timeOffset="12">19731 5564 11242,'0'0'833,"0"-20"-353,0 20 1763,0 0-450,0 0-512,0 0-320,0 0-96,0 0-224,0 20 320,0 0-481,0-1-224,0 21-256,20-20 96,-20 20-480,20-20-769,-1-1-865,1 1-3331</inkml:trace>
  <inkml:trace contextRef="#ctx0" brushRef="#br0" timeOffset="13">20168 5067 13452,'0'40'256,"19"0"769,-19-1 225,20 21-225,-20 0-449,20-21-448,0 21 32,-20-20-160,21-1-32,-21-19 128,20 0-63,-20 0 31,0-20-32,0-20 128,18 0-192,-18 0-289,0 0 65,21-19 128,-21 19-96,0-1 224,20 2 192,-20-1 64,0 20 161,20 0-161,-20 0-224,20 20-32,-1-20-32,-19 19-96,20 2-289,-20-1-351,20-20-642,-20 20-1344,20-20-3140</inkml:trace>
  <inkml:trace contextRef="#ctx0" brushRef="#br0" timeOffset="14">20466 5285 13068,'20'-19'224,"-1"19"673,1 0 1217,0 0-673,0 0-256,19 0-576,-19-20-449,20 20-96,-19-20-544,-3 20-513,-18-19-929,0 19-3299</inkml:trace>
  <inkml:trace contextRef="#ctx0" brushRef="#br0" timeOffset="15">20585 5047 13484,'19'60'833,"1"-20"833,-20 20 448,20-21-961,0 0-705,-20 2-416,21-22-320,-3 20-385,2-18-544,1-21-2018,-21 0-7463</inkml:trace>
  <inkml:trace contextRef="#ctx0" brushRef="#br0" timeOffset="16">20883 4829 17296,'0'59'416,"0"-39"-416,0 0 160,0 20-63,0-21-450,19 1-896,1 0-2370,-20 0-4645</inkml:trace>
  <inkml:trace contextRef="#ctx0" brushRef="#br0" timeOffset="17">20982 4928 16303,'19'0'576,"-19"20"-159,-19 0-1,19-1-63,0 21-2147,-20-20-7687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7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23343 4868 3619,'0'0'5958,"-18"0"-5446,18 0 481,0 0 833,0 0-289,0 0-768,0 0-417,18 0-160,-18 0-95,21-19 95,-1 19-192,0 0 160,0 0-160,-1 0 0,1 0 0,0-20-32,-20 20 0,20 0 32,-20 0 32,0 0 64,0 0-64,0 0 0,0-21-64,0 21-64,-20 0-32,20 0-32,-40 0-97,21 21 33,-1-21 224,-20 20-32,1-1-128,-1-19 160,19 20-32,1 0 32,2 0-128,18-20-64,18 0-417,-18 20 161,41-20-353,-21 0 449,0 0-321,-2 0 641,3 0-481,-1 0 609,20-20-128,-21 20 32,1-20 0,-20 20 0,20 0-32,-20-20 64,0 20-128,-20 0-192,20 0-865,-39 0-3491</inkml:trace>
  <inkml:trace contextRef="#ctx0" brushRef="#br0" timeOffset="1">23343 4948 4612,'21'0'32,"-1"0"-3075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81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23244 6200 11530,'0'0'1570,"0"0"-994,0 0-31,0 0 96,20 0 384,21 0-129,-21 0-511,-2 0 63,23 0-160,-1-21-127,-1 21-418,21 0 642,-21-19-513,1 19-289,1-20 1,-23 20-417,2-20-160,-20 20-1025,0 0-320,0 0 833,-20 0 223,-18 0-639,17 0 575,-19 20 1314,21-20 32,19 20 64,0-1 513,0 2 352,0 18-129,0-18-127,19 18-321,1 0 321,21 2 128,-21-22 0,-2 21 672,-18-20 225,0 0-161,0 0-288,-18-1-416,-2 1-385,-1-20-95,-19 20-225,1-20-160,-1 20 32,0-20-481,1 0-447,19 20-546,0-20-2017,20 0-641</inkml:trace>
  <inkml:trace contextRef="#ctx0" brushRef="#br0" timeOffset="1">23781 6498 13901,'0'0'512,"0"0"-384,0 0 1666,20 0-801,20 0-481,-21 0-191,21 0-193,0 0-32,-1-20-128,-19 20-385,21 0-736,-23 0-1345,-18-20-2851</inkml:trace>
  <inkml:trace contextRef="#ctx0" brushRef="#br0" timeOffset="2">23880 6338 13741,'0'21'1377,"0"-1"-961,0-1 481,0 21 256,20 0-640,0-20-417,-20 19-449,20 1-608,-20 1-768,19-3-1762,1-17-3716</inkml:trace>
  <inkml:trace contextRef="#ctx0" brushRef="#br0" timeOffset="3">24078 6637 9961,'0'19'1666,"0"2"-1666,0-21 608,0 0 2275,0 19-1602,0-19-448,0-19-545,0 19-128,0-21 0,0 2-384,0 0-32,0-2-128,0 1-193,20 0 0,-20 0 97,21 20-32,-1-20 191,-2 20 193,23 0-64,-21-19-321,19 19 385,-19 0 96,0 0 32,0 0 0,-20 19 192,0-19 225,0 0 95,0 0 1,-20 0-225,0 20-128,0-20 193,1 20-1,-1-20-256,0 20-64,20 0-32,0 1-128,0-21-128,0 19-193,20 0-95,19-19-129,-19 0 193,0 0 159,20 0-63,-21-19 256,1 19 0,-20-19 32,20 19-257,-20-21-576,0 1 97,0 0 415,0 0 641,-20 20 1090,20-20-353,0 20-385,0 0-95,0 20 95,0-20-223,0 20-161,0 0-64,0 0-416,20 1-737,0-2-257,0-19-704,1 19-896</inkml:trace>
  <inkml:trace contextRef="#ctx0" brushRef="#br0" timeOffset="4">24457 6478 8391,'0'-20'3139,"0"20"-5285,0-20 513,0 20 1537,18 0-2178</inkml:trace>
  <inkml:trace contextRef="#ctx0" brushRef="#br0" timeOffset="5">24516 6637 2178,'20'59'1185,"-20"-38"993,0-21 1249,0 19-1249,0-19-961,-20 0-896,20 0-386,0-19-31,20 19-128,-20-21 96,20 2 128,-20-2 128,18 2 385,3 0 416,-21-2 544,0 21-96,0 0-352,20 21-512,-20-21-321,20 19-32,-20 0-352,0 2-417,20-2-864,-20-19-1474,0 21-5189</inkml:trace>
  <inkml:trace contextRef="#ctx0" brushRef="#br0" timeOffset="6">24734 6100 2914,'20'0'14030,"-40"0"-14191,20 20 450,-20 0 1152,20 0-768,0 20-321,-20 20-64,20-21-256,0 21-96,0-1-96,0 1-384,20-1-513,0-19-577,0 1-1281,-1-22-2370</inkml:trace>
  <inkml:trace contextRef="#ctx0" brushRef="#br0" timeOffset="7">24953 6299 7110,'18'-20'7175,"-18"20"-7655,0 0 960,-18 0 865,18 0-928,0 20-193,-20 0 96,20 20 1,0-1-193,0 1-96,20 0-321,-20-1-127,18-19 128,2 20 96,1-40 224,-1 20 128,0-20 128,-1 0 128,1-20 97,0 0-225,-20 0-64,20-19-96,-20 19-224,0-20-416,-20 0-545,20 1-833,-40-1-480,21 20 2050,-1 0 352,-21 1 288,21 19 449,2 19-65,18 1-255,-20 0 31,40-1-448,-2 22-416,23-22-385,-1-19-576,-1 20-865,1-20-3684</inkml:trace>
  <inkml:trace contextRef="#ctx0" brushRef="#br0" timeOffset="8">25012 6140 13068,'59'20'673,"-19"-1"544,-20 21 1153,0 1-801,19-2-928,-19 0-513,0 2 0,0-2-64,1 1-32,-21 0-448,0-1-545,0 1-512,-21 1-1090,1-3-1312,-20-17-4165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90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23443 6836 11979,'20'0'769,"-20"0"-769,0 19 704,0 1 674,0 0-834,20 0-384,-20 0-64,0 19-32,0-19 64,0 20-31,-20-20 319,0 19 385,1-18-289,-21-2-95,-1 2 95,-17-2-416,-22-19 289,20 0-129,-19-19-64,20 19 32,-1-21 161,21 2-161,-1-2-128,19 21-128,3-19-96,-2 19-32,20 0-513,20 0 0,-2 0 257,3 19-417,19-19-576,-1 0-994,-39 21-1152,20-21-4260</inkml:trace>
  <inkml:trace contextRef="#ctx0" brushRef="#br0" timeOffset="1">23086 6955 11370,'-40'0'-128,"1"0"-128,-1 19 672,-19-19 1090,19 20-641,1 0-225,-2 0-63,1 0-225,1 0-64,19-1 65,20 2 159,0-2-224,0 2 193,20-2-193,1 1-128,17 0 64,3-20-95,-3 20-129,3 0-225,-1-1-319,-1-19-1090,-19 20-1985,-20 0-8072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92"/>
    </inkml:context>
    <inkml:brush xml:id="br0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16277 8386 16143,'-20'0'416,"20"0"-384,0 0 449,0-21 191,0 1 257,0 1-512,20-21-161,0 0-160,0 1 224,-1 18-96,1-18 161,0-1-97,0 0-128,19 1-128,1-2-32,19-18 0,-18 19-32,-1 1-128,-1-1-288,-19 20-129,0 0-256,0 0-448,-20 20-609,0 0-576,0-19-2018</inkml:trace>
  <inkml:trace contextRef="#ctx0" brushRef="#br0" timeOffset="1">16496 7610 11562,'-21'-19'1346,"21"-2"-1154,21 21 352,-1 0 353,-2-19 320,23 19-320,-1-21-608,19 21-257,0 0-32,-19 0 32,0 21-32,-1-21-32,-19 19 0,1 21 32,-21-21 96,0 22 32,0-1-32,-21-20 32,1 19-64,20 1-64,-20-20 0,20 19-160,-19-19-417,19 0-896,0 0-2467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9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18877 7491 14189,'20'0'384,"0"39"-256,-20-18 321,20 19 223,1-2-63,-3 3-257,2-1 33,0-1-1,1 1-384,17 0 513,-17-1-97,-1-19 129,0-20-97,19 20 257,-19-20 63,0 0-31,20-20 192,-21-19-321,21-1-95,0 0-321,-1-19-224,2 19-416,-1-1-129,-22 22-384,3 0-672,-21-2-449,0 21-1858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9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19235 8147 7463,'0'-20'2017,"-20"0"-1184,20 0-609,0 20 513,-20-20 544,0 0-384,1 1-480,-1-1-97,0-1-32,0 21 97,-1 0-97,-17 21-224,-3-1-64,3-1-32,-3 21 0,21 0-64,-19 0 0,19 0 64,20-1 32,0 21-32,0-1 64,39 1-32,1-21 0,19 2-32,2-22-97,-2 1-127,1 0 224,-1-20 224,20-20 193,-19 0 191,-1 1 65,2-41-129,-2 1-191,-19-1-193,-21 0 0,1 1 32,-40-1 128,1-20 33,-21 41 31,-1-21 128,-17 20-31,-22 20-97,0 0-288,1 20-64,20 20-672,-20 0-930,18 20-2466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96"/>
    </inkml:context>
    <inkml:brush xml:id="br0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16099 8783 8520,'-41'0'4484,"21"0"-3331,0 0 96,20 0-96,0 0-128,0-20-480,20 20-257,21 0 32,-1 0-256,19-20 0,0 20-128,-19-20-64,19 20-320,-19-20-257,1 20-416,-23 0-448,-18-19-481,0 19-64,0 0 160,-39 19 576,19-19 1154,-20 20 641,21 0 800,-1 0 160,0 0 0,20 19-480,0-19-608,0 20-161,20 0-32,0-21-64,-1 21-32,21-20 0,-20 0 64,-20 0 128,21 0 353,-21-20 512,0 20 288,-21-20-224,1 0-449,-20 19-223,21-19-257,-21 0-224,0 0-224,21 0-417,-1 0-768,20 0-1890,0 0-4997</inkml:trace>
  <inkml:trace contextRef="#ctx0" brushRef="#br0" timeOffset="1">16615 8981 11402,'0'0'353,"-20"0"287,20 0 1314,-20 0-384,20 0-738,0 0-671,-20 20-97,20 0 32,-21 20-32,21-20-32,0-1-32,21 2 0,-21-2-32,20 1-64,0-20-161,0 20-159,-1-20-385,1-20-672,0 20-769,0-20-1186,0 1-4099</inkml:trace>
  <inkml:trace contextRef="#ctx0" brushRef="#br0" timeOffset="2">16733 9021 4292,'20'0'3042,"-20"20"-2145,0 0 577,0 0-225,0-1-256,20 2-641,-20-2-224,20-19 161,0 20 351,-1-20 129,-19 0-32,20 0-33,0-20-191,-20 1-65,0-2-96,0 2-159,0-1-129,0 0-128,0 20-545,0-20-1024,0 20-2627</inkml:trace>
  <inkml:trace contextRef="#ctx0" brushRef="#br0" timeOffset="3">17150 8703 14669,'-19'-40'673,"-1"40"-705,20 0 769,-20 21 95,0-2 193,20 1-640,0 20-97,0 0 64,0 19 129,0-19-129,0 20-320,0-1 32,20-19-544,0-1-513,0 1-577,19-20-1120,-19 0-3652</inkml:trace>
  <inkml:trace contextRef="#ctx0" brushRef="#br0" timeOffset="4">17409 8842 15855,'-20'-20'544,"-1"20"-736,1 20 288,20 0 480,-18 0 97,18 20-481,0 19-64,0-19-160,18 0 64,2-1-288,1 1-288,19-20-129,-21 0 129,21 0 351,0-20 225,-21-20-32,21 0 32,-20 0 64,0-20 193,-1 21-1,-19-21-64,0 0-192,-19 1-32,-1-1-64,0 20 64,-20-20 0,1 20 64,-1 20 96,1 0-31,19 0-129,0 0 0,-1 20 64,21 0 32,0 0 0,21 0-64,-1-1 0,19 2-32,1-2-128,19 1-321,-19-20-319,0 0-386,-21 0-799,1-20-1571,0 1-3618</inkml:trace>
  <inkml:trace contextRef="#ctx0" brushRef="#br0" timeOffset="5">17567 8684 9064,'0'0'3491,"20"0"-3042,0 19 1312,19 1-127,1 20-321,1-20-448,-3 19-224,3 21-1,-1-20-31,-1 0-417,-19 19-128,0-19-64,-20-1-224,0 1-128,0 20-193,-20-20-448,-20-20-96,21 19-128,-21 1-1281,-1-20-8681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02"/>
    </inkml:context>
    <inkml:brush xml:id="br0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991 9260 3106,'0'19'-1057,"-20"-19"-64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0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15641 11724 1249,'0'0'-160,"0"0"-928</inkml:trace>
  <inkml:trace contextRef="#ctx0" brushRef="#br0" timeOffset="1">15582 11724 2306,'-20'0'1825,"20"0"-1152,0 0 576,0 0 257,0 0-129,0 0-512,20 0 0,-20 0-161,21 0-223,-3 0-65,2-20-192,1 20-192,-1 0-96,0 0-352,-2 0-385,3 0-288,-1 0-96,-20 0 0,0 0-321,0-20-768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06:02:59.73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4823 6875 6790,'0'0'1794,"0"0"31,0 0-1504,0 0-289,0 20 448,0 0 129,0 20-33,0-1-191,0 21-161,0 0-160,0 19 32,-20 0 32,20 21 0,-20-21 64,20 21-95,0-22 31,0-17 96,0-2 128,20-19 33,-20 0-161,20-1 64,-1-19-160,-19 0 32,20-20 65,20 0-97,-20 0 0,19 20-32,22-20-96,-23-20 32,23 20 32,-2 0 0,0 20-64,1-20 32,19 0 0,0 0 0,2 0-32,-2 0-32,20 0-32,0 0-128,1 0 128,-1-20 32,0 20 32,-20 0-96,20 0 160,-20 0-289,2 0 33,18-20 96,-20 20 0,0 0 32,0 0-160,0 0-289,-18 0 257,-2 0 96,-19 0 32,19 0 128,2 0-32,-3 0 0,3 0-32,-2 0 32,0 0-96,1 0-193,-21 0 129,1 0 32,1-20 0,-3 20 96,-18 0 64,1 0 0,-1 0 0,-2 0 0,-18 0 0,21 0 0,-21 0 32,0 0 64,0 0-64,0 0-32,0-19 32,0 19 64,0 0-64,-21-20 128,21 20 64,-18 0-160,18-20 33,0 0 159,-20 0 256,20 0 33,0-19-289,-21-1-96,21-1-128,0-18-64,0-1 64,0 1-32,0-1 32,0 1 0,21-1 0,-21 21 64,20-1 161,-20 1-1,18-1-160,-18 0-32,21 20-64,-21-20 0,20 20 0,-20 0 0,0 1-32,0-1-32,20 0 64,-20 0 0,0 20 64,0 0 64,-20-20 64,20 20 0,-20 0-95,-1 0-1,3 0 0,-2 0-64,-1-20 64,-19 20-32,1 0 32,-21 0-96,1-19 64,-20 19 64,0 0-64,-20 0 64,-1 0 65,0-20-33,-18 20 32,-22-20 64,1 20 32,-39-20-63,19 20 159,-20-20 32,0 20-191,21 0-161,-2 0-96,2 0 96,39 0-64,0 0 0,19 0-64,21 20 64,0-20-257,39 20-95,1-20 0,-1 0-97,20 0-255,-1 0-193,3 20-128,-2-20-417,0 20-2401</inkml:trace>
  <inkml:trace contextRef="#ctx0" brushRef="#br1" timeOffset="1">5200 7987 3331,'0'-19'5381,"-20"19"-4068,20 0-544,0 0-193,0 0 33,20 0 704,0 0-288,-1-20-288,41 20-321,-1 0-128,22-20 129,-2 0-97,40 20-96,-1 0-64,21-20 33,20 0-97,20 20-64,0-19 32,19-1-64,-20 0 32,-18 20 32,-2-20-32,-18 20 0,-41 0-32,0-20 0,-20 20-32,-20 0-352,-19 0-834,-19 20-1600,-21-20-4197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0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23226 12360 8263,'0'0'417,"0"0"-193,0 0 2466,0 0-319,0 0-1186,0 0-160,0 19-32,18 1-257,-18 0-191,0-1-193,0 2-63,-18 19-65,18-21-32,0 41-64,-21-20-128,1-1 64,0 1-32,0 0 0,1-1 0,-1 2 64,0-21-96,0 19 0,0-20-128,20-19-128,-19 21-385,19-21-608,0 20-737,0-20-1409,0 0-2915</inkml:trace>
  <inkml:trace contextRef="#ctx0" brushRef="#br0" timeOffset="1">22987 12459 7911,'-20'0'1281,"0"0"-608,20 0 1537,-19 0 0,-1 0-801,20 20-480,0-20-737,0 0 33,20 0-65,-1-20-64,21-1-64,19 2-32,1-1 0,-1 0 32,-19 1-32,-1-2 0,-19 21 96,-20-20 96,21 20 32,-21 0-127,0 0-33,0 20 32,0-20 0,20 21 0,-20-2 64,20 1-64,-20 0 0,18-1 0,-18 2-96,0-1-160,21-20-320,-1 20-673,-20-20-1506,20 19-8007</inkml:trace>
  <inkml:trace contextRef="#ctx0" brushRef="#br0" timeOffset="2">22074 12936 416,'0'-60'9769,"0"40"-7815,0 1-545,0 19 1,0 0-257,0 0-96,0 19-481,0 1-95,0 20 63,0-20 33,0 20-289,0-1 32,-20 1-352,20 20-96,0-21-480,0 1-385,0 0-417,20-1-608,-20-18-2210</inkml:trace>
  <inkml:trace contextRef="#ctx0" brushRef="#br0" timeOffset="3">22430 13134 384,'0'-19'13196,"-18"19"-13164,-2-20 32,-1 20 801,1 0 64,0 0-865,1 0-64,-1 20-96,0-1 64,20 1-160,-20 0-160,20-20-257,0 20-32,20 0-31,0-20-129,0 20-32,-1-20 481,1 0 224,0 0 128,1-20 64,-1 20 32,-20-20 32,18 20-96,-18-20 0,0 20-32,0-20 32,0 20-64,0-20-96,0 20 32,0 0-32,0 20 128,0 0-96,0 0-97,20 0-95,-20-20-128,21 20 256,-1-20 160,-20 19 128,20-19 384,-20 0 193,0-19 128,0 19 0,0-20-161,0 20-255,0-20-65,19 0-192,-19 20-160,0-20-224,0 0-449,0 20-320,0-19-768,20 19-97,0 0 0,-20 19 0,0-19 641,20 0-1762</inkml:trace>
  <inkml:trace contextRef="#ctx0" brushRef="#br0" timeOffset="4">22730 13154 14093,'0'0'352,"-21"0"-320,1 0 705,0 0 96,0 20-833,0-20-128,20 20-65,0-20-191,0 20-513,0 0-160,0-1 160,20-19 289,0 20 352,-20-20 223,20 0 290,0 0 287,-20-20 161,21 20-32,-21-19-161,18-1-320,-18 0-128,0 0-128,0 20-128,0 0-160,0 0 127,0 0-95,0 20-64,20 0 192,-20 0 160,0 19 32,0 1 224,0-20 160,0 19 289,0-18 192,-20-1 192,20-1-64,-18 2-321,-3-21-95,21 0-449,-20 0-96,0-21-96,20 2-417,-20 19-608,20-20-1025,0-1-1953</inkml:trace>
  <inkml:trace contextRef="#ctx0" brushRef="#br0" timeOffset="5">22847 13253 9224,'21'0'513,"-21"20"-481,20-20 1601,0 0 33,0 0-1058,19 0-223,-19 0 127,0-20 1,0 20-225,-20-19 64,19-1-159,-19 0-65,0 20-32,-19-20-64,-1 20-96,-20 0 64,1 0 64,-1 0 64,20 0 32,-1 20-96,21 0 32,0 0 225,0-1-1,21 1 32,-1 1 1,20-2-257,-1 1 32,21 0-64,-21-20 0,21 0-128,-41 0-257,21-20-191,-20 20-865,-20 0-3140</inkml:trace>
  <inkml:trace contextRef="#ctx0" brushRef="#br0" timeOffset="6">23702 13234 13196,'-21'0'0,"21"0"-64,-20 0 608,2 0-95,-23 19-417,21 1 0,-19 20 0,19-20 32,-20 19-64,20-18 32,20-1-64,-20-1-384,1 2-737,19-2-1730,0-19-2434</inkml:trace>
  <inkml:trace contextRef="#ctx0" brushRef="#br0" timeOffset="7">23562 12995 13901,'-19'-19'192,"-1"19"-192,20 0 2050,0 0-545,20 19-832,-1 1-129,1 20 33,21 0 31,-3-1-159,3 1-257,-1 0-128,-1 19-96,21-19-160,-21 0-256,1 0 31,-20-20-191,19 20-417,-19-21-545,0-19-1889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1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15682 12558 9961,'-41'20'1954,"41"-20"-1314,0 0 513,0-20 577,0 20-897,21 0-513,-1-19-160,18-2 65,3 2-1,-1-1 32,19 0-192,-19-1 128,-21 21 32,1-19-31,0 19-1,-20 0-64,0 0-64,20 19 96,-20 2 0,21-1-32,-21 0 1,18-1-65,2 2 0,0-2-32,1 1-96,-1 0-161,0 20-319,-2-21-609,3 1-1954,-1-20-10890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14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12347 12677 14990,'-61'-20'672,"41"20"-608,-18 0-64,-3 0-32,2 20 0,19 0 0,0 0-224,0 20 128,40-21-160,0 1 95,19 21 97,1-22-32,19 20 32,-18-18 128,-1-1-32,-1 0 160,-19 0 321,0-1 384,-20 1 96,-20 0-289,0-20-223,0 20-481,1-20 288,-21 0-576,-1 0-385,23 0-865,-2-20-1537,-1 20-2626</inkml:trace>
  <inkml:trace contextRef="#ctx0" brushRef="#br0" timeOffset="1">12564 12737 6021,'40'20'5125,"-20"-1"-4709,-20 1 65,21 1 416,-21-1 64,0-1-673,0 1-160,0-1 0,0 2 192,0-1-95,18-20 127,-18 0-64,0 0-160,0-20-64,0-1-31,0 2-1,0-1 0,0-19-32,20 18 0,-20 1 32,0 1 64,20-1-32,-20 20 96,21 0-64,-1 0-32,-20 20 64,18-1-64,3 22 0,-21-21-64,20-1 0,-20 1-32,0-1 0,20-19 0,-20 21 160,0-21 97,0 0-65,0 0-96,20-21 32,-20 21 32,20-19 32,-1-1 32,1 1 353,0-1-353,0 20-160,-20 0 0,0 20-96,20-20 64,-20 19-64,0 1-288,0-1-257,19 2-512,-19-1-673,20 0-480,0-20-1057,0 0-1538</inkml:trace>
  <inkml:trace contextRef="#ctx0" brushRef="#br0" timeOffset="2">13141 12876 832,'20'-39'5125,"-20"39"-1730,0-20-1185,-20 20-256,0 0-608,20 20-610,-21-20-255,1 19-161,20 1-256,0-1-32,0 2-32,0-1-192,20 0-32,1 0 0,-1-20-1,0 0-63,19 0-64,-19 0 95,-20-20 193,20 0 128,-20 20-32,0-20 33,0-1 31,0 2 96,-20 19 0,20-20 0,0 20-128,0 0 64,0 0-32,0 20-64,0-1 33,20 2-65,0-1-65,-1-20-223,1 20 0,0-20 160,0 0 128,-20 0-32,20 0 0,-20 0 64,19-20 0,-19 20 0,0-20 128,20-1 64,-20-18-32,0 20-63,0-42-65,0 22-32,0-21-64,0 1-129,20-1 33,-20 1 128,0 19 96,-20 19 97,20 21-193,0 21 128,-20-1 224,20 0-128,0 20-96,0 19-96,20-19 0,-20 19-64,20 1-224,0 0-96,1-1-129,-3-40-127,2 22 287,0-21 193,21 0 256,-23-20-31,2 0 159,1 0-128,-1-20 192,0 0 97,0-21-97,-20 22-96,19-40-160,-19-1-96,0 0-32,-19 1-32,19-1 128,-20 21 192,20-1 161,-20 20-65,20 0-192,-20 20 353,20 20 63,0 19-128,0 1-95,0 20-65,20-1-192,-20 1-32,20-1 64,0-18-224,-1-2-256,-19 1-417,20 0-352,0-1-224,-20-19-1666,0 0-7688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1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18322 13234 13196,'-20'19'64,"20"1"-320,0-20 800,0 21 1058,0-21-705,20 0-449,0 0-160,19-21 65,1 21-129,-1 0-32,21-20-96,-1 1 160,2-1-31,-2 0-161,-19 20-64,19-20-353,-39 0-672,0 20-1217,0-20-3587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1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12663 13273 7174,'0'-39'7752,"0"39"-7656,0 0 0,0 0 1505,0 0-223,20 19-578,0 22-383,1-22-1,17 40-63,-17-18-65,39-1-256,-21 19 128,1-19-192,0 0-160,-1-1-32,1 1-257,-1-20-288,2 19-416,-21-19-1153,0 1-4260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1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12803 13532 13965,'0'20'160,"0"-20"-480,0 0 768,-20 20 513,-1 0-641,21-1-224,-18 1-64,-2 20 32,-1-20-64,21 0-64,-20-1-160,20 1-384,0 1-449,0-21-609,0 19-736,0-19-2947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06:11:37.86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2916 12956 3331,'0'0'1121,"0"0"736,0 0-223,0 0-321,0 0-320,0 0-480,0 0-97,0 0 257,0 0 288,0 0-65,20 0-319,-20 0 0,20-20-129,1 20 0,-1 0-95,-2 0-161,-18-20 0,21 20 32,-1 0 33,0-21 95,0 21-64,-1 0-96,1-19-64,0 19-31,0 0-1,-20 0-96,20 0 0,-1-20 0,1 20 0,-20 0 0,20-19 0,0 19-32,0 0 64,-1 0-289,1 0 514,0 0-257,1-20 0,-1 20 0,-2 0-96,2 0 128,1-21 96,-1 21-224,0 0 32,-1 0 160,1 0-256,0 0 160,-20 0 128,20 0-192,0-20 64,-1 20 0,1-19 0,0 19-32,0 0 0,0 0 64,-20 0-32,19-20 0,21 20 0,-20 0-289,1-20 642,-1 20-385,18 0 96,-17 0-128,-1-20 32,19 20 64,-19-20-32,20 20 0,-1-20 32,-19 20-64,20 0 32,-20-19-32,19 19 64,1 0-32,-19-20 0,17 20 32,-17-20-64,-1 20-257,18 0 578,-17-20-257,19 20-64,-20 0 0,19-20 64,1 20-32,-20 0-32,19-19-33,1 19 65,1-21-32,-23 21 0,23-19-96,-21 19 96,18-20 32,3 20-192,-1-20 512,-21 20-416,21 0 64,0-21 32,-1 21 128,1 0-384,-1-19 96,1 19 96,19-20 64,-18 20-32,-1-20 32,-1 20 0,21-19 32,-21 19-32,21 0 0,-21-21 0,22 21 0,-2-20 0,-19 1 0,19-1 0,-19 20 0,-1-20 0,1 0 32,0 20-64,-1-20 64,22 20 0,-23-20-64,3 1 32,-2 19 0,1-20 32,-20 0-64,19 20 64,1-20-64,0 20 96,-19-20-96,17 0-32,3 20 192,-21-19-96,19-1-32,1 20 0,-20-20 32,19 20 32,-19-20-64,20 0-96,-21-1 192,21 21-64,-20-19 32,19 0-64,-19 19 32,20-21 128,-19 2-128,17-1 1,-17 0-1,19 20 96,-22-20-192,3 0 160,19 0-32,-1 20 0,-19-19-64,20-1 0,-20 0 64,19 0-64,-19 0 32,21 0-32,-21 20 0,18-19 96,3-1-160,-3 0 192,3 0-192,-1-20 96,-1 21-64,1-2 128,-1 2-96,1-2 0,1 2 96,-3-2-128,3 2 64,-3-1 160,3 0-128,-1 0 65,-1 0-33,1 0-96,0-19 64,-21 19-32,21 0 32,1 0-96,-23 1 192,23 19-160,-21-20 0,18-20 192,-17 20-320,19 0 256,-20 1-32,19-2-160,1 1 128,-20 1 0,19-2-32,1 2 32,-20-1-32,-1-20 32,21 20 0,-19 0 65,-1 0-161,-2 1 64,2-1 32,1 0-32,-1 0 32,-20 0 0,20 0 0,-1 1 32,1-1-64,0-1 128,-20-18-64,20 19 32,0 1-96,0-2 32,-1 1-64,1 1 32,0-2-128,0 2 128,1-1 65,-3 0-130,2 0 66,0 0-66,1 1 66,-1-2-1,-2 2 32,3-1-64,-1 0 0,0 0 96,0-20-128,-1 21 128,1-1-64,0-1 32,0 2 32,0-1 0,-1 0-32,1-20-32,0 20 0,0 1-64,0-21 64,-1 20-32,21-20 0,-20 20 0,1-20 64,17 21 32,-17-21-128,-1 20 96,0-20 0,-2 21-160,3-21 256,-21 20-448,20-20 576,0 21-320,0-21-96,0 0 385,-1 20-322,1-20 98,-20 20-1,20-19 64,0-2-64,-20 22-64,20-21 64,-20 20 32,19-20-96,-19 1 224,0 19-160,20-20 128,-20 20-128,20-19 32,-20 18-64,0-18 160,21 19-32,-21 0-96,0-20 0,20 21 1,-20-21 31,0 20-64,18 0 64,-18-20 0,20 20-128,-20 1 192,0-1-32,21-20 64,-21 20-32,0 0-64,0 1 0,0-2-64,0 2 32,0-2 32,20 2 32,-20-1-64,0 0 33,0 0-1,20 0-96,-20 1 64,0-1-257,0-1 482,19 2-161,-19-1-128,0 0 96,0 1-64,20-2 192,-20 1-96,0 1 32,0-21-96,20 20 32,-20 0-32,0 0-64,0 1 64,0-2 0,20 2 0,-20-1-32,0 0 0,0 0 0,0-20 0,0 20 0,20 1 128,-20-1-160,0 20 128,0-21 65,0 2-161,0-1 32,0 20 64,0-20-64,0 0 64,0 0-128,0 0 64,19 1-64,-19-1 64,0 20 32,0-20-64,0 20 96,0-20 0,0 20-96,0-20 64,0 20 0,0 0-96,0-20 32,0 20 32,20-19 0,-20 19-64,0-20 64,0 20-64,0-20 160,0 20-224,0-20 128,0 20-64,0-20 128,0 20-256,-20-21-32,20 21 0,0-19 32,0 19-129,0-19 1,0 19-96,0-21-97,0 21-864,0 0-673,0-19-1633,0 19-8393</inkml:trace>
  <inkml:trace contextRef="#ctx0" brushRef="#br1" timeOffset="1">10580 6537 10249,'0'0'1890,"0"-20"-673,0 20-480,0 20-321,20 0 513,-20 0-256,20 21-129,-20 18 65,18 0 160,3 1-129,-21 39-223,0-20-289,0 21-128,20-1 64,-20-19-192,20-21-65,-20 1 1,20-21-160,-20-19-193,19 0-672,-19-20-1601,-19 0-2980</inkml:trace>
  <inkml:trace contextRef="#ctx0" brushRef="#br1" timeOffset="2">10421 6895 5124,'0'0'3043,"0"-20"-673,0 20 33,0 0-898,0 0-448,0-20-192,0 20-224,0-19-257,19-1-160,-19-20 0,20 20-128,-20-19-63,0-1 63,20 0 0,-20 0 64,0 20 192,20 0-160,-20 0-128,21 0-96,-21 1-64,18 19 64,2 0-64,21 0 0,-3 0 0,3 19 32,-1 1 0,-1 0-160,1 0-577,-1 21-1217,-19-22-3619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06:12:21.7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10183 12657 15150,'0'0'224,"0"0"-897,0 0 129,0-19 608,0 19 0,0-20 32,0 0-128,0 0-96,0 20-128,0-20-769,0-20-2114,0 21-3940</inkml:trace>
  <inkml:trace contextRef="#ctx0" brushRef="#br0" timeOffset="1">10203 12081 12139,'-20'-59'1025,"20"39"384,-21-21-896,21 3-545,0 17-577,0-18-640,0-1-673,21 0-832,-21 1-2884</inkml:trace>
  <inkml:trace contextRef="#ctx0" brushRef="#br0" timeOffset="2">10183 11366 11659,'0'-20'2114,"-21"0"-737,21 0-833,0 1-608,0-1-416,0-20-417,21 20-1633,-21-19-3428</inkml:trace>
  <inkml:trace contextRef="#ctx0" brushRef="#br0" timeOffset="3">10162 10810 11434,'0'-40'193,"0"20"-97,0-19 288,0 19-64,0-20-128,0 0-192,0 21-544,0-22-2595,0 1-5637</inkml:trace>
  <inkml:trace contextRef="#ctx0" brushRef="#br0" timeOffset="4">10183 10134 6053,'0'-60'993,"0"21"-673,0 19-352,0-20 129,0 20 127,0-19-320,0 18-1794</inkml:trace>
  <inkml:trace contextRef="#ctx0" brushRef="#br0" timeOffset="5">10221 9180 4484,'-18'-20'2050,"18"0"-1730,0 1 641,0-21-577,0 20-416,0 0-1057,0 0-1986</inkml:trace>
  <inkml:trace contextRef="#ctx0" brushRef="#br0" timeOffset="6">10162 8703 8199,'0'-59'-160,"0"38"577,21-18-33,-21 19-416,20 0-288,-2 0-353,-18 1-384,0-1-705,21-1-672,-21 2-127</inkml:trace>
  <inkml:trace contextRef="#ctx0" brushRef="#br0" timeOffset="7">10262 8067 7431,'0'-20'1281,"0"20"-673,0 0 1602,0-19-32,0 19-192,0-20-480,0 20-257,0-21-512,0 21-513,0-19-288,0-1-513,0 20-1377,20-20-2370,-20 0-6566</inkml:trace>
  <inkml:trace contextRef="#ctx0" brushRef="#br0" timeOffset="8">10242 7690 3395,'-21'-40'9609,"3"40"-9257,18-21-32,0 2 193,-20 0 704,20-2-224,0 2-1025,0-2-801,20 1-320,-20 1 352,18-1-288,-18 0-1665,21 0-1474,-21 0-1280</inkml:trace>
  <inkml:trace contextRef="#ctx0" brushRef="#br0" timeOffset="9">10203 7292 1921,'-20'-39'5093,"20"19"-1762,0 0-1249,0 0-1217,20 0-192,-20 20-289,0-19-448,18-2-833,-18 2-1281,0-2-192,0 2-1506</inkml:trace>
  <inkml:trace contextRef="#ctx0" brushRef="#br0" timeOffset="10">10162 6677 8327,'0'-21'801,"21"2"32,-21 0-224,0-22-225,0 21-736,0 0-3204</inkml:trace>
  <inkml:trace contextRef="#ctx0" brushRef="#br0" timeOffset="11">10162 6299 8071,'0'-60'705,"0"40"864,0-20-800,0 1-513,21 19-640,-21 0-4068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22748 2047 7238,'0'-20'2531,"20"20"-2467,-20 20 192,20-1 897,-20 21 0,21 0-32,-1 19-448,-2 22-385,23-22-320,-21 0 64,-20 1 128,20-21-32,-1 1 1,-19-20 287,0-20 321,0 0 416,0 0-320,0-20-737,0 0-192,20-20-257,-20 1 33,20 19-321,0-19 1,0 18-193,-1 21-160,1 0 641,0 21 224,20-2 224,-21 1 192,-19 0 32,20 0-32,-20-1 65,0 1 287,-20 0 161,1-20-160,-1 20-289,0-20-288,0 0-160,0 0-384,20 0-994,0 0-1280,0-20-5062</inkml:trace>
  <inkml:trace contextRef="#ctx0" brushRef="#br0" timeOffset="1">23285 2324 11979,'20'40'128,"-20"-40"-128,0 21 1185,0-2-352,20-19-545,-20 20-256,0 20-32,18-21-737,-18 1-864,21 0-865,-21 0-1794</inkml:trace>
  <inkml:trace contextRef="#ctx0" brushRef="#br0" timeOffset="2">23343 2286 64,'-18'-21'14221,"18"21"-14189,0-20-32,0 20-128,0-20-1281,0 20-898,0 0-5028</inkml:trace>
  <inkml:trace contextRef="#ctx0" brushRef="#br0" timeOffset="3">23582 2345 10986,'-20'0'1281,"1"0"-1313,-1 19 737,20-19 31,-20 0-447,20 21 31,0-21-128,0 19-192,0 1 96,0 20-32,20-21-320,0 1-160,-1 0-1,1 0-127,21-20 480,-21 0 64,-2 20 0,2-20-32,-20-20 224,21 20-64,-21-20 192,0 0 1,0 0-65,0 1-192,0-1 32,0 0 32,0 0 224,-21 1-159,1-2-225,20 21-64,0 0 128,0 21 64,0-21 64,0 39-64,20-19 96,1 0-32,-1-1-128,19-19 64,-19 20-64,0 0-32,0-20 0,-20 0-32,20 0-96,-20 0 64,19-20-192,-19 20-64,0-20-641,20 1-32,0-1 0,-20 20 512,20-20 353,0 20 192,-1 0 225,1 0 127,0 20 32,0 0-127,1-1 31,-21 1 0,18 20-31,-18-20 608,0 0 448,0-1-256,-18-19-416,-23 20-1,21-20-447,-19 0-161,19 0-257,0 0-671,0 0-898,0 0-2306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15562 2385 8584,'0'-21'1345,"0"21"449,0 0-737,0 0-865,20 0 352,-20 21 321,21-2-192,-3 21-225,23 19-192,-21 1 33,0 20-193,19-21 0,-19 1 32,0-21-32,0-20 160,-1 2 193,-19-1 31,20-20 161,-20-20 320,0-1-225,0 2-479,20-20-353,-20-21 416,0 20-288,0-20 0,0 21-32,0-1-256,0 0 64,0 21 95,0-1-447,0 20-673,0-20-961,0 20-2723</inkml:trace>
  <inkml:trace contextRef="#ctx0" brushRef="#br0" timeOffset="1">16099 2483 14317,'0'-19'128,"0"19"96,-20 0 449,20 0-449,-21 0-64,21 19-256,-20 1 0,0 0-96,20 20-288,0-1 95,0-19 97,20 20-225,0-20-351,1 0 159,-1-20 353,0 0 320,-2 0 32,3-20-32,-1 0-225,0 1 65,-20-2 0,0 1-224,0 1-385,0-21-865,0 20-352,0 20 801,-20 0 513,20 0 255,0 0 353,0 20 641,0 0 95,20 0-320,-20-1 1,20 1-65,-1 1 160,1-21 321,0 19 0,0-19 544,-20 0 513,0 0 320,0-19-577,0-2-736,0 21-289,0-39-159,0 39-321,-20-20-64,20 0-385,0 0-480,0 20-480,20 0-320,-20-20-482,20 20-1248,-1 0-2562</inkml:trace>
  <inkml:trace contextRef="#ctx0" brushRef="#br0" timeOffset="2">16435 2523 6918,'0'20'128,"20"0"-96,-20-20 32,0 20-64,0-1 224,0-19-256,20 20 129,-20-20-1,0 0-192,21 0-609,-21 0-1922</inkml:trace>
  <inkml:trace contextRef="#ctx0" brushRef="#br0" timeOffset="3">16634 2483 14733,'-19'0'-160,"19"20"128,-20-20 160,20 20-64,-20 0 129,20 0-225,0 0-97,0 19-351,0-18-481,20-2 64,0 1-416,-1-20 224,1 0 224,0 0 513,-20 0 256,20-20 96,-20 1 64,0-2 0,0 1 64,0 1 64,0-1-96,0 0 0,0 0-128,0 20 641,0 0-33,0 0-608,0 20 129,20 0-97,-20 0 96,19-1-64,-19-19 32,20 20-64,0 1-128,0-2 31,-20-19 97,0 0 65,0 0 159,0 0 416,0-19-608,0 19-384,0-21-32,0 1-417,0 1-480,0-1-225,20 0 481,-20 0 1121,19 20 833,-19 0 769,20 0-353,-20 0-320,20 0-384,-20 0-321,21 20-256,-21 0-128,20-20-64,-20 20-256,0-1-65,0-19-448,20 0-544,-20 0-801,18 0-128,-18 0-1666</inkml:trace>
  <inkml:trace contextRef="#ctx0" brushRef="#br0" timeOffset="4">16992 2583 672,'20'19'4228,"-20"1"-3331,0-20 352,0 0-384,20 21-96,-20-21-193,19 0-255,-19 0-129,20 0 0,0-21 128,0 21 161,-20-20-161,20 1-288,-20-1 0,19 20 0,-19-20-128,0 0-449,-19 20-255,-1 0-962,0 20 641,20-20 1057,-20 40 640,20-21-63,0 1-417,20 1 96,-20-2 289,40 1 159,-21 0-415,21-1-1,0-19 192,-21 0 1,21-19 127,-19 19 65,-1-20 191,-2 0-95,-18 1-257,0-2-95,0 1-33,0 20-192,-18-19-128,-2 19-96,-1 0 0,1 0 128,0 19 0,1 1 0,19 1-32,19-2 0,1 1-256,0 0-64,21-20-225,-3 19-576,3-19-1025,-2 0-1602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48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</inkml:brush>
  </inkml:definitions>
  <inkml:trace contextRef="#ctx0" brushRef="#br0">13776 13413 5541,'0'0'4004,"0"0"-3492,0 0 673,0 0 641,0 0-865,0 0-801,0 0 320,0 0 97,19 0-161,-19 0-31,20 19-65,0-19-64,0 0 129,1 0-1,-3 0-64,2 0 33,21 21-1,-3-21-96,3 19-160,18 1 0,21-20 65,-1 20-129,21-20 128,-1 0-128,20 0 64,-20-20 0,39 0-64,-18 1 96,-1-21 0,0-1 64,1-18-31,-1 19-33,-20-19-96,-20-1 96,1 1-128,-1 19 64,-39-20 32,-1 1 64,1 18-192,-20 2 160,-20-21-32,20 21 128,-20-1-416,0 0 513,19 20-257,-19 1-128,0-1-32,20 0 96,-20 20-97,0-20 33,20 0-352,-20 1-705,20 19-513,-20-21-1280,0 21-4101</inkml:trace>
  <inkml:trace contextRef="#ctx0" brushRef="#br0" timeOffset="1">15582 11704 128,'0'0'5573,"0"0"-5925,21 0 352,-21 0 320,0 0 641,0 0-32,0 0-161,0 0-127,0 0 128,0 0 31,0 0-31,0 0 64,0 0-160,0 0-193,18 0-64,-18 0-191,0 0-65,0 0 0,0-20 0,20 20-96,-20 0 0,0 0 64,21 0-64,-21 0 33,0 0-1,20 0 0,-20 0-32,0 0 0,20 0 32,-20 0 0,0-20 0,18 20-64,-18 0 0,21 0 0,-21 0 0,20-19 0,-20 19-32,20 0-32,-20 0 96,20 0-64,-20 0 0,0 0 0,19 0 0,-19 0 32,0-20-32,0 20 32,0 0-32,0 0 32,0 0 0,20 0-32,-20-20 289,20 20-129,-20 0-160,20-20 32,0 20 0,-1-20-32,1 0 0,20 20 0,-1-19 32,-19-2-32,21 2 0,-1-2 64,-22 2-32,23-2 0,-1 2 96,-21-1-64,21 0 0,0 0-32,-21 0-32,21 0 32,1 1-32,-23 19 32,22-20-64,1 0 32,-23 0 0,23 0 0,-1 1 32,-21 19-32,21-20 0,-20 0 0,19 0 32,1 20-32,0-20-32,-21 0 32,21 20 0,1-19 32,-3-2-32,3 1 0,18 1 0,-19 19 64,0-21-31,-1 2 31,1-1-32,-1 0 32,22 20 32,-23-20 32,3 0-64,18 0 32,-19 0-96,19 1 0,-19-1 32,19-20 0,1 20-32,-21 0 0,22 1 32,-2-1-32,-19-1 32,19-18-32,1 19 32,-21 1 64,21-2-96,-21 1 321,2 1-321,17-21 128,-17 20-96,18 0-32,-19 0 32,0 0-32,19-20 0,-18 21 0,-3-1 32,23-20 0,-22 20 0,1 0-32,19-19 64,-19 18-32,0-18 32,19 19 0,-18-20-160,17 1 160,-17 19-32,-2-20-96,21 0 96,-21 1-64,1 18 96,19-18-32,-19-1-64,-1 0 128,22 1-96,-21-1 0,19 0-32,-19 0 96,19 1-64,0-1-64,-19 0 64,19 0-32,2 0 64,-23 1-32,23-1 32,-2 0 64,-19-19-128,19 19 96,1 0 32,-21 1-96,22-1 96,-23-20 33,23 20-129,-22 0 64,21-19-32,-21 19-32,21-19 32,-1 19 0,-19-19-32,19 19 64,-18 0 32,18-20 32,1 21 32,-1-21-128,0 20 64,1-20-128,-19 1 64,18 19-64,0-20 32,-19 21 0,19-21 0,1 20 64,-1-20-32,-19 21 0,19-21 129,2 21-1,-22-21 160,21 20-288,-21-19 128,21 19-64,-21-19-64,21-2-64,-1 2 32,-18-1 32,18 21-64,-19-21 64,-1 1 32,1-1-96,0 21 64,-1-22 0,1 2-64,-1-1 64,22 21-32,-23-21 64,-18 1 33,21-1-97,-2 21 96,-19-22-96,0 2 32,20-1-32,-1 1 0,-19-1 32,20 21-32,-19-21 0,17 1 0,3-1 0,-3 20 32,3-20 32,-1 0-32,-21 21 224,21-21-256,-20 21 128,0-2-160,19-17 64,-19 17-64,0-18 64,19 19-64,-19-20 64,20 21-32,-19-1-32,-21-20 224,18 21-256,2-2 192,1 2 33,-1 0-129,0-1 160,-2 20-96,-18 0-96,21-20-32,-1 20 32,-20-20 160,20 1-320,0 19 128,-20-20 32,19 20 0,1-19-128,-20 19 320,20 0-224,-20-20-513,0 20-640,0 1-1698,20 19-5380</inkml:trace>
  <inkml:trace contextRef="#ctx0" brushRef="#br1" timeOffset="2">23145 4689 1505,'0'0'1633,"0"0"-255,0 0 127,-19 0-576,19 0-256,0 0 480,0 0-96,0 0-160,0 19-385,0-19-127,0 21 95,-20-21-32,20 20 1,0-1-65,-20-19 33,20 21-65,-20 19-160,20-20-96,-20-1 32,1 21 0,-1-20-96,20 20 0,-20-21-224,20 1 288,-20 0-64,20 20-32,-20-20 64,1 19 33,-1-18-65,0-2-32,0 22 32,-1-22 0,-17 1-32,17 19 0,1-18 32,0-1 0,2 19 0,-3-20-32,1 22 32,0-21 32,-20 19-96,21-19 64,-1 20-32,0-20 64,0 0-64,0 19 0,1 1 32,-1-19 32,0 18 32,20 0-64,-21-18 0,1 18 32,-18 0-32,17-18 0,1 18 0,0 1-32,1-20 128,-21 20 97,20-1-1,0 1-96,-19 0-64,19-1 0,0 1-32,0 1 32,-19-2-64,19 0 32,0 2-32,-1-2 0,-17 1 0,18 0 32,-1-1 0,1-19 32,2 20 32,-23 0-32,21 0-64,0 0 0,0-21 65,1 21-97,-21 0 64,20-20 0,-19 19-32,19 1 160,0 0 64,-21-21-128,23 21-64,-2 0 32,-21-1-64,21 1 0,2-19 64,-23 18 0,1 1 64,21-1 33,-21-19-65,20 20 32,-19 0 0,-1-1-64,0 1-64,1-20 96,-2 19-64,3 2 96,-3-1-64,-19-21 64,21 21-96,-21-20-256,1 20 544,18-20-352,-17 19 129,17-19-97,-18 20 32,0-20-64,-1-1 160,1 21-96,-1-20 96,1 0-192,-20 19 96,18-18 32,2-1-64,-20-1 0,-1 1 0,21 0 0,-20 0 0,-1 0 32,20 0-96,-19 0 96,0-1-32,18 2 0,-18-21 0,0 19 0,0 1 0,19-20 32,-19 20 64,0-20-192,0 0 128,18 20 0,-18-20-32,0 0 64,19 0-64,-20 0 128,22-20-192,-3 20 96,2-20 0,-1 0-64,1 1 64,0-2-32,19 2 64,-19-1-128,-2 0 64,2-20 0,-1 20 128,21-19-64,-21-2-96,21 2 32,-22-1 64,23 0-64,-23 1-32,22-1 64,-1 0 0,0-19-32,1 19 32,-1 0-64,1-19 128,-1-1-96,-19 0 32,18 1 129,1-1-33,1 1-64,19 19-64,-20-40 96,1 21-160,-1-1 128,1 1-128,-1-1 64,-1 1 64,3-1-96,-3-20 64,1 21-32,1-1 32,-1 0-32,1-19 0,-1 20-32,0-1 128,1 1 0,-1-22-64,1 22-128,-2-21 192,1 21-64,1-1-32,-1-19 0,1 20 0,-1-1 64,0 0 64,21 0-128,-21 1 64,20-1 32,-19 1-31,-1-1 31,19 1-96,-19 19 128,22-19-64,-23 18-64,1 1 32,21 1-32,-1-1 0,-20 0 32,20 20-32,-19-19 32,19 19-288,-21-20 736,23 20-480,-2 1 128,-21-1-96,21-1 64,2 2-32,-3-2-192,1 21-96,20-19-64,-20 19-289,0-20-544,20 20-64,0-21-1153,0 21-3139</inkml:trace>
  <inkml:trace contextRef="#ctx0" brushRef="#br2" timeOffset="3">22709 3040 12363,'21'-60'833,"-21"40"-321,0 0 962,0 20-353,0-19-288,0 19-225,0 0-319,0 0-129,0 0-224,0 0 160,0 19 64,0 1-64,0 40 64,0-21 64,0 41-31,-21-20 95,21 39 128,0-19-63,0 19 127,0 1-320,-20-1 64,20 0-128,-20 1-96,20-21-32,0 21-64,0-41 0,0 20-224,0-19 320,0 0-64,0-1 64,0-19-32,0-20-128,0 0-129,0 0-319,0-20-161,0 0-576,0 0-609,0-20-2786</inkml:trace>
  <inkml:trace contextRef="#ctx0" brushRef="#br2" timeOffset="4">22471 4132 13612,'0'-19'673,"0"19"-769,0 0 320,0 0 577,0 0-257,0 19 97,20-19-161,-20 21-159,0 18 191,20-19 385,-1 20-32,1-1-256,0 1-129,0 20-96,19-20 1,-19 0-97,20-21-96,1 1-128,-3 0 192,3-20 65,-3 0-1,3-20-32,-1-19 65,-1 19-97,1-20-160,-1-19-64,-19 19-96,20 0-416,-20 20-161,-1 0-576,-19 0-737,20 0-1185,-20 20-7912</inkml:trace>
  <inkml:trace contextRef="#ctx0" brushRef="#br2" timeOffset="5">22193 13611 6213,'-40'20'3107,"20"0"-2434,1-20 640,19 0 577,0 0-545,0 0-352,0 0-224,0 0-64,19 0-97,1 0-127,20 0-129,-1 0 0,21 0-192,19 0-63,-20 0-33,41-20-32,-1 20-64,20 0-161,1 0 1,19 0-128,19 0-481,-18 20 64,-2-20 545,1 0 256,1-20-96,-2 20 0,-19 0-897,0 0-1505,-39 0-2306</inkml:trace>
  <inkml:trace contextRef="#ctx0" brushRef="#br1" timeOffset="6">16257 9538 6854,'0'-21'1153,"0"21"-96,0 0 609,0 0-33,0 0-480,0 0-576,0 0-193,0-19 65,20 19-1,-20 0-96,0 0 1,0 0 63,0 0-128,20 0 97,0 0-129,19 0-96,1 19-128,19-19 96,2 0 64,18 21 1,0-21-97,40 0 0,1 0 32,38 0 0,-19 0-128,19 0 96,2 0-96,-22 0 481,2 0-289,-21 0 96,-40 0-128,0 0-224,-59 0 64,0 0-384,-20 0-225,-20 0-95,0 20-834,-39-20-768,19 0-449,-19 20-704</inkml:trace>
  <inkml:trace contextRef="#ctx0" brushRef="#br1" timeOffset="7">18004 8524 12299,'20'0'769,"-20"0"-1121,20 0 672,-20 0 1281,0 0-63,0 0-930,-20 0-319,20 0 159,-20-19-96,0 19-191,0 0 63,1-20-192,-21 20-32,-19 0-32,19 0 32,-39 0-64,18 0 0,-18 0 32,-20 0 0,0 0 64,-1 0 0,-39 0 128,1 0 32,-2 20-96,1-20 160,21 0-128,-1 0-128,-1 0 0,21 19 0,20-19-32,0 0 64,18 0-32,3 0 0,-3 0 97,41 0-33,-19 20-128,39-20 96,-20 0-64,20 0-65,0 20 33,0-20 32,0 0 0,0 20 32,0-20-128,0 20 64,0-20-32,-20 19 96,20 2-32,-20-2 32,1 21 0,19-20-32,-20 20-32,20 0 160,0 19-64,0-19-96,0 20 64,0-21 0,0 21 0,20 0 0,-20-1 0,19-19 0,-19 19-96,20-19 192,0 0-160,0-1 96,0-19 96,-20 1-224,0-2 160,19 1-32,-19-20-32,0 20 96,0-20 96,20 0-96,-20 0-160,20 0 96,21-20 65,-23 20-162,22-20 65,21 20 97,-22 0-97,21 0-97,-1 0 1,0 0 64,1 0-128,19 0-128,1 20 96,-1-20-97,1 20-95,-1-20 64,0 0 256,0 19 0,2-19 64,-2 21-32,-20-21 32,20 0 0,-18 0-32,-3 20 0,22-20-32,-20 0 64,-1 0 0,1 0-33,-21 0 33,1 0 0,-19 0 33,17 0-33,-17 0 32,19 0-32,-20 0 0,-1 0-161,21 0-95,-20-20-160,0 20 288,-1 0-33,-19 0 161,20 0 0,-20 0-32,20-21 0,-20 21 32,20 0-32,-20 0 32,20 0 0,-1 0-32,-19-19 64,20 19-32,-20-20 64,0 20 65,0-20 63,0 20 32,0-19-64,-20 19-128,20-21-64,0 1 0,-19-19 32,19 19 0,0-20-32,0 1 128,19-1 64,-19-20-96,0 21-32,0-21 161,20 0-1,-20-19 0,0 19 192,0-19 1,0-1-225,0 21-160,0-1 32,0 20 320,0 1-224,0-2-160,0 41-256,0 0-289,0 0-1665,-20 0-4452</inkml:trace>
  <inkml:trace contextRef="#ctx0" brushRef="#br0" timeOffset="8">24475 5921 10954,'0'0'64,"0"0"-32,0 0 1217,0 0 160,0 0-640,-18 0-256,-3 0-257,1-19-160,-20 19 128,-19 0 32,-1 0-223,1 0-33,-20 0-225,-21 0-255,1 19-33,0-19 225,0 0 192,0 20 32,38-20 64,-18 20 0,39-20-32,-19 0 32,18 20 0,-17-20-256,17 20-129,23 0 97,-3-20 256,21 19 0,0-19 0,0 20 96,0-20 32,0 0 128,0 20 65,-20-20 95,20 20-96,0 0 0,0 0-63,0 0-65,-20 20-96,20-1-32,-20-18 32,20 18-32,0 0 96,0 2-96,0-2 0,0 21-32,0-21 32,20 1 0,-20 0 0,0 0-32,0 0 0,0-21 192,20 2 97,-20 18-97,0-19-32,0 0-128,20 0 96,-20 0-96,21-1 96,-3-19-160,2 20 32,1 0 32,-1-20-32,0 20 0,-2-20 0,3 0 0,19 20-32,-1-20 64,1 0-64,20 20-32,-1-20 32,0 19 0,2-19 32,18 0-32,0 20-32,0-20 32,2 0 32,-2 20 0,0-20-128,0 0 96,-19 20 0,19-20 0,0 0-256,-18 0-33,-2 20-159,0-20-129,1 0-288,-1 0 33,-19 0 543,19 0 257,-18 0 64,-21 0 64,18 0 96,-17 0-95,-1 0-1,0 0-32,-1 0-32,-19-20 0,20 20-64,-20 0 0,20 0 31,-20-20-63,20 20 64,0 0 0,-1 0 64,1 0-32,0 0 0,-20 0 0,20-20 96,0 20-160,-20 0 128,21 0-32,-21 0 33,18 0 63,-18 0 128,0 0-64,0-20-128,0 20 128,20-19-160,-20 19 64,0-20 65,0 0-161,20 0 32,-20 0-32,0-19 0,0 19 32,0-20 32,21 0 0,-21 21 96,0-21-64,20 0-64,-20-20-96,18 20 0,-18 1-192,0-21-1,0 1 161,0-1 128,21 20 64,-21 0-96,20 1-32,-20-1 225,0 20 31,20 0-96,-20 20-128,0-20-32,0 20 32,0-20-96,0 20 64,20 0-96,-20 0 32,0-20-33,0 20-31,0 0 0,-20 0 160,0-20 128,0 20 0,-39-19 97,-2-1 383,-18 20 129,-40-20 448,19 0-96,-37 0-256,17 20-321,21-20-448,0 20-992,-1 20-2308,40-20-9544</inkml:trace>
  <inkml:trace contextRef="#ctx0" brushRef="#br3" timeOffset="9">19314 6219 5060,'0'-40'1730,"0"40"160,0-19 64,0-1-449,0 0-256,0 0-192,0 0-256,0 20-128,0-20-1,0 20 1,-20-20-1,20 20-223,0 0-193,-20 0-256,20 0 0,-19 20-96,-1 0 64,0 20 0,0 0 32,20 0-32,-20 20 64,20-1-64,0 1 64,0 19-32,0 0 96,0 2 0,0 18 96,0-20 33,0 20 31,0 0-64,-19 0-128,19 1-32,0-1 64,0-19-32,0-21-96,-20 20 160,20-19-96,0-20 32,0 20 65,0-20-129,0-20 64,0 19-193,0-39-127,0 20-288,0-20-353,0 0-448,0 0-1250,0 0-3010</inkml:trace>
  <inkml:trace contextRef="#ctx0" brushRef="#br3" timeOffset="10">18699 12976 8616,'20'19'2690,"0"-19"-2081,-20 0 832,39 20 225,-19 0-481,20-20-609,-1 20-255,1 0-129,19-20 0,2 0 0,-23 0 129,23 0-97,-22 0-160,-19 20 32,0-20 64,-20 20 64,0-20-544,-20 39 192,-19-19-160,-1 20-161,-1 19-95,-18-19-225,19 0-833,1 0-1697,-1 20-7303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15860 4073 14477,'-20'40'577,"20"-21"-193,20 21 161,-20 20 255,20-1-31,-20 2-288,20-22-385,19 21 32,-19-1-96,0-19 0,19-20 96,1 0 192,-19-1 65,19-19 223,-22-19-63,23-1-97,-21-20-160,19 0-159,1-19-129,-20-1-225,19 20-543,-19 0-930,0 1-1665,-20 19-8809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16099 3477 12363,'-20'-40'224,"20"20"673,0 20-480,0-19 223,0 19 481,0 0-192,0 0-608,20 0 95,-20 39 225,20 1-193,-20 39-128,0 1 65,0-1 31,0 21-128,0-1 161,-20 0-161,0-19-160,20-1-64,0-19 0,0-1-288,0-19-160,0 0-161,0 0-256,20-20-480,-20-20-961,-20 0-1954,-1 0-6278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C4C36980-6FCD-491C-9380-0BE258AE5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65334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xmlns="" id="{5042815D-9104-4BB8-B700-7FA09F6FB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97554330-7BBA-46C3-9E43-FA07159C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7B18F667-719E-4101-B889-11E67B30F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463537A7-C748-40B9-9C55-F38A289A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93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67126AD5-4978-40D2-B222-FB3D47E8F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7024D81A-2CDD-4099-A66C-7C6CF5140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C0514578-7E64-4AF9-89DA-1111859D1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E9DA84BA-F8A2-4760-8084-280A15A5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C93C9A23-C0C5-42D7-87DA-0CECFFABC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62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xmlns="" id="{5D718BFA-977E-4CD1-A75A-3F135F2E3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FF49CB8E-1666-458F-AC95-3EBB3A6B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7A77E1F4-CCC2-4E7E-AF25-A6BD4102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C3E9897C-8AB3-4185-AAA7-F28B2A794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4936DB37-2D56-4CFF-BD0F-655D850D8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78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2E5A8590-0191-41A5-B7EC-6CE980EED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45" y="870438"/>
            <a:ext cx="11737731" cy="58820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64A54BD6-A253-4528-A1C4-7BCC01B00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45" y="228600"/>
            <a:ext cx="11737731" cy="536332"/>
          </a:xfr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1C4591B7-9A9B-41E6-BC93-68B829DC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4676" y="6383330"/>
            <a:ext cx="2743200" cy="365125"/>
          </a:xfrm>
        </p:spPr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xmlns="" id="{5BF5A4EA-8E0A-45F5-BE70-B6DD265EDEDB}"/>
              </a:ext>
            </a:extLst>
          </p:cNvPr>
          <p:cNvCxnSpPr>
            <a:cxnSpLocks/>
          </p:cNvCxnSpPr>
          <p:nvPr userDrawn="1"/>
        </p:nvCxnSpPr>
        <p:spPr>
          <a:xfrm>
            <a:off x="290145" y="764932"/>
            <a:ext cx="11737731" cy="0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83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153C9EFD-7283-43FB-B84E-2E536D01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10F09110-908A-4A61-A13D-A19399DB3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D2D6DAA6-A2EE-4310-A37C-26A54C0FB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C32728C7-D6B1-4CB8-A909-DA85ADB37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DF8446AA-0B0A-4E3F-A799-DD75B788A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93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96F9565F-47F8-4448-90E7-57A2EDCCC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AC0CBF03-BA32-406A-9E52-0D9DF6491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9E75E775-BC39-447D-A30E-BCEF9DFA3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8ACF1E0B-7D11-4104-8FBE-DFC885DA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2FEF5D3E-7A15-4AF1-9A50-1EC2B85C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F7FBE0C9-20E2-4971-A62E-712E1F02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386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6672E01-2051-4B38-84C7-4C2C17FF0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5BADB616-DFF5-4F51-A158-3234B63D8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4CD16988-BBFD-4016-A3C1-350226E82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xmlns="" id="{45CF25F0-29F8-4A22-8FA5-CD109AAE8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xmlns="" id="{C5A65426-463F-4817-B29F-B8429DFB6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xmlns="" id="{8308C9D9-7155-4D92-BBB4-D786257BC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xmlns="" id="{E92822DC-0319-4207-8ACF-3A1D1A907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xmlns="" id="{0A9E4D1D-9479-4877-AE6D-A52C0653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347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AE29BDA-E705-4551-ADD6-F270C7325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xmlns="" id="{411CBCA9-E827-4940-9DC4-BBDD98F8D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xmlns="" id="{253881F8-0743-437E-A96C-3F9A7603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8618A55E-6273-4389-A018-1BD9AE97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51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xmlns="" id="{5201EDE6-1861-42D9-A89D-D91C4CEE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xmlns="" id="{6271FC14-788A-4C75-917D-D575198A5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E4211317-E961-48F1-9B7D-8D7E8A9FE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92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95F342EA-3789-4205-9775-A70222221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84A4AA0-6BA2-4EA3-988C-F21E9BC8C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41993308-A1A4-451B-9FE2-65C646583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058D2D31-75DC-4826-A41C-6B5B54A2A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6B50951C-7356-4EED-B43A-A85FEB33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CEA6D7E1-5B86-4472-98AF-F9B173FA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794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75B17AA-285F-42E6-9739-7881D789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xmlns="" id="{50F27E64-59EC-48C8-AE11-FE2C9DDFC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398806E8-CEE4-4F4E-AF09-960D69E5E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13081A42-6354-4107-8256-D19BBA6C2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057A8029-03EA-4660-965B-B990B1130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ED46C5D3-D86B-4C99-8B72-DC01C0A1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13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xmlns="" id="{B27030EC-5DF3-4031-8CAF-A479EF6B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4056157A-1F55-4AD2-A80C-D701F6204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586DF7B9-DA1C-4F2A-BAE7-155B139E96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557D9-93F3-4237-B17E-688F136C2072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B292E8E9-9E2B-4A19-BB5A-05E73333C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0D11759C-6C61-4448-9219-1C8E891B5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242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0.png"/><Relationship Id="rId3" Type="http://schemas.openxmlformats.org/officeDocument/2006/relationships/tags" Target="../tags/tag10.xml"/><Relationship Id="rId7" Type="http://schemas.openxmlformats.org/officeDocument/2006/relationships/image" Target="../media/image130.png"/><Relationship Id="rId12" Type="http://schemas.openxmlformats.org/officeDocument/2006/relationships/image" Target="../media/image34.png"/><Relationship Id="rId17" Type="http://schemas.openxmlformats.org/officeDocument/2006/relationships/image" Target="../media/image35.png"/><Relationship Id="rId2" Type="http://schemas.openxmlformats.org/officeDocument/2006/relationships/tags" Target="../tags/tag9.xml"/><Relationship Id="rId16" Type="http://schemas.openxmlformats.org/officeDocument/2006/relationships/image" Target="../media/image210.png"/><Relationship Id="rId1" Type="http://schemas.openxmlformats.org/officeDocument/2006/relationships/tags" Target="../tags/tag8.xml"/><Relationship Id="rId6" Type="http://schemas.openxmlformats.org/officeDocument/2006/relationships/image" Target="../media/image120.png"/><Relationship Id="rId11" Type="http://schemas.openxmlformats.org/officeDocument/2006/relationships/image" Target="../media/image33.png"/><Relationship Id="rId5" Type="http://schemas.openxmlformats.org/officeDocument/2006/relationships/image" Target="../media/image31.png"/><Relationship Id="rId15" Type="http://schemas.openxmlformats.org/officeDocument/2006/relationships/image" Target="../media/image200.png"/><Relationship Id="rId10" Type="http://schemas.openxmlformats.org/officeDocument/2006/relationships/image" Target="../media/image32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40.png"/><Relationship Id="rId14" Type="http://schemas.openxmlformats.org/officeDocument/2006/relationships/image" Target="../media/image190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png"/><Relationship Id="rId18" Type="http://schemas.openxmlformats.org/officeDocument/2006/relationships/image" Target="../media/image280.png"/><Relationship Id="rId3" Type="http://schemas.openxmlformats.org/officeDocument/2006/relationships/tags" Target="../tags/tag13.xml"/><Relationship Id="rId21" Type="http://schemas.openxmlformats.org/officeDocument/2006/relationships/image" Target="../media/image120.png"/><Relationship Id="rId7" Type="http://schemas.openxmlformats.org/officeDocument/2006/relationships/image" Target="../media/image230.png"/><Relationship Id="rId12" Type="http://schemas.openxmlformats.org/officeDocument/2006/relationships/image" Target="../media/image33.png"/><Relationship Id="rId17" Type="http://schemas.openxmlformats.org/officeDocument/2006/relationships/image" Target="../media/image270.png"/><Relationship Id="rId2" Type="http://schemas.openxmlformats.org/officeDocument/2006/relationships/tags" Target="../tags/tag12.xml"/><Relationship Id="rId16" Type="http://schemas.openxmlformats.org/officeDocument/2006/relationships/image" Target="../media/image260.png"/><Relationship Id="rId20" Type="http://schemas.openxmlformats.org/officeDocument/2006/relationships/image" Target="../media/image36.png"/><Relationship Id="rId1" Type="http://schemas.openxmlformats.org/officeDocument/2006/relationships/tags" Target="../tags/tag11.xml"/><Relationship Id="rId6" Type="http://schemas.openxmlformats.org/officeDocument/2006/relationships/image" Target="../media/image220.png"/><Relationship Id="rId11" Type="http://schemas.openxmlformats.org/officeDocument/2006/relationships/image" Target="../media/image32.png"/><Relationship Id="rId5" Type="http://schemas.openxmlformats.org/officeDocument/2006/relationships/image" Target="../media/image31.png"/><Relationship Id="rId15" Type="http://schemas.openxmlformats.org/officeDocument/2006/relationships/image" Target="../media/image250.png"/><Relationship Id="rId10" Type="http://schemas.openxmlformats.org/officeDocument/2006/relationships/image" Target="../media/image140.png"/><Relationship Id="rId19" Type="http://schemas.openxmlformats.org/officeDocument/2006/relationships/image" Target="../media/image290.png"/><Relationship Id="rId4" Type="http://schemas.openxmlformats.org/officeDocument/2006/relationships/slideLayout" Target="../slideLayouts/slideLayout2.xml"/><Relationship Id="rId14" Type="http://schemas.openxmlformats.org/officeDocument/2006/relationships/image" Target="../media/image2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41.png"/><Relationship Id="rId3" Type="http://schemas.openxmlformats.org/officeDocument/2006/relationships/tags" Target="../tags/tag16.xml"/><Relationship Id="rId7" Type="http://schemas.openxmlformats.org/officeDocument/2006/relationships/image" Target="../media/image310.png"/><Relationship Id="rId12" Type="http://schemas.openxmlformats.org/officeDocument/2006/relationships/image" Target="../media/image40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9.png"/><Relationship Id="rId5" Type="http://schemas.openxmlformats.org/officeDocument/2006/relationships/tags" Target="../tags/tag18.xml"/><Relationship Id="rId10" Type="http://schemas.openxmlformats.org/officeDocument/2006/relationships/image" Target="../media/image38.png"/><Relationship Id="rId4" Type="http://schemas.openxmlformats.org/officeDocument/2006/relationships/tags" Target="../tags/tag17.xml"/><Relationship Id="rId9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tags" Target="../tags/tag21.xml"/><Relationship Id="rId7" Type="http://schemas.openxmlformats.org/officeDocument/2006/relationships/image" Target="../media/image44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120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3" Type="http://schemas.openxmlformats.org/officeDocument/2006/relationships/tags" Target="../tags/tag24.xml"/><Relationship Id="rId7" Type="http://schemas.openxmlformats.org/officeDocument/2006/relationships/image" Target="../media/image44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43.png"/><Relationship Id="rId11" Type="http://schemas.openxmlformats.org/officeDocument/2006/relationships/image" Target="../media/image440.png"/><Relationship Id="rId5" Type="http://schemas.openxmlformats.org/officeDocument/2006/relationships/image" Target="../media/image42.png"/><Relationship Id="rId10" Type="http://schemas.openxmlformats.org/officeDocument/2006/relationships/image" Target="../media/image120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image" Target="../media/image420.png"/><Relationship Id="rId18" Type="http://schemas.openxmlformats.org/officeDocument/2006/relationships/image" Target="../media/image46.png"/><Relationship Id="rId3" Type="http://schemas.openxmlformats.org/officeDocument/2006/relationships/tags" Target="../tags/tag27.xml"/><Relationship Id="rId21" Type="http://schemas.openxmlformats.org/officeDocument/2006/relationships/image" Target="../media/image39.png"/><Relationship Id="rId7" Type="http://schemas.openxmlformats.org/officeDocument/2006/relationships/tags" Target="../tags/tag31.xml"/><Relationship Id="rId12" Type="http://schemas.openxmlformats.org/officeDocument/2006/relationships/image" Target="../media/image44.png"/><Relationship Id="rId17" Type="http://schemas.openxmlformats.org/officeDocument/2006/relationships/image" Target="../media/image120.png"/><Relationship Id="rId2" Type="http://schemas.openxmlformats.org/officeDocument/2006/relationships/tags" Target="../tags/tag26.xml"/><Relationship Id="rId16" Type="http://schemas.openxmlformats.org/officeDocument/2006/relationships/image" Target="../media/image45.png"/><Relationship Id="rId20" Type="http://schemas.openxmlformats.org/officeDocument/2006/relationships/image" Target="../media/image38.png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image" Target="../media/image43.png"/><Relationship Id="rId5" Type="http://schemas.openxmlformats.org/officeDocument/2006/relationships/tags" Target="../tags/tag29.xml"/><Relationship Id="rId15" Type="http://schemas.openxmlformats.org/officeDocument/2006/relationships/image" Target="../media/image31.png"/><Relationship Id="rId23" Type="http://schemas.openxmlformats.org/officeDocument/2006/relationships/image" Target="../media/image41.png"/><Relationship Id="rId10" Type="http://schemas.openxmlformats.org/officeDocument/2006/relationships/image" Target="../media/image42.png"/><Relationship Id="rId19" Type="http://schemas.openxmlformats.org/officeDocument/2006/relationships/image" Target="../media/image37.png"/><Relationship Id="rId4" Type="http://schemas.openxmlformats.org/officeDocument/2006/relationships/tags" Target="../tags/tag28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430.png"/><Relationship Id="rId22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tags" Target="../tags/tag35.xml"/><Relationship Id="rId21" Type="http://schemas.openxmlformats.org/officeDocument/2006/relationships/image" Target="../media/image59.png"/><Relationship Id="rId7" Type="http://schemas.openxmlformats.org/officeDocument/2006/relationships/tags" Target="../tags/tag39.xml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tags" Target="../tags/tag34.xml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image" Target="../media/image49.png"/><Relationship Id="rId5" Type="http://schemas.openxmlformats.org/officeDocument/2006/relationships/tags" Target="../tags/tag37.xml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tags" Target="../tags/tag36.xml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png"/><Relationship Id="rId13" Type="http://schemas.openxmlformats.org/officeDocument/2006/relationships/image" Target="../media/image61.png"/><Relationship Id="rId18" Type="http://schemas.openxmlformats.org/officeDocument/2006/relationships/image" Target="../media/image51.png"/><Relationship Id="rId3" Type="http://schemas.openxmlformats.org/officeDocument/2006/relationships/tags" Target="../tags/tag42.xml"/><Relationship Id="rId21" Type="http://schemas.openxmlformats.org/officeDocument/2006/relationships/image" Target="../media/image54.png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00.png"/><Relationship Id="rId17" Type="http://schemas.openxmlformats.org/officeDocument/2006/relationships/image" Target="../media/image50.png"/><Relationship Id="rId2" Type="http://schemas.openxmlformats.org/officeDocument/2006/relationships/tags" Target="../tags/tag41.xml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image" Target="../media/image590.png"/><Relationship Id="rId5" Type="http://schemas.openxmlformats.org/officeDocument/2006/relationships/tags" Target="../tags/tag44.xml"/><Relationship Id="rId15" Type="http://schemas.openxmlformats.org/officeDocument/2006/relationships/image" Target="../media/image63.png"/><Relationship Id="rId10" Type="http://schemas.openxmlformats.org/officeDocument/2006/relationships/image" Target="../media/image56.png"/><Relationship Id="rId19" Type="http://schemas.openxmlformats.org/officeDocument/2006/relationships/image" Target="../media/image52.png"/><Relationship Id="rId4" Type="http://schemas.openxmlformats.org/officeDocument/2006/relationships/tags" Target="../tags/tag43.xml"/><Relationship Id="rId9" Type="http://schemas.openxmlformats.org/officeDocument/2006/relationships/image" Target="../media/image55.png"/><Relationship Id="rId1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png"/><Relationship Id="rId13" Type="http://schemas.openxmlformats.org/officeDocument/2006/relationships/image" Target="../media/image65.png"/><Relationship Id="rId18" Type="http://schemas.openxmlformats.org/officeDocument/2006/relationships/image" Target="../media/image52.png"/><Relationship Id="rId3" Type="http://schemas.openxmlformats.org/officeDocument/2006/relationships/tags" Target="../tags/tag48.xml"/><Relationship Id="rId21" Type="http://schemas.openxmlformats.org/officeDocument/2006/relationships/image" Target="../media/image590.png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4.png"/><Relationship Id="rId17" Type="http://schemas.openxmlformats.org/officeDocument/2006/relationships/image" Target="../media/image51.png"/><Relationship Id="rId2" Type="http://schemas.openxmlformats.org/officeDocument/2006/relationships/tags" Target="../tags/tag47.xml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image" Target="../media/image570.png"/><Relationship Id="rId5" Type="http://schemas.openxmlformats.org/officeDocument/2006/relationships/tags" Target="../tags/tag50.xml"/><Relationship Id="rId15" Type="http://schemas.openxmlformats.org/officeDocument/2006/relationships/image" Target="../media/image49.png"/><Relationship Id="rId10" Type="http://schemas.openxmlformats.org/officeDocument/2006/relationships/image" Target="../media/image56.png"/><Relationship Id="rId19" Type="http://schemas.openxmlformats.org/officeDocument/2006/relationships/image" Target="../media/image53.png"/><Relationship Id="rId4" Type="http://schemas.openxmlformats.org/officeDocument/2006/relationships/tags" Target="../tags/tag49.xml"/><Relationship Id="rId9" Type="http://schemas.openxmlformats.org/officeDocument/2006/relationships/image" Target="../media/image55.png"/><Relationship Id="rId14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tags" Target="../tags/tag54.xml"/><Relationship Id="rId21" Type="http://schemas.openxmlformats.org/officeDocument/2006/relationships/image" Target="../media/image68.png"/><Relationship Id="rId7" Type="http://schemas.openxmlformats.org/officeDocument/2006/relationships/tags" Target="../tags/tag58.xml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tags" Target="../tags/tag53.xml"/><Relationship Id="rId16" Type="http://schemas.openxmlformats.org/officeDocument/2006/relationships/image" Target="../media/image54.png"/><Relationship Id="rId20" Type="http://schemas.openxmlformats.org/officeDocument/2006/relationships/image" Target="../media/image670.png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image" Target="../media/image49.png"/><Relationship Id="rId5" Type="http://schemas.openxmlformats.org/officeDocument/2006/relationships/tags" Target="../tags/tag56.xml"/><Relationship Id="rId15" Type="http://schemas.openxmlformats.org/officeDocument/2006/relationships/image" Target="../media/image53.png"/><Relationship Id="rId23" Type="http://schemas.openxmlformats.org/officeDocument/2006/relationships/image" Target="../media/image69.png"/><Relationship Id="rId10" Type="http://schemas.openxmlformats.org/officeDocument/2006/relationships/image" Target="../media/image48.png"/><Relationship Id="rId19" Type="http://schemas.openxmlformats.org/officeDocument/2006/relationships/image" Target="../media/image67.png"/><Relationship Id="rId4" Type="http://schemas.openxmlformats.org/officeDocument/2006/relationships/tags" Target="../tags/tag55.xml"/><Relationship Id="rId9" Type="http://schemas.openxmlformats.org/officeDocument/2006/relationships/image" Target="../media/image470.png"/><Relationship Id="rId14" Type="http://schemas.openxmlformats.org/officeDocument/2006/relationships/image" Target="../media/image52.png"/><Relationship Id="rId22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mage-net.org/challenges/LSVRC/2012/" TargetMode="External"/><Relationship Id="rId3" Type="http://schemas.openxmlformats.org/officeDocument/2006/relationships/hyperlink" Target="http://www.cs.toronto.edu/~hinton/" TargetMode="External"/><Relationship Id="rId7" Type="http://schemas.openxmlformats.org/officeDocument/2006/relationships/image" Target="../media/image2.jpeg"/><Relationship Id="rId2" Type="http://schemas.openxmlformats.org/officeDocument/2006/relationships/hyperlink" Target="https://www.cs.toronto.edu/~hinton/scienc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www.nature.com/articles/nature16961" TargetMode="External"/><Relationship Id="rId10" Type="http://schemas.openxmlformats.org/officeDocument/2006/relationships/image" Target="../media/image3.jpeg"/><Relationship Id="rId4" Type="http://schemas.openxmlformats.org/officeDocument/2006/relationships/hyperlink" Target="http://static.googleusercontent.com/media/research.google.com/en/archive/unsupervised_icml2012.pdf" TargetMode="External"/><Relationship Id="rId9" Type="http://schemas.openxmlformats.org/officeDocument/2006/relationships/hyperlink" Target="https://googleblog.blogspot.com/2012/06/using-large-scale-brain-simulations-for.html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tags" Target="../tags/tag61.xml"/><Relationship Id="rId21" Type="http://schemas.openxmlformats.org/officeDocument/2006/relationships/image" Target="../media/image70.png"/><Relationship Id="rId7" Type="http://schemas.openxmlformats.org/officeDocument/2006/relationships/tags" Target="../tags/tag65.xml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tags" Target="../tags/tag60.xml"/><Relationship Id="rId16" Type="http://schemas.openxmlformats.org/officeDocument/2006/relationships/image" Target="../media/image54.png"/><Relationship Id="rId20" Type="http://schemas.openxmlformats.org/officeDocument/2006/relationships/image" Target="../media/image670.png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image" Target="../media/image49.png"/><Relationship Id="rId24" Type="http://schemas.openxmlformats.org/officeDocument/2006/relationships/image" Target="../media/image73.png"/><Relationship Id="rId5" Type="http://schemas.openxmlformats.org/officeDocument/2006/relationships/tags" Target="../tags/tag63.xml"/><Relationship Id="rId15" Type="http://schemas.openxmlformats.org/officeDocument/2006/relationships/image" Target="../media/image53.png"/><Relationship Id="rId23" Type="http://schemas.openxmlformats.org/officeDocument/2006/relationships/image" Target="../media/image72.png"/><Relationship Id="rId10" Type="http://schemas.openxmlformats.org/officeDocument/2006/relationships/image" Target="../media/image48.png"/><Relationship Id="rId19" Type="http://schemas.openxmlformats.org/officeDocument/2006/relationships/image" Target="../media/image590.png"/><Relationship Id="rId4" Type="http://schemas.openxmlformats.org/officeDocument/2006/relationships/tags" Target="../tags/tag62.xml"/><Relationship Id="rId9" Type="http://schemas.openxmlformats.org/officeDocument/2006/relationships/image" Target="../media/image470.png"/><Relationship Id="rId14" Type="http://schemas.openxmlformats.org/officeDocument/2006/relationships/image" Target="../media/image52.png"/><Relationship Id="rId22" Type="http://schemas.openxmlformats.org/officeDocument/2006/relationships/image" Target="../media/image7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.xml"/><Relationship Id="rId18" Type="http://schemas.openxmlformats.org/officeDocument/2006/relationships/image" Target="../media/image69.emf"/><Relationship Id="rId26" Type="http://schemas.openxmlformats.org/officeDocument/2006/relationships/image" Target="../media/image73.emf"/><Relationship Id="rId39" Type="http://schemas.openxmlformats.org/officeDocument/2006/relationships/customXml" Target="../ink/ink21.xml"/><Relationship Id="rId21" Type="http://schemas.openxmlformats.org/officeDocument/2006/relationships/customXml" Target="../ink/ink12.xml"/><Relationship Id="rId34" Type="http://schemas.openxmlformats.org/officeDocument/2006/relationships/image" Target="../media/image77.emf"/><Relationship Id="rId42" Type="http://schemas.openxmlformats.org/officeDocument/2006/relationships/image" Target="../media/image81.emf"/><Relationship Id="rId47" Type="http://schemas.openxmlformats.org/officeDocument/2006/relationships/customXml" Target="../ink/ink25.xml"/><Relationship Id="rId7" Type="http://schemas.openxmlformats.org/officeDocument/2006/relationships/customXml" Target="../ink/ink5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8.emf"/><Relationship Id="rId29" Type="http://schemas.openxmlformats.org/officeDocument/2006/relationships/customXml" Target="../ink/ink16.xml"/><Relationship Id="rId1" Type="http://schemas.openxmlformats.org/officeDocument/2006/relationships/tags" Target="../tags/tag66.xml"/><Relationship Id="rId6" Type="http://schemas.openxmlformats.org/officeDocument/2006/relationships/image" Target="../media/image80.png"/><Relationship Id="rId11" Type="http://schemas.openxmlformats.org/officeDocument/2006/relationships/customXml" Target="../ink/ink7.xml"/><Relationship Id="rId24" Type="http://schemas.openxmlformats.org/officeDocument/2006/relationships/image" Target="../media/image72.emf"/><Relationship Id="rId32" Type="http://schemas.openxmlformats.org/officeDocument/2006/relationships/image" Target="../media/image76.emf"/><Relationship Id="rId37" Type="http://schemas.openxmlformats.org/officeDocument/2006/relationships/customXml" Target="../ink/ink20.xml"/><Relationship Id="rId40" Type="http://schemas.openxmlformats.org/officeDocument/2006/relationships/image" Target="../media/image80.emf"/><Relationship Id="rId45" Type="http://schemas.openxmlformats.org/officeDocument/2006/relationships/customXml" Target="../ink/ink24.xml"/><Relationship Id="rId5" Type="http://schemas.openxmlformats.org/officeDocument/2006/relationships/image" Target="../media/image103.png"/><Relationship Id="rId15" Type="http://schemas.openxmlformats.org/officeDocument/2006/relationships/customXml" Target="../ink/ink9.xml"/><Relationship Id="rId23" Type="http://schemas.openxmlformats.org/officeDocument/2006/relationships/customXml" Target="../ink/ink13.xml"/><Relationship Id="rId28" Type="http://schemas.openxmlformats.org/officeDocument/2006/relationships/image" Target="../media/image74.emf"/><Relationship Id="rId36" Type="http://schemas.openxmlformats.org/officeDocument/2006/relationships/image" Target="../media/image78.emf"/><Relationship Id="rId10" Type="http://schemas.openxmlformats.org/officeDocument/2006/relationships/image" Target="../media/image65.emf"/><Relationship Id="rId19" Type="http://schemas.openxmlformats.org/officeDocument/2006/relationships/customXml" Target="../ink/ink11.xml"/><Relationship Id="rId31" Type="http://schemas.openxmlformats.org/officeDocument/2006/relationships/customXml" Target="../ink/ink17.xml"/><Relationship Id="rId44" Type="http://schemas.openxmlformats.org/officeDocument/2006/relationships/image" Target="../media/image82.emf"/><Relationship Id="rId4" Type="http://schemas.openxmlformats.org/officeDocument/2006/relationships/image" Target="../media/image1020.png"/><Relationship Id="rId9" Type="http://schemas.openxmlformats.org/officeDocument/2006/relationships/customXml" Target="../ink/ink6.xml"/><Relationship Id="rId14" Type="http://schemas.openxmlformats.org/officeDocument/2006/relationships/image" Target="../media/image67.emf"/><Relationship Id="rId22" Type="http://schemas.openxmlformats.org/officeDocument/2006/relationships/image" Target="../media/image71.emf"/><Relationship Id="rId27" Type="http://schemas.openxmlformats.org/officeDocument/2006/relationships/customXml" Target="../ink/ink15.xml"/><Relationship Id="rId30" Type="http://schemas.openxmlformats.org/officeDocument/2006/relationships/image" Target="../media/image75.emf"/><Relationship Id="rId35" Type="http://schemas.openxmlformats.org/officeDocument/2006/relationships/customXml" Target="../ink/ink19.xml"/><Relationship Id="rId43" Type="http://schemas.openxmlformats.org/officeDocument/2006/relationships/customXml" Target="../ink/ink23.xml"/><Relationship Id="rId48" Type="http://schemas.openxmlformats.org/officeDocument/2006/relationships/image" Target="../media/image84.emf"/><Relationship Id="rId8" Type="http://schemas.openxmlformats.org/officeDocument/2006/relationships/image" Target="../media/image64.emf"/><Relationship Id="rId3" Type="http://schemas.openxmlformats.org/officeDocument/2006/relationships/image" Target="../media/image500.png"/><Relationship Id="rId12" Type="http://schemas.openxmlformats.org/officeDocument/2006/relationships/image" Target="../media/image66.emf"/><Relationship Id="rId17" Type="http://schemas.openxmlformats.org/officeDocument/2006/relationships/customXml" Target="../ink/ink10.xml"/><Relationship Id="rId25" Type="http://schemas.openxmlformats.org/officeDocument/2006/relationships/customXml" Target="../ink/ink14.xml"/><Relationship Id="rId33" Type="http://schemas.openxmlformats.org/officeDocument/2006/relationships/customXml" Target="../ink/ink18.xml"/><Relationship Id="rId38" Type="http://schemas.openxmlformats.org/officeDocument/2006/relationships/image" Target="../media/image79.emf"/><Relationship Id="rId46" Type="http://schemas.openxmlformats.org/officeDocument/2006/relationships/image" Target="../media/image83.emf"/><Relationship Id="rId20" Type="http://schemas.openxmlformats.org/officeDocument/2006/relationships/image" Target="../media/image70.emf"/><Relationship Id="rId41" Type="http://schemas.openxmlformats.org/officeDocument/2006/relationships/customXml" Target="../ink/ink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0.png"/><Relationship Id="rId5" Type="http://schemas.openxmlformats.org/officeDocument/2006/relationships/image" Target="../media/image700.png"/><Relationship Id="rId4" Type="http://schemas.openxmlformats.org/officeDocument/2006/relationships/image" Target="../media/image8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dogs-vs-ca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10.png"/><Relationship Id="rId7" Type="http://schemas.openxmlformats.org/officeDocument/2006/relationships/image" Target="../media/image1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customXml" Target="../ink/ink3.xml"/><Relationship Id="rId3" Type="http://schemas.openxmlformats.org/officeDocument/2006/relationships/tags" Target="../tags/tag6.xml"/><Relationship Id="rId7" Type="http://schemas.openxmlformats.org/officeDocument/2006/relationships/image" Target="../media/image29.png"/><Relationship Id="rId12" Type="http://schemas.openxmlformats.org/officeDocument/2006/relationships/image" Target="../media/image30.png"/><Relationship Id="rId2" Type="http://schemas.openxmlformats.org/officeDocument/2006/relationships/tags" Target="../tags/tag5.xml"/><Relationship Id="rId16" Type="http://schemas.openxmlformats.org/officeDocument/2006/relationships/image" Target="../media/image22.emf"/><Relationship Id="rId1" Type="http://schemas.openxmlformats.org/officeDocument/2006/relationships/tags" Target="../tags/tag4.xml"/><Relationship Id="rId6" Type="http://schemas.openxmlformats.org/officeDocument/2006/relationships/image" Target="../media/image28.png"/><Relationship Id="rId11" Type="http://schemas.openxmlformats.org/officeDocument/2006/relationships/image" Target="../media/image19.emf"/><Relationship Id="rId5" Type="http://schemas.openxmlformats.org/officeDocument/2006/relationships/slideLayout" Target="../slideLayouts/slideLayout2.xml"/><Relationship Id="rId15" Type="http://schemas.openxmlformats.org/officeDocument/2006/relationships/customXml" Target="../ink/ink4.xml"/><Relationship Id="rId10" Type="http://schemas.openxmlformats.org/officeDocument/2006/relationships/customXml" Target="../ink/ink2.xml"/><Relationship Id="rId4" Type="http://schemas.openxmlformats.org/officeDocument/2006/relationships/tags" Target="../tags/tag7.xml"/><Relationship Id="rId9" Type="http://schemas.openxmlformats.org/officeDocument/2006/relationships/image" Target="../media/image18.emf"/><Relationship Id="rId1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EA64851-D0B0-4C92-80FA-E8A2F6FF67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Machine Learning #NN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179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XOR</a:t>
            </a:r>
            <a:r>
              <a:rPr lang="ja-JP" altLang="en-US" dirty="0"/>
              <a:t>問題</a:t>
            </a:r>
            <a:endParaRPr lang="en-US" altLang="ja-JP" dirty="0"/>
          </a:p>
        </p:txBody>
      </p:sp>
      <p:pic>
        <p:nvPicPr>
          <p:cNvPr id="2050" name="Picture 2" descr="https://raw.githubusercontent.com/fengdu78/Coursera-ML-AndrewNg-Notes/master/images/809187c1815e1ec67184699076de51f2.png">
            <a:extLst>
              <a:ext uri="{FF2B5EF4-FFF2-40B4-BE49-F238E27FC236}">
                <a16:creationId xmlns:a16="http://schemas.microsoft.com/office/drawing/2014/main" xmlns="" id="{B639AA95-394A-4CFB-8AF9-580DCBCC16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19"/>
          <a:stretch/>
        </p:blipFill>
        <p:spPr bwMode="auto">
          <a:xfrm>
            <a:off x="414432" y="1919097"/>
            <a:ext cx="3638404" cy="20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xmlns="" id="{17D9C78C-454E-4485-8464-708643E92692}"/>
                  </a:ext>
                </a:extLst>
              </p:cNvPr>
              <p:cNvSpPr txBox="1"/>
              <p:nvPr/>
            </p:nvSpPr>
            <p:spPr>
              <a:xfrm>
                <a:off x="290145" y="820016"/>
                <a:ext cx="7143430" cy="970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𝒐𝒖𝒕𝒑𝒖𝒕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/>
                                </a:rPr>
                                <m:t>𝒘</m:t>
                              </m:r>
                            </m:sub>
                          </m:sSub>
                          <m:r>
                            <a:rPr lang="en-US" altLang="ja-JP" sz="2000" b="1" i="1">
                              <a:latin typeface="Cambria Math"/>
                            </a:rPr>
                            <m:t>(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𝒙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ja-JP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sub>
                              </m:sSub>
                              <m:r>
                                <a:rPr lang="en-US" altLang="ja-JP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ja-JP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20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sz="2000" b="1" i="1">
                              <a:latin typeface="Cambria Math"/>
                            </a:rPr>
                            <m:t>𝒘</m:t>
                          </m:r>
                        </m:sub>
                      </m:sSub>
                      <m:r>
                        <a:rPr lang="en-US" altLang="ja-JP" sz="2000" b="1" i="1">
                          <a:latin typeface="Cambria Math"/>
                        </a:rPr>
                        <m:t>(</m:t>
                      </m:r>
                      <m:r>
                        <a:rPr lang="en-US" altLang="ja-JP" sz="2000" b="1" i="1">
                          <a:latin typeface="Cambria Math"/>
                        </a:rPr>
                        <m:t>𝒙</m:t>
                      </m:r>
                      <m:r>
                        <a:rPr lang="en-US" altLang="ja-JP" sz="2000" b="1" i="1"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altLang="ja-JP" sz="2000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000" b="1" i="1">
                              <a:latin typeface="Cambria Math"/>
                            </a:rPr>
                            <m:t>𝒋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=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altLang="ja-JP" sz="2000" b="1" i="1">
                              <a:latin typeface="Cambria Math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2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7D9C78C-454E-4485-8464-708643E92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45" y="820016"/>
                <a:ext cx="7143430" cy="9706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xmlns="" id="{26C08843-BF60-4569-AE5D-9563F75325D4}"/>
                  </a:ext>
                </a:extLst>
              </p:cNvPr>
              <p:cNvSpPr txBox="1"/>
              <p:nvPr/>
            </p:nvSpPr>
            <p:spPr>
              <a:xfrm>
                <a:off x="6918201" y="2161177"/>
                <a:ext cx="3176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6C08843-BF60-4569-AE5D-9563F7532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201" y="2161177"/>
                <a:ext cx="317651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xmlns="" id="{E6EEE78A-886C-45BF-8024-812A8DD4B7A6}"/>
                  </a:ext>
                </a:extLst>
              </p:cNvPr>
              <p:cNvSpPr txBox="1"/>
              <p:nvPr/>
            </p:nvSpPr>
            <p:spPr>
              <a:xfrm>
                <a:off x="414432" y="4123676"/>
                <a:ext cx="16384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6EEE78A-886C-45BF-8024-812A8DD4B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32" y="4123676"/>
                <a:ext cx="1638461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93">
            <a:extLst>
              <a:ext uri="{FF2B5EF4-FFF2-40B4-BE49-F238E27FC236}">
                <a16:creationId xmlns:a16="http://schemas.microsoft.com/office/drawing/2014/main" xmlns="" id="{67483634-0D49-47BB-8AC6-7E449E9B8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766704"/>
              </p:ext>
            </p:extLst>
          </p:nvPr>
        </p:nvGraphicFramePr>
        <p:xfrm>
          <a:off x="4226805" y="2756291"/>
          <a:ext cx="4191000" cy="21717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48489">
                <a:tc>
                  <a:txBody>
                    <a:bodyPr/>
                    <a:lstStyle/>
                    <a:p>
                      <a:pPr algn="ctr" fontAlgn="b"/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13" name="Picture 10">
            <a:extLst>
              <a:ext uri="{FF2B5EF4-FFF2-40B4-BE49-F238E27FC236}">
                <a16:creationId xmlns:a16="http://schemas.microsoft.com/office/drawing/2014/main" xmlns="" id="{5C6DA041-3C04-4904-896D-46FF18B6DFC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140" y="2827947"/>
            <a:ext cx="378058" cy="255270"/>
          </a:xfrm>
          <a:prstGeom prst="rect">
            <a:avLst/>
          </a:prstGeom>
        </p:spPr>
      </p:pic>
      <p:pic>
        <p:nvPicPr>
          <p:cNvPr id="14" name="Picture 9">
            <a:extLst>
              <a:ext uri="{FF2B5EF4-FFF2-40B4-BE49-F238E27FC236}">
                <a16:creationId xmlns:a16="http://schemas.microsoft.com/office/drawing/2014/main" xmlns="" id="{3D428164-D62B-496A-88B3-5A8A6918E44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69" y="2811375"/>
            <a:ext cx="387752" cy="255270"/>
          </a:xfrm>
          <a:prstGeom prst="rect">
            <a:avLst/>
          </a:prstGeom>
        </p:spPr>
      </p:pic>
      <p:pic>
        <p:nvPicPr>
          <p:cNvPr id="15" name="Picture 32">
            <a:extLst>
              <a:ext uri="{FF2B5EF4-FFF2-40B4-BE49-F238E27FC236}">
                <a16:creationId xmlns:a16="http://schemas.microsoft.com/office/drawing/2014/main" xmlns="" id="{9C2AFE9E-379D-4CC7-8A24-AEC5DDB5BD3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201" y="2758598"/>
            <a:ext cx="875134" cy="360824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xmlns="" id="{58B1D36D-F1C0-49B1-8BC7-C75449FA9BFE}"/>
              </a:ext>
            </a:extLst>
          </p:cNvPr>
          <p:cNvSpPr/>
          <p:nvPr/>
        </p:nvSpPr>
        <p:spPr>
          <a:xfrm>
            <a:off x="7111399" y="3169919"/>
            <a:ext cx="312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altLang="ja-JP" sz="2400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xmlns="" id="{4D8A0266-EF63-432E-A5BF-798C3A605171}"/>
              </a:ext>
            </a:extLst>
          </p:cNvPr>
          <p:cNvSpPr/>
          <p:nvPr/>
        </p:nvSpPr>
        <p:spPr>
          <a:xfrm>
            <a:off x="7111399" y="3594490"/>
            <a:ext cx="312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altLang="ja-JP" sz="2400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xmlns="" id="{D36ADEC4-D98E-4FB7-9D94-BF3B3D2C6D32}"/>
              </a:ext>
            </a:extLst>
          </p:cNvPr>
          <p:cNvSpPr/>
          <p:nvPr/>
        </p:nvSpPr>
        <p:spPr>
          <a:xfrm>
            <a:off x="7111399" y="4001819"/>
            <a:ext cx="312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altLang="ja-JP" sz="2400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xmlns="" id="{4B6101E7-4B4D-42D2-8FAF-12BD86CF9AC1}"/>
              </a:ext>
            </a:extLst>
          </p:cNvPr>
          <p:cNvSpPr/>
          <p:nvPr/>
        </p:nvSpPr>
        <p:spPr>
          <a:xfrm>
            <a:off x="7111399" y="4494683"/>
            <a:ext cx="312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altLang="ja-JP" sz="24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xmlns="" id="{10D2C364-E43C-4235-8C82-AA846A6F53B5}"/>
              </a:ext>
            </a:extLst>
          </p:cNvPr>
          <p:cNvSpPr txBox="1"/>
          <p:nvPr/>
        </p:nvSpPr>
        <p:spPr>
          <a:xfrm>
            <a:off x="1233662" y="220139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-30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xmlns="" id="{9925F9DB-2996-43EA-8347-5F255AA28CE8}"/>
              </a:ext>
            </a:extLst>
          </p:cNvPr>
          <p:cNvSpPr txBox="1"/>
          <p:nvPr/>
        </p:nvSpPr>
        <p:spPr>
          <a:xfrm>
            <a:off x="1081262" y="2643281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20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xmlns="" id="{846097C1-0447-4B4F-AB39-F3973494EC24}"/>
              </a:ext>
            </a:extLst>
          </p:cNvPr>
          <p:cNvSpPr txBox="1"/>
          <p:nvPr/>
        </p:nvSpPr>
        <p:spPr>
          <a:xfrm>
            <a:off x="1233662" y="3400751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20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xmlns="" id="{12C12E89-1FA3-44D9-BCFB-DB6058391A6B}"/>
                  </a:ext>
                </a:extLst>
              </p:cNvPr>
              <p:cNvSpPr txBox="1"/>
              <p:nvPr/>
            </p:nvSpPr>
            <p:spPr>
              <a:xfrm>
                <a:off x="8089019" y="3081542"/>
                <a:ext cx="3213380" cy="500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sz="1400" b="1" i="1"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lang="en-US" altLang="ja-JP" sz="14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14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𝒐𝒖𝒕𝒑𝒖𝒕</m:t>
                      </m:r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ja-JP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ja-JP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US" altLang="ja-JP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𝟑𝟎</m:t>
                              </m:r>
                            </m:sup>
                          </m:sSup>
                        </m:den>
                      </m:f>
                      <m:r>
                        <a:rPr lang="en-US" altLang="ja-JP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ja-JP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ja-JP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2C12E89-1FA3-44D9-BCFB-DB6058391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019" y="3081542"/>
                <a:ext cx="3213380" cy="500650"/>
              </a:xfrm>
              <a:prstGeom prst="rect">
                <a:avLst/>
              </a:prstGeom>
              <a:blipFill>
                <a:blip r:embed="rId1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xmlns="" id="{CFC535BF-8F23-4C61-B6C9-12E47E9B1CF0}"/>
                  </a:ext>
                </a:extLst>
              </p:cNvPr>
              <p:cNvSpPr txBox="1"/>
              <p:nvPr/>
            </p:nvSpPr>
            <p:spPr>
              <a:xfrm>
                <a:off x="8089019" y="3517436"/>
                <a:ext cx="3213380" cy="500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sz="1400" b="1" i="1"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lang="en-US" altLang="ja-JP" sz="14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14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ja-JP" sz="1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𝒐𝒖𝒕𝒑𝒖𝒕</m:t>
                      </m:r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ja-JP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ja-JP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US" altLang="ja-JP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sup>
                          </m:sSup>
                        </m:den>
                      </m:f>
                      <m:r>
                        <a:rPr lang="en-US" altLang="ja-JP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ja-JP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ja-JP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CFC535BF-8F23-4C61-B6C9-12E47E9B1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019" y="3517436"/>
                <a:ext cx="3213380" cy="500650"/>
              </a:xfrm>
              <a:prstGeom prst="rect">
                <a:avLst/>
              </a:prstGeom>
              <a:blipFill>
                <a:blip r:embed="rId14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xmlns="" id="{A9DD1AB4-1679-4E37-B3B6-2B590210D9BE}"/>
                  </a:ext>
                </a:extLst>
              </p:cNvPr>
              <p:cNvSpPr txBox="1"/>
              <p:nvPr/>
            </p:nvSpPr>
            <p:spPr>
              <a:xfrm>
                <a:off x="8089019" y="3916498"/>
                <a:ext cx="3213380" cy="500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sz="1400" b="1" i="1"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lang="en-US" altLang="ja-JP" sz="14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14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ja-JP" sz="1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𝒐𝒖𝒕𝒑𝒖𝒕</m:t>
                      </m:r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ja-JP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ja-JP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US" altLang="ja-JP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sup>
                          </m:sSup>
                        </m:den>
                      </m:f>
                      <m:r>
                        <a:rPr lang="en-US" altLang="ja-JP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ja-JP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ja-JP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A9DD1AB4-1679-4E37-B3B6-2B590210D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019" y="3916498"/>
                <a:ext cx="3213380" cy="500650"/>
              </a:xfrm>
              <a:prstGeom prst="rect">
                <a:avLst/>
              </a:prstGeom>
              <a:blipFill>
                <a:blip r:embed="rId15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xmlns="" id="{F747436B-1FD2-40A2-9E4D-A587484424B7}"/>
                  </a:ext>
                </a:extLst>
              </p:cNvPr>
              <p:cNvSpPr txBox="1"/>
              <p:nvPr/>
            </p:nvSpPr>
            <p:spPr>
              <a:xfrm>
                <a:off x="8089019" y="4352392"/>
                <a:ext cx="3213380" cy="500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sz="1400" b="1" i="1"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lang="en-US" altLang="ja-JP" sz="14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14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ja-JP" sz="1400" b="1" i="1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𝒐𝒖𝒕𝒑𝒖𝒕</m:t>
                      </m:r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ja-JP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ja-JP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US" altLang="ja-JP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kumimoji="1" lang="en-US" altLang="ja-JP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sup>
                          </m:sSup>
                        </m:den>
                      </m:f>
                      <m:r>
                        <a:rPr lang="en-US" altLang="ja-JP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ja-JP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kumimoji="1" lang="ja-JP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F747436B-1FD2-40A2-9E4D-A58748442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019" y="4352392"/>
                <a:ext cx="3213380" cy="500650"/>
              </a:xfrm>
              <a:prstGeom prst="rect">
                <a:avLst/>
              </a:prstGeom>
              <a:blipFill>
                <a:blip r:embed="rId16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xmlns="" id="{3860A55F-8BF4-4190-AF3B-41C012899E32}"/>
                  </a:ext>
                </a:extLst>
              </p:cNvPr>
              <p:cNvSpPr txBox="1"/>
              <p:nvPr/>
            </p:nvSpPr>
            <p:spPr>
              <a:xfrm>
                <a:off x="4446511" y="2007289"/>
                <a:ext cx="1783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800" b="1" dirty="0">
                    <a:solidFill>
                      <a:srgbClr val="FF0000"/>
                    </a:solidFill>
                  </a:rPr>
                  <a:t>AND</a:t>
                </a:r>
                <a:r>
                  <a:rPr lang="en-US" altLang="ja-JP" sz="28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kumimoji="1" lang="ja-JP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860A55F-8BF4-4190-AF3B-41C012899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511" y="2007289"/>
                <a:ext cx="1783758" cy="523220"/>
              </a:xfrm>
              <a:prstGeom prst="rect">
                <a:avLst/>
              </a:prstGeom>
              <a:blipFill rotWithShape="1">
                <a:blip r:embed="rId17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正方形/長方形 1"/>
          <p:cNvSpPr/>
          <p:nvPr/>
        </p:nvSpPr>
        <p:spPr>
          <a:xfrm>
            <a:off x="2083566" y="217583"/>
            <a:ext cx="9669269" cy="598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/>
              <a:t>Minsky, M. </a:t>
            </a:r>
            <a:r>
              <a:rPr lang="en-US" altLang="ja-JP" sz="1600" dirty="0" err="1"/>
              <a:t>Papert</a:t>
            </a:r>
            <a:r>
              <a:rPr lang="en-US" altLang="ja-JP" sz="1600" dirty="0"/>
              <a:t>, S. (1969). Perceptron: an introduction to computational geometry. The MIT Press, Cambridge, expanded edition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6275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  <p:bldP spid="17" grpId="0"/>
      <p:bldP spid="18" grpId="0"/>
      <p:bldP spid="19" grpId="0"/>
      <p:bldP spid="9" grpId="0"/>
      <p:bldP spid="21" grpId="0"/>
      <p:bldP spid="22" grpId="0"/>
      <p:bldP spid="24" grpId="0"/>
      <p:bldP spid="25" grpId="0"/>
      <p:bldP spid="26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XOR</a:t>
            </a:r>
            <a:r>
              <a:rPr lang="ja-JP" altLang="en-US" dirty="0"/>
              <a:t>問題</a:t>
            </a:r>
            <a:endParaRPr lang="en-US" altLang="ja-JP" dirty="0"/>
          </a:p>
        </p:txBody>
      </p:sp>
      <p:pic>
        <p:nvPicPr>
          <p:cNvPr id="2050" name="Picture 2" descr="https://raw.githubusercontent.com/fengdu78/Coursera-ML-AndrewNg-Notes/master/images/809187c1815e1ec67184699076de51f2.png">
            <a:extLst>
              <a:ext uri="{FF2B5EF4-FFF2-40B4-BE49-F238E27FC236}">
                <a16:creationId xmlns:a16="http://schemas.microsoft.com/office/drawing/2014/main" xmlns="" id="{B639AA95-394A-4CFB-8AF9-580DCBCC16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19"/>
          <a:stretch/>
        </p:blipFill>
        <p:spPr bwMode="auto">
          <a:xfrm>
            <a:off x="414432" y="1919097"/>
            <a:ext cx="3638404" cy="20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xmlns="" id="{BDE5AD75-8E04-47ED-80BA-3AB6885B2F64}"/>
                  </a:ext>
                </a:extLst>
              </p:cNvPr>
              <p:cNvSpPr txBox="1"/>
              <p:nvPr/>
            </p:nvSpPr>
            <p:spPr>
              <a:xfrm>
                <a:off x="4446511" y="2007289"/>
                <a:ext cx="19280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28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800" b="1" dirty="0"/>
                  <a:t>AND</a:t>
                </a:r>
                <a:r>
                  <a:rPr lang="en-US" altLang="ja-JP" sz="2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kumimoji="1" lang="ja-JP" altLang="en-US" sz="2800" b="1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DE5AD75-8E04-47ED-80BA-3AB6885B2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511" y="2007289"/>
                <a:ext cx="1928028" cy="523220"/>
              </a:xfrm>
              <a:prstGeom prst="rect">
                <a:avLst/>
              </a:prstGeom>
              <a:blipFill>
                <a:blip r:embed="rId6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xmlns="" id="{26C08843-BF60-4569-AE5D-9563F75325D4}"/>
                  </a:ext>
                </a:extLst>
              </p:cNvPr>
              <p:cNvSpPr txBox="1"/>
              <p:nvPr/>
            </p:nvSpPr>
            <p:spPr>
              <a:xfrm>
                <a:off x="7441111" y="2069680"/>
                <a:ext cx="3269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6C08843-BF60-4569-AE5D-9563F7532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111" y="2069680"/>
                <a:ext cx="326948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xmlns="" id="{E6EEE78A-886C-45BF-8024-812A8DD4B7A6}"/>
                  </a:ext>
                </a:extLst>
              </p:cNvPr>
              <p:cNvSpPr txBox="1"/>
              <p:nvPr/>
            </p:nvSpPr>
            <p:spPr>
              <a:xfrm>
                <a:off x="414432" y="4123676"/>
                <a:ext cx="16384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6EEE78A-886C-45BF-8024-812A8DD4B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32" y="4123676"/>
                <a:ext cx="1638461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93">
            <a:extLst>
              <a:ext uri="{FF2B5EF4-FFF2-40B4-BE49-F238E27FC236}">
                <a16:creationId xmlns:a16="http://schemas.microsoft.com/office/drawing/2014/main" xmlns="" id="{67483634-0D49-47BB-8AC6-7E449E9B8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935041"/>
              </p:ext>
            </p:extLst>
          </p:nvPr>
        </p:nvGraphicFramePr>
        <p:xfrm>
          <a:off x="4227174" y="4685261"/>
          <a:ext cx="4191000" cy="21717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48489">
                <a:tc>
                  <a:txBody>
                    <a:bodyPr/>
                    <a:lstStyle/>
                    <a:p>
                      <a:pPr algn="ctr" fontAlgn="b"/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5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13" name="Picture 10">
            <a:extLst>
              <a:ext uri="{FF2B5EF4-FFF2-40B4-BE49-F238E27FC236}">
                <a16:creationId xmlns:a16="http://schemas.microsoft.com/office/drawing/2014/main" xmlns="" id="{5C6DA041-3C04-4904-896D-46FF18B6DFC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509" y="4756917"/>
            <a:ext cx="378058" cy="255270"/>
          </a:xfrm>
          <a:prstGeom prst="rect">
            <a:avLst/>
          </a:prstGeom>
        </p:spPr>
      </p:pic>
      <p:pic>
        <p:nvPicPr>
          <p:cNvPr id="14" name="Picture 9">
            <a:extLst>
              <a:ext uri="{FF2B5EF4-FFF2-40B4-BE49-F238E27FC236}">
                <a16:creationId xmlns:a16="http://schemas.microsoft.com/office/drawing/2014/main" xmlns="" id="{3D428164-D62B-496A-88B3-5A8A6918E44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538" y="4740345"/>
            <a:ext cx="387752" cy="255270"/>
          </a:xfrm>
          <a:prstGeom prst="rect">
            <a:avLst/>
          </a:prstGeom>
        </p:spPr>
      </p:pic>
      <p:pic>
        <p:nvPicPr>
          <p:cNvPr id="15" name="Picture 32">
            <a:extLst>
              <a:ext uri="{FF2B5EF4-FFF2-40B4-BE49-F238E27FC236}">
                <a16:creationId xmlns:a16="http://schemas.microsoft.com/office/drawing/2014/main" xmlns="" id="{9C2AFE9E-379D-4CC7-8A24-AEC5DDB5BD3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570" y="4687568"/>
            <a:ext cx="875134" cy="360824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xmlns="" id="{10D2C364-E43C-4235-8C82-AA846A6F53B5}"/>
              </a:ext>
            </a:extLst>
          </p:cNvPr>
          <p:cNvSpPr txBox="1"/>
          <p:nvPr/>
        </p:nvSpPr>
        <p:spPr>
          <a:xfrm>
            <a:off x="1233662" y="2201390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-30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xmlns="" id="{9925F9DB-2996-43EA-8347-5F255AA28CE8}"/>
              </a:ext>
            </a:extLst>
          </p:cNvPr>
          <p:cNvSpPr txBox="1"/>
          <p:nvPr/>
        </p:nvSpPr>
        <p:spPr>
          <a:xfrm>
            <a:off x="1081262" y="264328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20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xmlns="" id="{846097C1-0447-4B4F-AB39-F3973494EC24}"/>
              </a:ext>
            </a:extLst>
          </p:cNvPr>
          <p:cNvSpPr txBox="1"/>
          <p:nvPr/>
        </p:nvSpPr>
        <p:spPr>
          <a:xfrm>
            <a:off x="1233662" y="34007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20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xmlns="" id="{9BBCB79B-636A-4EBE-A617-BFADA0A9F0AA}"/>
                  </a:ext>
                </a:extLst>
              </p:cNvPr>
              <p:cNvSpPr txBox="1"/>
              <p:nvPr/>
            </p:nvSpPr>
            <p:spPr>
              <a:xfrm>
                <a:off x="4450312" y="2444334"/>
                <a:ext cx="16491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28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800" b="1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kumimoji="1" lang="ja-JP" altLang="en-US" sz="2800" b="1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9BBCB79B-636A-4EBE-A617-BFADA0A9F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312" y="2444334"/>
                <a:ext cx="1649106" cy="523220"/>
              </a:xfrm>
              <a:prstGeom prst="rect">
                <a:avLst/>
              </a:prstGeom>
              <a:blipFill>
                <a:blip r:embed="rId14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xmlns="" id="{78726D9D-3483-40D2-B772-4F555041E9D3}"/>
                  </a:ext>
                </a:extLst>
              </p:cNvPr>
              <p:cNvSpPr txBox="1"/>
              <p:nvPr/>
            </p:nvSpPr>
            <p:spPr>
              <a:xfrm>
                <a:off x="7441111" y="2492445"/>
                <a:ext cx="3269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78726D9D-3483-40D2-B772-4F555041E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111" y="2492445"/>
                <a:ext cx="326948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xmlns="" id="{8412B4A7-0FD3-4A89-BBA7-8B31967EBE64}"/>
                  </a:ext>
                </a:extLst>
              </p:cNvPr>
              <p:cNvSpPr txBox="1"/>
              <p:nvPr/>
            </p:nvSpPr>
            <p:spPr>
              <a:xfrm>
                <a:off x="4427480" y="2901991"/>
                <a:ext cx="14562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b="1" dirty="0"/>
                  <a:t>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kumimoji="1" lang="ja-JP" altLang="en-US" sz="2800" b="1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8412B4A7-0FD3-4A89-BBA7-8B31967EB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480" y="2901991"/>
                <a:ext cx="1456296" cy="523220"/>
              </a:xfrm>
              <a:prstGeom prst="rect">
                <a:avLst/>
              </a:prstGeom>
              <a:blipFill>
                <a:blip r:embed="rId16"/>
                <a:stretch>
                  <a:fillRect l="-8368"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xmlns="" id="{24A5A827-12AA-4960-9877-0C26E07DB6DB}"/>
                  </a:ext>
                </a:extLst>
              </p:cNvPr>
              <p:cNvSpPr txBox="1"/>
              <p:nvPr/>
            </p:nvSpPr>
            <p:spPr>
              <a:xfrm>
                <a:off x="7441111" y="2942963"/>
                <a:ext cx="24552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24A5A827-12AA-4960-9877-0C26E07DB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111" y="2942963"/>
                <a:ext cx="245522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xmlns="" id="{5B185174-7B3B-40C1-99B8-BBCA141635BB}"/>
                  </a:ext>
                </a:extLst>
              </p:cNvPr>
              <p:cNvSpPr txBox="1"/>
              <p:nvPr/>
            </p:nvSpPr>
            <p:spPr>
              <a:xfrm>
                <a:off x="4427480" y="3370531"/>
                <a:ext cx="37378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b="1" dirty="0"/>
                  <a:t>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sz="2800" b="1" dirty="0"/>
                  <a:t> AND 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kumimoji="1" lang="ja-JP" altLang="en-US" sz="2800" b="1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B185174-7B3B-40C1-99B8-BBCA14163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480" y="3370531"/>
                <a:ext cx="3737818" cy="523220"/>
              </a:xfrm>
              <a:prstGeom prst="rect">
                <a:avLst/>
              </a:prstGeom>
              <a:blipFill>
                <a:blip r:embed="rId18"/>
                <a:stretch>
                  <a:fillRect l="-3263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xmlns="" id="{A8DAB53D-7F0D-41BE-9134-410C2B6A706D}"/>
                  </a:ext>
                </a:extLst>
              </p:cNvPr>
              <p:cNvSpPr txBox="1"/>
              <p:nvPr/>
            </p:nvSpPr>
            <p:spPr>
              <a:xfrm>
                <a:off x="8418174" y="3400751"/>
                <a:ext cx="30963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A8DAB53D-7F0D-41BE-9134-410C2B6A7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174" y="3400751"/>
                <a:ext cx="309636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58893B9F-6F93-4A9E-BD41-3BDB70A582B8}"/>
              </a:ext>
            </a:extLst>
          </p:cNvPr>
          <p:cNvSpPr txBox="1"/>
          <p:nvPr/>
        </p:nvSpPr>
        <p:spPr>
          <a:xfrm>
            <a:off x="4427479" y="4123676"/>
            <a:ext cx="375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XOR(</a:t>
            </a:r>
            <a:r>
              <a:rPr lang="zh-TW" altLang="en-US" sz="2800" b="1" dirty="0"/>
              <a:t>排他的論理和</a:t>
            </a:r>
            <a:r>
              <a:rPr lang="en-US" altLang="ja-JP" sz="2800" b="1" dirty="0"/>
              <a:t>)</a:t>
            </a:r>
            <a:endParaRPr lang="ja-JP" altLang="en-US" sz="2800" b="1" dirty="0"/>
          </a:p>
        </p:txBody>
      </p:sp>
      <p:pic>
        <p:nvPicPr>
          <p:cNvPr id="4098" name="Picture 2" descr="XORã°ã©ã">
            <a:extLst>
              <a:ext uri="{FF2B5EF4-FFF2-40B4-BE49-F238E27FC236}">
                <a16:creationId xmlns:a16="http://schemas.microsoft.com/office/drawing/2014/main" xmlns="" id="{27528C83-82AB-4F15-9611-B5C8E1815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626" y="4884552"/>
            <a:ext cx="35242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xmlns="" id="{B80885D0-F93C-45DF-A6D6-69373A1515EB}"/>
                  </a:ext>
                </a:extLst>
              </p:cNvPr>
              <p:cNvSpPr txBox="1"/>
              <p:nvPr/>
            </p:nvSpPr>
            <p:spPr>
              <a:xfrm>
                <a:off x="290145" y="820016"/>
                <a:ext cx="7143430" cy="970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𝒐𝒖𝒕𝒑𝒖𝒕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/>
                                </a:rPr>
                                <m:t>𝒘</m:t>
                              </m:r>
                            </m:sub>
                          </m:sSub>
                          <m:r>
                            <a:rPr lang="en-US" altLang="ja-JP" sz="2000" b="1" i="1">
                              <a:latin typeface="Cambria Math"/>
                            </a:rPr>
                            <m:t>(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𝒙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ja-JP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sub>
                              </m:sSub>
                              <m:r>
                                <a:rPr lang="en-US" altLang="ja-JP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ja-JP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20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sz="2000" b="1" i="1">
                              <a:latin typeface="Cambria Math"/>
                            </a:rPr>
                            <m:t>𝒘</m:t>
                          </m:r>
                        </m:sub>
                      </m:sSub>
                      <m:r>
                        <a:rPr lang="en-US" altLang="ja-JP" sz="2000" b="1" i="1">
                          <a:latin typeface="Cambria Math"/>
                        </a:rPr>
                        <m:t>(</m:t>
                      </m:r>
                      <m:r>
                        <a:rPr lang="en-US" altLang="ja-JP" sz="2000" b="1" i="1">
                          <a:latin typeface="Cambria Math"/>
                        </a:rPr>
                        <m:t>𝒙</m:t>
                      </m:r>
                      <m:r>
                        <a:rPr lang="en-US" altLang="ja-JP" sz="2000" b="1" i="1"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altLang="ja-JP" sz="2000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000" b="1" i="1">
                              <a:latin typeface="Cambria Math"/>
                            </a:rPr>
                            <m:t>𝒋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=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altLang="ja-JP" sz="2000" b="1" i="1">
                              <a:latin typeface="Cambria Math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2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B80885D0-F93C-45DF-A6D6-69373A151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45" y="820016"/>
                <a:ext cx="7143430" cy="97065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正方形/長方形 23"/>
          <p:cNvSpPr/>
          <p:nvPr/>
        </p:nvSpPr>
        <p:spPr>
          <a:xfrm>
            <a:off x="2083566" y="217583"/>
            <a:ext cx="9669269" cy="598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/>
              <a:t>Minsky, M. </a:t>
            </a:r>
            <a:r>
              <a:rPr lang="en-US" altLang="ja-JP" sz="1600" dirty="0" err="1"/>
              <a:t>Papert</a:t>
            </a:r>
            <a:r>
              <a:rPr lang="en-US" altLang="ja-JP" sz="1600" dirty="0"/>
              <a:t>, S. (1969). Perceptron: an introduction to computational geometry. The MIT Press, Cambridge, expanded edition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9114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XOR</a:t>
            </a:r>
            <a:r>
              <a:rPr lang="ja-JP" altLang="en-US" dirty="0"/>
              <a:t>問題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58893B9F-6F93-4A9E-BD41-3BDB70A582B8}"/>
              </a:ext>
            </a:extLst>
          </p:cNvPr>
          <p:cNvSpPr txBox="1"/>
          <p:nvPr/>
        </p:nvSpPr>
        <p:spPr>
          <a:xfrm>
            <a:off x="319250" y="1876535"/>
            <a:ext cx="375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XOR(</a:t>
            </a:r>
            <a:r>
              <a:rPr lang="zh-TW" altLang="en-US" sz="2800" b="1" dirty="0"/>
              <a:t>排他的論理和</a:t>
            </a:r>
            <a:r>
              <a:rPr lang="en-US" altLang="ja-JP" sz="2800" b="1" dirty="0"/>
              <a:t>)</a:t>
            </a:r>
            <a:endParaRPr lang="ja-JP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xmlns="" id="{64E09D6B-FE37-4F30-ADB0-8A73DB443452}"/>
                  </a:ext>
                </a:extLst>
              </p:cNvPr>
              <p:cNvSpPr txBox="1"/>
              <p:nvPr/>
            </p:nvSpPr>
            <p:spPr>
              <a:xfrm>
                <a:off x="319250" y="2447663"/>
                <a:ext cx="80387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sz="2400" b="1" dirty="0"/>
                  <a:t> XOR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2400" b="1" i="0" dirty="0" smtClean="0">
                        <a:solidFill>
                          <a:srgbClr val="FF0000"/>
                        </a:solidFill>
                      </a:rPr>
                      <m:t>OR</m:t>
                    </m:r>
                    <m:r>
                      <m:rPr>
                        <m:nor/>
                      </m:rPr>
                      <a:rPr lang="en-US" altLang="ja-JP" sz="2400" b="1" dirty="0">
                        <a:solidFill>
                          <a:srgbClr val="FF000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ja-JP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ja-JP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𝑨𝑵𝑫</m:t>
                    </m:r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ja-JP" sz="2400" b="1" dirty="0">
                        <a:solidFill>
                          <a:srgbClr val="FF0000"/>
                        </a:solidFill>
                      </a:rPr>
                      <m:t>NOT</m:t>
                    </m:r>
                    <m:r>
                      <m:rPr>
                        <m:nor/>
                      </m:rPr>
                      <a:rPr lang="en-US" altLang="ja-JP" sz="2400" b="1" dirty="0">
                        <a:solidFill>
                          <a:srgbClr val="FF000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m:rPr>
                        <m:nor/>
                      </m:rPr>
                      <a:rPr lang="en-US" altLang="ja-JP" sz="2400" b="1" dirty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ja-JP" sz="2400" b="1" dirty="0">
                        <a:solidFill>
                          <a:srgbClr val="FF0000"/>
                        </a:solidFill>
                      </a:rPr>
                      <m:t>AND</m:t>
                    </m:r>
                    <m:r>
                      <m:rPr>
                        <m:nor/>
                      </m:rPr>
                      <a:rPr lang="en-US" altLang="ja-JP" sz="2400" b="1" dirty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ja-JP" sz="2400" b="1" dirty="0">
                        <a:solidFill>
                          <a:srgbClr val="FF0000"/>
                        </a:solidFill>
                      </a:rPr>
                      <m:t>NOT</m:t>
                    </m:r>
                    <m:r>
                      <m:rPr>
                        <m:nor/>
                      </m:rPr>
                      <a:rPr lang="en-US" altLang="ja-JP" sz="2400" b="1" dirty="0">
                        <a:solidFill>
                          <a:srgbClr val="FF000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ja-JP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sz="2400" b="1" dirty="0"/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64E09D6B-FE37-4F30-ADB0-8A73DB443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50" y="2447663"/>
                <a:ext cx="8038795" cy="461665"/>
              </a:xfrm>
              <a:prstGeom prst="rect">
                <a:avLst/>
              </a:prstGeom>
              <a:blipFill>
                <a:blip r:embed="rId7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xmlns="" id="{8DF978F3-5E7A-4B77-ACA6-2BB0243B549C}"/>
                  </a:ext>
                </a:extLst>
              </p:cNvPr>
              <p:cNvSpPr txBox="1"/>
              <p:nvPr/>
            </p:nvSpPr>
            <p:spPr>
              <a:xfrm>
                <a:off x="290145" y="820016"/>
                <a:ext cx="7143430" cy="970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𝒐𝒖𝒕𝒑𝒖𝒕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/>
                                </a:rPr>
                                <m:t>𝒘</m:t>
                              </m:r>
                            </m:sub>
                          </m:sSub>
                          <m:r>
                            <a:rPr lang="en-US" altLang="ja-JP" sz="2000" b="1" i="1">
                              <a:latin typeface="Cambria Math"/>
                            </a:rPr>
                            <m:t>(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𝒙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ja-JP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sub>
                              </m:sSub>
                              <m:r>
                                <a:rPr lang="en-US" altLang="ja-JP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ja-JP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20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sz="2000" b="1" i="1">
                              <a:latin typeface="Cambria Math"/>
                            </a:rPr>
                            <m:t>𝒘</m:t>
                          </m:r>
                        </m:sub>
                      </m:sSub>
                      <m:r>
                        <a:rPr lang="en-US" altLang="ja-JP" sz="2000" b="1" i="1">
                          <a:latin typeface="Cambria Math"/>
                        </a:rPr>
                        <m:t>(</m:t>
                      </m:r>
                      <m:r>
                        <a:rPr lang="en-US" altLang="ja-JP" sz="2000" b="1" i="1">
                          <a:latin typeface="Cambria Math"/>
                        </a:rPr>
                        <m:t>𝒙</m:t>
                      </m:r>
                      <m:r>
                        <a:rPr lang="en-US" altLang="ja-JP" sz="2000" b="1" i="1"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altLang="ja-JP" sz="2000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000" b="1" i="1">
                              <a:latin typeface="Cambria Math"/>
                            </a:rPr>
                            <m:t>𝒋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=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altLang="ja-JP" sz="2000" b="1" i="1">
                              <a:latin typeface="Cambria Math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2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8DF978F3-5E7A-4B77-ACA6-2BB0243B5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45" y="820016"/>
                <a:ext cx="7143430" cy="9706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Table 65">
            <a:extLst>
              <a:ext uri="{FF2B5EF4-FFF2-40B4-BE49-F238E27FC236}">
                <a16:creationId xmlns:a16="http://schemas.microsoft.com/office/drawing/2014/main" xmlns="" id="{84DBEC0C-F716-4971-8C4A-125A34233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987570"/>
              </p:ext>
            </p:extLst>
          </p:nvPr>
        </p:nvGraphicFramePr>
        <p:xfrm>
          <a:off x="2266727" y="3280840"/>
          <a:ext cx="4271371" cy="239251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937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61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84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43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86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99410">
                <a:tc>
                  <a:txBody>
                    <a:bodyPr/>
                    <a:lstStyle/>
                    <a:p>
                      <a:pPr algn="ctr" fontAlgn="b"/>
                      <a:endParaRPr lang="en-US" sz="3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27" marR="9127" marT="9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3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27" marR="9127" marT="9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3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27" marR="9127" marT="9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3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27" marR="9127" marT="9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3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27" marR="9127" marT="9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7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27" marR="9127" marT="9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27" marR="9127" marT="9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27" marR="9127" marT="9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27" marR="9127" marT="9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27" marR="9127" marT="9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7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27" marR="9127" marT="9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27" marR="9127" marT="9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27" marR="9127" marT="9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27" marR="9127" marT="9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27" marR="9127" marT="9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7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27" marR="9127" marT="9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27" marR="9127" marT="9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27" marR="9127" marT="9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27" marR="9127" marT="9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27" marR="9127" marT="9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7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27" marR="9127" marT="9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27" marR="9127" marT="9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27" marR="9127" marT="9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27" marR="9127" marT="9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27" marR="9127" marT="9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27" name="Picture 70">
            <a:extLst>
              <a:ext uri="{FF2B5EF4-FFF2-40B4-BE49-F238E27FC236}">
                <a16:creationId xmlns:a16="http://schemas.microsoft.com/office/drawing/2014/main" xmlns="" id="{B299D229-920D-40FC-9700-56059E9CBF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104" y="3478050"/>
            <a:ext cx="215063" cy="145214"/>
          </a:xfrm>
          <a:prstGeom prst="rect">
            <a:avLst/>
          </a:prstGeom>
        </p:spPr>
      </p:pic>
      <p:pic>
        <p:nvPicPr>
          <p:cNvPr id="28" name="Picture 71">
            <a:extLst>
              <a:ext uri="{FF2B5EF4-FFF2-40B4-BE49-F238E27FC236}">
                <a16:creationId xmlns:a16="http://schemas.microsoft.com/office/drawing/2014/main" xmlns="" id="{4BE45545-98A6-4701-B672-3D2D9A6DC70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116" y="3435452"/>
            <a:ext cx="597398" cy="246312"/>
          </a:xfrm>
          <a:prstGeom prst="rect">
            <a:avLst/>
          </a:prstGeom>
        </p:spPr>
      </p:pic>
      <p:pic>
        <p:nvPicPr>
          <p:cNvPr id="29" name="Picture 69">
            <a:extLst>
              <a:ext uri="{FF2B5EF4-FFF2-40B4-BE49-F238E27FC236}">
                <a16:creationId xmlns:a16="http://schemas.microsoft.com/office/drawing/2014/main" xmlns="" id="{9B5FA619-DA0A-47AD-B29A-635A22BB411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372" y="3477418"/>
            <a:ext cx="220578" cy="145214"/>
          </a:xfrm>
          <a:prstGeom prst="rect">
            <a:avLst/>
          </a:prstGeom>
        </p:spPr>
      </p:pic>
      <p:pic>
        <p:nvPicPr>
          <p:cNvPr id="30" name="Picture 73">
            <a:extLst>
              <a:ext uri="{FF2B5EF4-FFF2-40B4-BE49-F238E27FC236}">
                <a16:creationId xmlns:a16="http://schemas.microsoft.com/office/drawing/2014/main" xmlns="" id="{2881F70B-8771-49D7-BC22-15A7067470E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485" y="3388900"/>
            <a:ext cx="351086" cy="323514"/>
          </a:xfrm>
          <a:prstGeom prst="rect">
            <a:avLst/>
          </a:prstGeom>
        </p:spPr>
      </p:pic>
      <p:pic>
        <p:nvPicPr>
          <p:cNvPr id="31" name="Picture 75">
            <a:extLst>
              <a:ext uri="{FF2B5EF4-FFF2-40B4-BE49-F238E27FC236}">
                <a16:creationId xmlns:a16="http://schemas.microsoft.com/office/drawing/2014/main" xmlns="" id="{60D6B5B2-74C5-44D1-9C36-C6522015E5C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997" y="3364475"/>
            <a:ext cx="351086" cy="323514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2083566" y="217583"/>
            <a:ext cx="9669269" cy="598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/>
              <a:t>Minsky, M. </a:t>
            </a:r>
            <a:r>
              <a:rPr lang="en-US" altLang="ja-JP" sz="1600" dirty="0" err="1"/>
              <a:t>Papert</a:t>
            </a:r>
            <a:r>
              <a:rPr lang="en-US" altLang="ja-JP" sz="1600" dirty="0"/>
              <a:t>, S. (1969). Perceptron: an introduction to computational geometry. The MIT Press, Cambridge, expanded edition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0251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XOR</a:t>
            </a:r>
            <a:r>
              <a:rPr lang="ja-JP" altLang="en-US" dirty="0"/>
              <a:t>問題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58893B9F-6F93-4A9E-BD41-3BDB70A582B8}"/>
              </a:ext>
            </a:extLst>
          </p:cNvPr>
          <p:cNvSpPr txBox="1"/>
          <p:nvPr/>
        </p:nvSpPr>
        <p:spPr>
          <a:xfrm>
            <a:off x="319250" y="1876535"/>
            <a:ext cx="375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XOR(</a:t>
            </a:r>
            <a:r>
              <a:rPr lang="zh-TW" altLang="en-US" sz="2800" b="1" dirty="0"/>
              <a:t>排他的論理和</a:t>
            </a:r>
            <a:r>
              <a:rPr lang="en-US" altLang="ja-JP" sz="2800" b="1" dirty="0"/>
              <a:t>)</a:t>
            </a:r>
            <a:endParaRPr lang="ja-JP" altLang="en-US" sz="2800" b="1" dirty="0"/>
          </a:p>
        </p:txBody>
      </p:sp>
      <p:sp>
        <p:nvSpPr>
          <p:cNvPr id="36" name="Oval 55">
            <a:extLst>
              <a:ext uri="{FF2B5EF4-FFF2-40B4-BE49-F238E27FC236}">
                <a16:creationId xmlns:a16="http://schemas.microsoft.com/office/drawing/2014/main" xmlns="" id="{2D1F6F3C-0C5F-47DF-869A-950A1927B6F2}"/>
              </a:ext>
            </a:extLst>
          </p:cNvPr>
          <p:cNvSpPr/>
          <p:nvPr/>
        </p:nvSpPr>
        <p:spPr>
          <a:xfrm>
            <a:off x="2623193" y="3793734"/>
            <a:ext cx="661882" cy="6645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xmlns="" id="{187F6998-3083-4E6E-8AF9-38CDC906B52D}"/>
              </a:ext>
            </a:extLst>
          </p:cNvPr>
          <p:cNvGrpSpPr/>
          <p:nvPr/>
        </p:nvGrpSpPr>
        <p:grpSpPr>
          <a:xfrm>
            <a:off x="686960" y="4371415"/>
            <a:ext cx="425097" cy="426786"/>
            <a:chOff x="344364" y="4691157"/>
            <a:chExt cx="425097" cy="426786"/>
          </a:xfrm>
        </p:grpSpPr>
        <p:sp>
          <p:nvSpPr>
            <p:cNvPr id="44" name="Oval 54">
              <a:extLst>
                <a:ext uri="{FF2B5EF4-FFF2-40B4-BE49-F238E27FC236}">
                  <a16:creationId xmlns:a16="http://schemas.microsoft.com/office/drawing/2014/main" xmlns="" id="{525A86BF-8AB4-4BCD-93B8-2E2F513FA040}"/>
                </a:ext>
              </a:extLst>
            </p:cNvPr>
            <p:cNvSpPr/>
            <p:nvPr/>
          </p:nvSpPr>
          <p:spPr>
            <a:xfrm>
              <a:off x="344364" y="4691157"/>
              <a:ext cx="425097" cy="4267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Picture 61">
              <a:extLst>
                <a:ext uri="{FF2B5EF4-FFF2-40B4-BE49-F238E27FC236}">
                  <a16:creationId xmlns:a16="http://schemas.microsoft.com/office/drawing/2014/main" xmlns="" id="{F07416E4-0CD6-4F67-AAF8-8AC1840DA3D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253" y="4847122"/>
              <a:ext cx="179788" cy="122963"/>
            </a:xfrm>
            <a:prstGeom prst="rect">
              <a:avLst/>
            </a:prstGeom>
          </p:spPr>
        </p:pic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xmlns="" id="{C461C290-07CE-4F36-891B-00DFD8F2766F}"/>
              </a:ext>
            </a:extLst>
          </p:cNvPr>
          <p:cNvGrpSpPr/>
          <p:nvPr/>
        </p:nvGrpSpPr>
        <p:grpSpPr>
          <a:xfrm>
            <a:off x="686960" y="5225573"/>
            <a:ext cx="425097" cy="426786"/>
            <a:chOff x="344364" y="5188227"/>
            <a:chExt cx="425097" cy="426786"/>
          </a:xfrm>
        </p:grpSpPr>
        <p:sp>
          <p:nvSpPr>
            <p:cNvPr id="43" name="Oval 53">
              <a:extLst>
                <a:ext uri="{FF2B5EF4-FFF2-40B4-BE49-F238E27FC236}">
                  <a16:creationId xmlns:a16="http://schemas.microsoft.com/office/drawing/2014/main" xmlns="" id="{7FEA8976-C329-4CD5-A033-3B839A3F1A42}"/>
                </a:ext>
              </a:extLst>
            </p:cNvPr>
            <p:cNvSpPr/>
            <p:nvPr/>
          </p:nvSpPr>
          <p:spPr>
            <a:xfrm>
              <a:off x="344364" y="5188227"/>
              <a:ext cx="425097" cy="4267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62">
              <a:extLst>
                <a:ext uri="{FF2B5EF4-FFF2-40B4-BE49-F238E27FC236}">
                  <a16:creationId xmlns:a16="http://schemas.microsoft.com/office/drawing/2014/main" xmlns="" id="{3E8F863E-5F3B-4D99-B0EB-E712D0E4F80F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500" y="5339840"/>
              <a:ext cx="184397" cy="122963"/>
            </a:xfrm>
            <a:prstGeom prst="rect">
              <a:avLst/>
            </a:prstGeom>
          </p:spPr>
        </p:pic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xmlns="" id="{3E820266-C050-4819-8313-BBE3794CAA4D}"/>
              </a:ext>
            </a:extLst>
          </p:cNvPr>
          <p:cNvGrpSpPr/>
          <p:nvPr/>
        </p:nvGrpSpPr>
        <p:grpSpPr>
          <a:xfrm>
            <a:off x="709867" y="3560048"/>
            <a:ext cx="425097" cy="426786"/>
            <a:chOff x="344364" y="4194086"/>
            <a:chExt cx="425097" cy="426786"/>
          </a:xfrm>
        </p:grpSpPr>
        <p:sp>
          <p:nvSpPr>
            <p:cNvPr id="45" name="Oval 55">
              <a:extLst>
                <a:ext uri="{FF2B5EF4-FFF2-40B4-BE49-F238E27FC236}">
                  <a16:creationId xmlns:a16="http://schemas.microsoft.com/office/drawing/2014/main" xmlns="" id="{C09BE068-C49D-4475-AC6C-6234B71BDB79}"/>
                </a:ext>
              </a:extLst>
            </p:cNvPr>
            <p:cNvSpPr/>
            <p:nvPr/>
          </p:nvSpPr>
          <p:spPr>
            <a:xfrm>
              <a:off x="344364" y="4194086"/>
              <a:ext cx="425097" cy="4267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63">
              <a:extLst>
                <a:ext uri="{FF2B5EF4-FFF2-40B4-BE49-F238E27FC236}">
                  <a16:creationId xmlns:a16="http://schemas.microsoft.com/office/drawing/2014/main" xmlns="" id="{040259EA-1A3D-483F-9589-DDE3AD5836FB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500" y="4342201"/>
              <a:ext cx="184397" cy="122881"/>
            </a:xfrm>
            <a:prstGeom prst="rect">
              <a:avLst/>
            </a:prstGeom>
          </p:spPr>
        </p:pic>
      </p:grp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xmlns="" id="{E22ED219-492F-456B-A657-6B4F47C2759A}"/>
              </a:ext>
            </a:extLst>
          </p:cNvPr>
          <p:cNvCxnSpPr>
            <a:cxnSpLocks/>
            <a:stCxn id="45" idx="6"/>
            <a:endCxn id="36" idx="2"/>
          </p:cNvCxnSpPr>
          <p:nvPr/>
        </p:nvCxnSpPr>
        <p:spPr>
          <a:xfrm>
            <a:off x="1134964" y="3773441"/>
            <a:ext cx="1488229" cy="352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xmlns="" id="{F6DBA544-F3D1-454C-B0B5-1EBCE63905F2}"/>
              </a:ext>
            </a:extLst>
          </p:cNvPr>
          <p:cNvCxnSpPr>
            <a:cxnSpLocks/>
            <a:stCxn id="44" idx="6"/>
            <a:endCxn id="36" idx="2"/>
          </p:cNvCxnSpPr>
          <p:nvPr/>
        </p:nvCxnSpPr>
        <p:spPr>
          <a:xfrm flipV="1">
            <a:off x="1112057" y="4125990"/>
            <a:ext cx="1511136" cy="45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xmlns="" id="{E32EFEBF-0D67-44D1-BB53-0CD2C334B711}"/>
              </a:ext>
            </a:extLst>
          </p:cNvPr>
          <p:cNvCxnSpPr>
            <a:cxnSpLocks/>
            <a:stCxn id="43" idx="6"/>
            <a:endCxn id="36" idx="2"/>
          </p:cNvCxnSpPr>
          <p:nvPr/>
        </p:nvCxnSpPr>
        <p:spPr>
          <a:xfrm flipV="1">
            <a:off x="1112057" y="4125990"/>
            <a:ext cx="1511136" cy="1312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xmlns="" id="{30B3FFC7-C23B-4FE5-AE03-254416912AF9}"/>
              </a:ext>
            </a:extLst>
          </p:cNvPr>
          <p:cNvSpPr txBox="1"/>
          <p:nvPr/>
        </p:nvSpPr>
        <p:spPr>
          <a:xfrm>
            <a:off x="1456587" y="361414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-10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xmlns="" id="{4A91FFB6-D40B-48A1-80EC-9BCAF5751162}"/>
              </a:ext>
            </a:extLst>
          </p:cNvPr>
          <p:cNvSpPr txBox="1"/>
          <p:nvPr/>
        </p:nvSpPr>
        <p:spPr>
          <a:xfrm>
            <a:off x="1437932" y="473043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20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xmlns="" id="{5A7EACC4-F3A8-4C83-BE96-07151E21C3B0}"/>
              </a:ext>
            </a:extLst>
          </p:cNvPr>
          <p:cNvSpPr txBox="1"/>
          <p:nvPr/>
        </p:nvSpPr>
        <p:spPr>
          <a:xfrm>
            <a:off x="1360228" y="415804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20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xmlns="" id="{2F052714-E5DC-4DC5-8FC7-646EC7BA55E0}"/>
                  </a:ext>
                </a:extLst>
              </p:cNvPr>
              <p:cNvSpPr txBox="1"/>
              <p:nvPr/>
            </p:nvSpPr>
            <p:spPr>
              <a:xfrm>
                <a:off x="2554825" y="3597465"/>
                <a:ext cx="7986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1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12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𝐎𝐑</m:t>
                    </m:r>
                  </m:oMath>
                </a14:m>
                <a:r>
                  <a:rPr lang="en-US" altLang="ja-JP" sz="12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kumimoji="1" lang="ja-JP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F052714-E5DC-4DC5-8FC7-646EC7BA5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825" y="3597465"/>
                <a:ext cx="798617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xmlns="" id="{64E09D6B-FE37-4F30-ADB0-8A73DB443452}"/>
                  </a:ext>
                </a:extLst>
              </p:cNvPr>
              <p:cNvSpPr txBox="1"/>
              <p:nvPr/>
            </p:nvSpPr>
            <p:spPr>
              <a:xfrm>
                <a:off x="319250" y="2447663"/>
                <a:ext cx="80387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sz="2400" b="1" dirty="0"/>
                  <a:t> XOR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2400" b="1" i="0" dirty="0" smtClean="0">
                        <a:solidFill>
                          <a:srgbClr val="FF0000"/>
                        </a:solidFill>
                      </a:rPr>
                      <m:t>OR</m:t>
                    </m:r>
                    <m:r>
                      <m:rPr>
                        <m:nor/>
                      </m:rPr>
                      <a:rPr lang="en-US" altLang="ja-JP" sz="2400" b="1" dirty="0">
                        <a:solidFill>
                          <a:srgbClr val="FF000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ja-JP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ja-JP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𝑨𝑵𝑫</m:t>
                    </m:r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US" altLang="ja-JP" sz="2400" b="1" dirty="0"/>
                      <m:t>NOT</m:t>
                    </m:r>
                    <m:r>
                      <m:rPr>
                        <m:nor/>
                      </m:rPr>
                      <a:rPr lang="en-US" altLang="ja-JP" sz="2400" b="1" dirty="0"/>
                      <m:t> </m:t>
                    </m:r>
                    <m:sSub>
                      <m:sSubPr>
                        <m:ctrlPr>
                          <a:rPr lang="en-US" altLang="ja-JP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m:rPr>
                        <m:nor/>
                      </m:rPr>
                      <a:rPr lang="en-US" altLang="ja-JP" sz="2400" b="1" dirty="0"/>
                      <m:t> </m:t>
                    </m:r>
                    <m:r>
                      <m:rPr>
                        <m:nor/>
                      </m:rPr>
                      <a:rPr lang="en-US" altLang="ja-JP" sz="2400" b="1" dirty="0"/>
                      <m:t>AND</m:t>
                    </m:r>
                    <m:r>
                      <m:rPr>
                        <m:nor/>
                      </m:rPr>
                      <a:rPr lang="en-US" altLang="ja-JP" sz="2400" b="1" dirty="0"/>
                      <m:t> </m:t>
                    </m:r>
                    <m:r>
                      <m:rPr>
                        <m:nor/>
                      </m:rPr>
                      <a:rPr lang="en-US" altLang="ja-JP" sz="2400" b="1" dirty="0"/>
                      <m:t>NOT</m:t>
                    </m:r>
                    <m:r>
                      <m:rPr>
                        <m:nor/>
                      </m:rPr>
                      <a:rPr lang="en-US" altLang="ja-JP" sz="2400" b="1" dirty="0"/>
                      <m:t> </m:t>
                    </m:r>
                    <m:sSub>
                      <m:sSubPr>
                        <m:ctrlPr>
                          <a:rPr lang="en-US" altLang="ja-JP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sz="2400" b="1" dirty="0"/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64E09D6B-FE37-4F30-ADB0-8A73DB443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50" y="2447663"/>
                <a:ext cx="8038795" cy="461665"/>
              </a:xfrm>
              <a:prstGeom prst="rect">
                <a:avLst/>
              </a:prstGeom>
              <a:blipFill>
                <a:blip r:embed="rId9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xmlns="" id="{8DF978F3-5E7A-4B77-ACA6-2BB0243B549C}"/>
                  </a:ext>
                </a:extLst>
              </p:cNvPr>
              <p:cNvSpPr txBox="1"/>
              <p:nvPr/>
            </p:nvSpPr>
            <p:spPr>
              <a:xfrm>
                <a:off x="290145" y="820016"/>
                <a:ext cx="7143430" cy="970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𝒐𝒖𝒕𝒑𝒖𝒕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/>
                                </a:rPr>
                                <m:t>𝒘</m:t>
                              </m:r>
                            </m:sub>
                          </m:sSub>
                          <m:r>
                            <a:rPr lang="en-US" altLang="ja-JP" sz="2000" b="1" i="1">
                              <a:latin typeface="Cambria Math"/>
                            </a:rPr>
                            <m:t>(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𝒙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ja-JP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sub>
                              </m:sSub>
                              <m:r>
                                <a:rPr lang="en-US" altLang="ja-JP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ja-JP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20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sz="2000" b="1" i="1">
                              <a:latin typeface="Cambria Math"/>
                            </a:rPr>
                            <m:t>𝒘</m:t>
                          </m:r>
                        </m:sub>
                      </m:sSub>
                      <m:r>
                        <a:rPr lang="en-US" altLang="ja-JP" sz="2000" b="1" i="1">
                          <a:latin typeface="Cambria Math"/>
                        </a:rPr>
                        <m:t>(</m:t>
                      </m:r>
                      <m:r>
                        <a:rPr lang="en-US" altLang="ja-JP" sz="2000" b="1" i="1">
                          <a:latin typeface="Cambria Math"/>
                        </a:rPr>
                        <m:t>𝒙</m:t>
                      </m:r>
                      <m:r>
                        <a:rPr lang="en-US" altLang="ja-JP" sz="2000" b="1" i="1"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altLang="ja-JP" sz="2000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000" b="1" i="1">
                              <a:latin typeface="Cambria Math"/>
                            </a:rPr>
                            <m:t>𝒋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=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altLang="ja-JP" sz="2000" b="1" i="1">
                              <a:latin typeface="Cambria Math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2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8DF978F3-5E7A-4B77-ACA6-2BB0243B5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45" y="820016"/>
                <a:ext cx="7143430" cy="9706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正方形/長方形 22"/>
          <p:cNvSpPr/>
          <p:nvPr/>
        </p:nvSpPr>
        <p:spPr>
          <a:xfrm>
            <a:off x="2083566" y="217583"/>
            <a:ext cx="9669269" cy="598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/>
              <a:t>Minsky, M. </a:t>
            </a:r>
            <a:r>
              <a:rPr lang="en-US" altLang="ja-JP" sz="1600" dirty="0" err="1"/>
              <a:t>Papert</a:t>
            </a:r>
            <a:r>
              <a:rPr lang="en-US" altLang="ja-JP" sz="1600" dirty="0"/>
              <a:t>, S. (1969). Perceptron: an introduction to computational geometry. The MIT Press, Cambridge, expanded edition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8533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72" grpId="0"/>
      <p:bldP spid="73" grpId="0"/>
      <p:bldP spid="74" grpId="0"/>
      <p:bldP spid="7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XOR</a:t>
            </a:r>
            <a:r>
              <a:rPr lang="ja-JP" altLang="en-US" dirty="0"/>
              <a:t>問題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58893B9F-6F93-4A9E-BD41-3BDB70A582B8}"/>
              </a:ext>
            </a:extLst>
          </p:cNvPr>
          <p:cNvSpPr txBox="1"/>
          <p:nvPr/>
        </p:nvSpPr>
        <p:spPr>
          <a:xfrm>
            <a:off x="319250" y="1876535"/>
            <a:ext cx="375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XOR(</a:t>
            </a:r>
            <a:r>
              <a:rPr lang="zh-TW" altLang="en-US" sz="2800" b="1" dirty="0"/>
              <a:t>排他的論理和</a:t>
            </a:r>
            <a:r>
              <a:rPr lang="en-US" altLang="ja-JP" sz="2800" b="1" dirty="0"/>
              <a:t>)</a:t>
            </a:r>
            <a:endParaRPr lang="ja-JP" altLang="en-US" sz="2800" b="1" dirty="0"/>
          </a:p>
        </p:txBody>
      </p:sp>
      <p:sp>
        <p:nvSpPr>
          <p:cNvPr id="36" name="Oval 55">
            <a:extLst>
              <a:ext uri="{FF2B5EF4-FFF2-40B4-BE49-F238E27FC236}">
                <a16:creationId xmlns:a16="http://schemas.microsoft.com/office/drawing/2014/main" xmlns="" id="{2D1F6F3C-0C5F-47DF-869A-950A1927B6F2}"/>
              </a:ext>
            </a:extLst>
          </p:cNvPr>
          <p:cNvSpPr/>
          <p:nvPr/>
        </p:nvSpPr>
        <p:spPr>
          <a:xfrm>
            <a:off x="2623193" y="3793734"/>
            <a:ext cx="661882" cy="6645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xmlns="" id="{187F6998-3083-4E6E-8AF9-38CDC906B52D}"/>
              </a:ext>
            </a:extLst>
          </p:cNvPr>
          <p:cNvGrpSpPr/>
          <p:nvPr/>
        </p:nvGrpSpPr>
        <p:grpSpPr>
          <a:xfrm>
            <a:off x="686960" y="4371415"/>
            <a:ext cx="425097" cy="426786"/>
            <a:chOff x="344364" y="4691157"/>
            <a:chExt cx="425097" cy="426786"/>
          </a:xfrm>
        </p:grpSpPr>
        <p:sp>
          <p:nvSpPr>
            <p:cNvPr id="44" name="Oval 54">
              <a:extLst>
                <a:ext uri="{FF2B5EF4-FFF2-40B4-BE49-F238E27FC236}">
                  <a16:creationId xmlns:a16="http://schemas.microsoft.com/office/drawing/2014/main" xmlns="" id="{525A86BF-8AB4-4BCD-93B8-2E2F513FA040}"/>
                </a:ext>
              </a:extLst>
            </p:cNvPr>
            <p:cNvSpPr/>
            <p:nvPr/>
          </p:nvSpPr>
          <p:spPr>
            <a:xfrm>
              <a:off x="344364" y="4691157"/>
              <a:ext cx="425097" cy="4267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Picture 61">
              <a:extLst>
                <a:ext uri="{FF2B5EF4-FFF2-40B4-BE49-F238E27FC236}">
                  <a16:creationId xmlns:a16="http://schemas.microsoft.com/office/drawing/2014/main" xmlns="" id="{F07416E4-0CD6-4F67-AAF8-8AC1840DA3D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253" y="4847122"/>
              <a:ext cx="179788" cy="122963"/>
            </a:xfrm>
            <a:prstGeom prst="rect">
              <a:avLst/>
            </a:prstGeom>
          </p:spPr>
        </p:pic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xmlns="" id="{C461C290-07CE-4F36-891B-00DFD8F2766F}"/>
              </a:ext>
            </a:extLst>
          </p:cNvPr>
          <p:cNvGrpSpPr/>
          <p:nvPr/>
        </p:nvGrpSpPr>
        <p:grpSpPr>
          <a:xfrm>
            <a:off x="686960" y="5225573"/>
            <a:ext cx="425097" cy="426786"/>
            <a:chOff x="344364" y="5188227"/>
            <a:chExt cx="425097" cy="426786"/>
          </a:xfrm>
        </p:grpSpPr>
        <p:sp>
          <p:nvSpPr>
            <p:cNvPr id="43" name="Oval 53">
              <a:extLst>
                <a:ext uri="{FF2B5EF4-FFF2-40B4-BE49-F238E27FC236}">
                  <a16:creationId xmlns:a16="http://schemas.microsoft.com/office/drawing/2014/main" xmlns="" id="{7FEA8976-C329-4CD5-A033-3B839A3F1A42}"/>
                </a:ext>
              </a:extLst>
            </p:cNvPr>
            <p:cNvSpPr/>
            <p:nvPr/>
          </p:nvSpPr>
          <p:spPr>
            <a:xfrm>
              <a:off x="344364" y="5188227"/>
              <a:ext cx="425097" cy="4267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62">
              <a:extLst>
                <a:ext uri="{FF2B5EF4-FFF2-40B4-BE49-F238E27FC236}">
                  <a16:creationId xmlns:a16="http://schemas.microsoft.com/office/drawing/2014/main" xmlns="" id="{3E8F863E-5F3B-4D99-B0EB-E712D0E4F80F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500" y="5339840"/>
              <a:ext cx="184397" cy="122963"/>
            </a:xfrm>
            <a:prstGeom prst="rect">
              <a:avLst/>
            </a:prstGeom>
          </p:spPr>
        </p:pic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xmlns="" id="{3E820266-C050-4819-8313-BBE3794CAA4D}"/>
              </a:ext>
            </a:extLst>
          </p:cNvPr>
          <p:cNvGrpSpPr/>
          <p:nvPr/>
        </p:nvGrpSpPr>
        <p:grpSpPr>
          <a:xfrm>
            <a:off x="709867" y="3560048"/>
            <a:ext cx="425097" cy="426786"/>
            <a:chOff x="344364" y="4194086"/>
            <a:chExt cx="425097" cy="426786"/>
          </a:xfrm>
        </p:grpSpPr>
        <p:sp>
          <p:nvSpPr>
            <p:cNvPr id="45" name="Oval 55">
              <a:extLst>
                <a:ext uri="{FF2B5EF4-FFF2-40B4-BE49-F238E27FC236}">
                  <a16:creationId xmlns:a16="http://schemas.microsoft.com/office/drawing/2014/main" xmlns="" id="{C09BE068-C49D-4475-AC6C-6234B71BDB79}"/>
                </a:ext>
              </a:extLst>
            </p:cNvPr>
            <p:cNvSpPr/>
            <p:nvPr/>
          </p:nvSpPr>
          <p:spPr>
            <a:xfrm>
              <a:off x="344364" y="4194086"/>
              <a:ext cx="425097" cy="4267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63">
              <a:extLst>
                <a:ext uri="{FF2B5EF4-FFF2-40B4-BE49-F238E27FC236}">
                  <a16:creationId xmlns:a16="http://schemas.microsoft.com/office/drawing/2014/main" xmlns="" id="{040259EA-1A3D-483F-9589-DDE3AD5836FB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500" y="4342201"/>
              <a:ext cx="184397" cy="122881"/>
            </a:xfrm>
            <a:prstGeom prst="rect">
              <a:avLst/>
            </a:prstGeom>
          </p:spPr>
        </p:pic>
      </p:grp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xmlns="" id="{E22ED219-492F-456B-A657-6B4F47C2759A}"/>
              </a:ext>
            </a:extLst>
          </p:cNvPr>
          <p:cNvCxnSpPr>
            <a:cxnSpLocks/>
            <a:stCxn id="45" idx="6"/>
            <a:endCxn id="36" idx="2"/>
          </p:cNvCxnSpPr>
          <p:nvPr/>
        </p:nvCxnSpPr>
        <p:spPr>
          <a:xfrm>
            <a:off x="1134964" y="3773441"/>
            <a:ext cx="1488229" cy="352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xmlns="" id="{F6DBA544-F3D1-454C-B0B5-1EBCE63905F2}"/>
              </a:ext>
            </a:extLst>
          </p:cNvPr>
          <p:cNvCxnSpPr>
            <a:cxnSpLocks/>
            <a:stCxn id="44" idx="6"/>
            <a:endCxn id="36" idx="2"/>
          </p:cNvCxnSpPr>
          <p:nvPr/>
        </p:nvCxnSpPr>
        <p:spPr>
          <a:xfrm flipV="1">
            <a:off x="1112057" y="4125990"/>
            <a:ext cx="1511136" cy="45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xmlns="" id="{E32EFEBF-0D67-44D1-BB53-0CD2C334B711}"/>
              </a:ext>
            </a:extLst>
          </p:cNvPr>
          <p:cNvCxnSpPr>
            <a:cxnSpLocks/>
            <a:stCxn id="43" idx="6"/>
            <a:endCxn id="36" idx="2"/>
          </p:cNvCxnSpPr>
          <p:nvPr/>
        </p:nvCxnSpPr>
        <p:spPr>
          <a:xfrm flipV="1">
            <a:off x="1112057" y="4125990"/>
            <a:ext cx="1511136" cy="1312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xmlns="" id="{30B3FFC7-C23B-4FE5-AE03-254416912AF9}"/>
              </a:ext>
            </a:extLst>
          </p:cNvPr>
          <p:cNvSpPr txBox="1"/>
          <p:nvPr/>
        </p:nvSpPr>
        <p:spPr>
          <a:xfrm>
            <a:off x="1456587" y="3614144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-10</a:t>
            </a:r>
            <a:endParaRPr kumimoji="1" lang="ja-JP" altLang="en-US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xmlns="" id="{4A91FFB6-D40B-48A1-80EC-9BCAF5751162}"/>
              </a:ext>
            </a:extLst>
          </p:cNvPr>
          <p:cNvSpPr txBox="1"/>
          <p:nvPr/>
        </p:nvSpPr>
        <p:spPr>
          <a:xfrm>
            <a:off x="1437932" y="47304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20</a:t>
            </a:r>
            <a:endParaRPr kumimoji="1" lang="ja-JP" altLang="en-US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xmlns="" id="{5A7EACC4-F3A8-4C83-BE96-07151E21C3B0}"/>
              </a:ext>
            </a:extLst>
          </p:cNvPr>
          <p:cNvSpPr txBox="1"/>
          <p:nvPr/>
        </p:nvSpPr>
        <p:spPr>
          <a:xfrm>
            <a:off x="1360228" y="41580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20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xmlns="" id="{2F052714-E5DC-4DC5-8FC7-646EC7BA55E0}"/>
                  </a:ext>
                </a:extLst>
              </p:cNvPr>
              <p:cNvSpPr txBox="1"/>
              <p:nvPr/>
            </p:nvSpPr>
            <p:spPr>
              <a:xfrm>
                <a:off x="2588779" y="3594184"/>
                <a:ext cx="7986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1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𝐎𝐑</m:t>
                    </m:r>
                  </m:oMath>
                </a14:m>
                <a:r>
                  <a:rPr lang="en-US" altLang="ja-JP" sz="12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kumimoji="1" lang="ja-JP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F052714-E5DC-4DC5-8FC7-646EC7BA5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779" y="3594184"/>
                <a:ext cx="798617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55">
            <a:extLst>
              <a:ext uri="{FF2B5EF4-FFF2-40B4-BE49-F238E27FC236}">
                <a16:creationId xmlns:a16="http://schemas.microsoft.com/office/drawing/2014/main" xmlns="" id="{B3AC978D-13DF-4031-ABB1-74855CE9A49F}"/>
              </a:ext>
            </a:extLst>
          </p:cNvPr>
          <p:cNvSpPr/>
          <p:nvPr/>
        </p:nvSpPr>
        <p:spPr>
          <a:xfrm>
            <a:off x="2588779" y="4754535"/>
            <a:ext cx="661882" cy="6645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xmlns="" id="{0ECF9F2B-92FB-40FF-A862-23B8B87F8F8E}"/>
              </a:ext>
            </a:extLst>
          </p:cNvPr>
          <p:cNvCxnSpPr>
            <a:stCxn id="45" idx="6"/>
            <a:endCxn id="25" idx="2"/>
          </p:cNvCxnSpPr>
          <p:nvPr/>
        </p:nvCxnSpPr>
        <p:spPr>
          <a:xfrm>
            <a:off x="1134964" y="3773441"/>
            <a:ext cx="1453815" cy="131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xmlns="" id="{DA1825CA-CF87-4942-816D-359598A8E2B1}"/>
              </a:ext>
            </a:extLst>
          </p:cNvPr>
          <p:cNvCxnSpPr>
            <a:cxnSpLocks/>
            <a:stCxn id="44" idx="6"/>
            <a:endCxn id="25" idx="2"/>
          </p:cNvCxnSpPr>
          <p:nvPr/>
        </p:nvCxnSpPr>
        <p:spPr>
          <a:xfrm>
            <a:off x="1112057" y="4584808"/>
            <a:ext cx="1476722" cy="501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xmlns="" id="{C8268988-59E0-44DF-861F-F98EC7887C16}"/>
              </a:ext>
            </a:extLst>
          </p:cNvPr>
          <p:cNvCxnSpPr>
            <a:cxnSpLocks/>
            <a:stCxn id="43" idx="6"/>
            <a:endCxn id="25" idx="2"/>
          </p:cNvCxnSpPr>
          <p:nvPr/>
        </p:nvCxnSpPr>
        <p:spPr>
          <a:xfrm flipV="1">
            <a:off x="1112057" y="5086791"/>
            <a:ext cx="1476722" cy="35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xmlns="" id="{37FF9210-77CD-4793-877C-FBA87921B8A4}"/>
              </a:ext>
            </a:extLst>
          </p:cNvPr>
          <p:cNvSpPr txBox="1"/>
          <p:nvPr/>
        </p:nvSpPr>
        <p:spPr>
          <a:xfrm>
            <a:off x="1727655" y="432217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10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xmlns="" id="{0757364B-3577-4326-B5C3-B348F5C0A8D7}"/>
              </a:ext>
            </a:extLst>
          </p:cNvPr>
          <p:cNvSpPr txBox="1"/>
          <p:nvPr/>
        </p:nvSpPr>
        <p:spPr>
          <a:xfrm>
            <a:off x="1859350" y="475783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-20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xmlns="" id="{4F812CA4-971F-462E-91EB-E4957B3FEB09}"/>
              </a:ext>
            </a:extLst>
          </p:cNvPr>
          <p:cNvSpPr txBox="1"/>
          <p:nvPr/>
        </p:nvSpPr>
        <p:spPr>
          <a:xfrm>
            <a:off x="1691194" y="513502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-20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xmlns="" id="{EAA2B87F-73F9-4DF9-BCD5-649849466079}"/>
                  </a:ext>
                </a:extLst>
              </p:cNvPr>
              <p:cNvSpPr txBox="1"/>
              <p:nvPr/>
            </p:nvSpPr>
            <p:spPr>
              <a:xfrm>
                <a:off x="2215230" y="5300184"/>
                <a:ext cx="17627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200" b="1" dirty="0" smtClean="0">
                    <a:solidFill>
                      <a:srgbClr val="FF0000"/>
                    </a:solidFill>
                  </a:rPr>
                  <a:t>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sz="1200" b="1" dirty="0">
                    <a:solidFill>
                      <a:srgbClr val="FF0000"/>
                    </a:solidFill>
                  </a:rPr>
                  <a:t> AND 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AA2B87F-73F9-4DF9-BCD5-649849466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230" y="5300184"/>
                <a:ext cx="1762727" cy="276999"/>
              </a:xfrm>
              <a:prstGeom prst="rect">
                <a:avLst/>
              </a:prstGeom>
              <a:blipFill rotWithShape="1">
                <a:blip r:embed="rId9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xmlns="" id="{2DF831DC-1AAB-4312-8EB0-E85857CA9F3E}"/>
                  </a:ext>
                </a:extLst>
              </p:cNvPr>
              <p:cNvSpPr txBox="1"/>
              <p:nvPr/>
            </p:nvSpPr>
            <p:spPr>
              <a:xfrm>
                <a:off x="290145" y="820016"/>
                <a:ext cx="7143430" cy="970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𝒐𝒖𝒕𝒑𝒖𝒕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/>
                                </a:rPr>
                                <m:t>𝒘</m:t>
                              </m:r>
                            </m:sub>
                          </m:sSub>
                          <m:r>
                            <a:rPr lang="en-US" altLang="ja-JP" sz="2000" b="1" i="1">
                              <a:latin typeface="Cambria Math"/>
                            </a:rPr>
                            <m:t>(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𝒙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ja-JP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sub>
                              </m:sSub>
                              <m:r>
                                <a:rPr lang="en-US" altLang="ja-JP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ja-JP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20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sz="2000" b="1" i="1">
                              <a:latin typeface="Cambria Math"/>
                            </a:rPr>
                            <m:t>𝒘</m:t>
                          </m:r>
                        </m:sub>
                      </m:sSub>
                      <m:r>
                        <a:rPr lang="en-US" altLang="ja-JP" sz="2000" b="1" i="1">
                          <a:latin typeface="Cambria Math"/>
                        </a:rPr>
                        <m:t>(</m:t>
                      </m:r>
                      <m:r>
                        <a:rPr lang="en-US" altLang="ja-JP" sz="2000" b="1" i="1">
                          <a:latin typeface="Cambria Math"/>
                        </a:rPr>
                        <m:t>𝒙</m:t>
                      </m:r>
                      <m:r>
                        <a:rPr lang="en-US" altLang="ja-JP" sz="2000" b="1" i="1"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altLang="ja-JP" sz="2000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000" b="1" i="1">
                              <a:latin typeface="Cambria Math"/>
                            </a:rPr>
                            <m:t>𝒋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=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altLang="ja-JP" sz="2000" b="1" i="1">
                              <a:latin typeface="Cambria Math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2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DF831DC-1AAB-4312-8EB0-E85857CA9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45" y="820016"/>
                <a:ext cx="7143430" cy="9706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xmlns="" id="{92957033-0FD1-4E38-901C-59EBF0EDB12E}"/>
                  </a:ext>
                </a:extLst>
              </p:cNvPr>
              <p:cNvSpPr txBox="1"/>
              <p:nvPr/>
            </p:nvSpPr>
            <p:spPr>
              <a:xfrm>
                <a:off x="319250" y="2447663"/>
                <a:ext cx="80387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sz="2400" b="1" dirty="0"/>
                  <a:t> XOR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2400" b="1" i="0" dirty="0" smtClean="0">
                        <a:solidFill>
                          <a:schemeClr val="tx1"/>
                        </a:solidFill>
                      </a:rPr>
                      <m:t>OR</m:t>
                    </m:r>
                    <m:r>
                      <m:rPr>
                        <m:nor/>
                      </m:rPr>
                      <a:rPr lang="en-US" altLang="ja-JP" sz="2400" b="1" dirty="0">
                        <a:solidFill>
                          <a:schemeClr val="tx1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ja-JP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ja-JP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𝑨𝑵𝑫</m:t>
                    </m:r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ja-JP" sz="2400" b="1" dirty="0">
                        <a:solidFill>
                          <a:srgbClr val="FF0000"/>
                        </a:solidFill>
                      </a:rPr>
                      <m:t>NOT</m:t>
                    </m:r>
                    <m:r>
                      <m:rPr>
                        <m:nor/>
                      </m:rPr>
                      <a:rPr lang="en-US" altLang="ja-JP" sz="2400" b="1" dirty="0">
                        <a:solidFill>
                          <a:srgbClr val="FF000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m:rPr>
                        <m:nor/>
                      </m:rPr>
                      <a:rPr lang="en-US" altLang="ja-JP" sz="2400" b="1" dirty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ja-JP" sz="2400" b="1" dirty="0">
                        <a:solidFill>
                          <a:srgbClr val="FF0000"/>
                        </a:solidFill>
                      </a:rPr>
                      <m:t>AND</m:t>
                    </m:r>
                    <m:r>
                      <m:rPr>
                        <m:nor/>
                      </m:rPr>
                      <a:rPr lang="en-US" altLang="ja-JP" sz="2400" b="1" dirty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ja-JP" sz="2400" b="1" dirty="0">
                        <a:solidFill>
                          <a:srgbClr val="FF0000"/>
                        </a:solidFill>
                      </a:rPr>
                      <m:t>NOT</m:t>
                    </m:r>
                    <m:r>
                      <m:rPr>
                        <m:nor/>
                      </m:rPr>
                      <a:rPr lang="en-US" altLang="ja-JP" sz="2400" b="1" dirty="0">
                        <a:solidFill>
                          <a:srgbClr val="FF000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ja-JP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sz="2400" b="1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92957033-0FD1-4E38-901C-59EBF0EDB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50" y="2447663"/>
                <a:ext cx="8038795" cy="461665"/>
              </a:xfrm>
              <a:prstGeom prst="rect">
                <a:avLst/>
              </a:prstGeom>
              <a:blipFill>
                <a:blip r:embed="rId11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正方形/長方形 30"/>
          <p:cNvSpPr/>
          <p:nvPr/>
        </p:nvSpPr>
        <p:spPr>
          <a:xfrm>
            <a:off x="2083566" y="217583"/>
            <a:ext cx="9669269" cy="598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/>
              <a:t>Minsky, M. </a:t>
            </a:r>
            <a:r>
              <a:rPr lang="en-US" altLang="ja-JP" sz="1600" dirty="0" err="1"/>
              <a:t>Papert</a:t>
            </a:r>
            <a:r>
              <a:rPr lang="en-US" altLang="ja-JP" sz="1600" dirty="0"/>
              <a:t>, S. (1969). Perceptron: an introduction to computational geometry. The MIT Press, Cambridge, expanded edition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9601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XOR</a:t>
            </a:r>
            <a:r>
              <a:rPr lang="ja-JP" altLang="en-US" dirty="0"/>
              <a:t>問題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58893B9F-6F93-4A9E-BD41-3BDB70A582B8}"/>
              </a:ext>
            </a:extLst>
          </p:cNvPr>
          <p:cNvSpPr txBox="1"/>
          <p:nvPr/>
        </p:nvSpPr>
        <p:spPr>
          <a:xfrm>
            <a:off x="319250" y="1876535"/>
            <a:ext cx="375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XOR(</a:t>
            </a:r>
            <a:r>
              <a:rPr lang="zh-TW" altLang="en-US" sz="2800" b="1" dirty="0"/>
              <a:t>排他的論理和</a:t>
            </a:r>
            <a:r>
              <a:rPr lang="en-US" altLang="ja-JP" sz="2800" b="1" dirty="0"/>
              <a:t>)</a:t>
            </a:r>
            <a:endParaRPr lang="ja-JP" altLang="en-US" sz="2800" b="1" dirty="0"/>
          </a:p>
        </p:txBody>
      </p:sp>
      <p:sp>
        <p:nvSpPr>
          <p:cNvPr id="36" name="Oval 55">
            <a:extLst>
              <a:ext uri="{FF2B5EF4-FFF2-40B4-BE49-F238E27FC236}">
                <a16:creationId xmlns:a16="http://schemas.microsoft.com/office/drawing/2014/main" xmlns="" id="{2D1F6F3C-0C5F-47DF-869A-950A1927B6F2}"/>
              </a:ext>
            </a:extLst>
          </p:cNvPr>
          <p:cNvSpPr/>
          <p:nvPr/>
        </p:nvSpPr>
        <p:spPr>
          <a:xfrm>
            <a:off x="2623193" y="3793734"/>
            <a:ext cx="661882" cy="6645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xmlns="" id="{187F6998-3083-4E6E-8AF9-38CDC906B52D}"/>
              </a:ext>
            </a:extLst>
          </p:cNvPr>
          <p:cNvGrpSpPr/>
          <p:nvPr/>
        </p:nvGrpSpPr>
        <p:grpSpPr>
          <a:xfrm>
            <a:off x="686960" y="4371415"/>
            <a:ext cx="425097" cy="426786"/>
            <a:chOff x="344364" y="4691157"/>
            <a:chExt cx="425097" cy="426786"/>
          </a:xfrm>
        </p:grpSpPr>
        <p:sp>
          <p:nvSpPr>
            <p:cNvPr id="44" name="Oval 54">
              <a:extLst>
                <a:ext uri="{FF2B5EF4-FFF2-40B4-BE49-F238E27FC236}">
                  <a16:creationId xmlns:a16="http://schemas.microsoft.com/office/drawing/2014/main" xmlns="" id="{525A86BF-8AB4-4BCD-93B8-2E2F513FA040}"/>
                </a:ext>
              </a:extLst>
            </p:cNvPr>
            <p:cNvSpPr/>
            <p:nvPr/>
          </p:nvSpPr>
          <p:spPr>
            <a:xfrm>
              <a:off x="344364" y="4691157"/>
              <a:ext cx="425097" cy="4267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Picture 61">
              <a:extLst>
                <a:ext uri="{FF2B5EF4-FFF2-40B4-BE49-F238E27FC236}">
                  <a16:creationId xmlns:a16="http://schemas.microsoft.com/office/drawing/2014/main" xmlns="" id="{F07416E4-0CD6-4F67-AAF8-8AC1840DA3D5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253" y="4847122"/>
              <a:ext cx="179788" cy="122963"/>
            </a:xfrm>
            <a:prstGeom prst="rect">
              <a:avLst/>
            </a:prstGeom>
          </p:spPr>
        </p:pic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xmlns="" id="{C461C290-07CE-4F36-891B-00DFD8F2766F}"/>
              </a:ext>
            </a:extLst>
          </p:cNvPr>
          <p:cNvGrpSpPr/>
          <p:nvPr/>
        </p:nvGrpSpPr>
        <p:grpSpPr>
          <a:xfrm>
            <a:off x="686960" y="5225573"/>
            <a:ext cx="425097" cy="426786"/>
            <a:chOff x="344364" y="5188227"/>
            <a:chExt cx="425097" cy="426786"/>
          </a:xfrm>
        </p:grpSpPr>
        <p:sp>
          <p:nvSpPr>
            <p:cNvPr id="43" name="Oval 53">
              <a:extLst>
                <a:ext uri="{FF2B5EF4-FFF2-40B4-BE49-F238E27FC236}">
                  <a16:creationId xmlns:a16="http://schemas.microsoft.com/office/drawing/2014/main" xmlns="" id="{7FEA8976-C329-4CD5-A033-3B839A3F1A42}"/>
                </a:ext>
              </a:extLst>
            </p:cNvPr>
            <p:cNvSpPr/>
            <p:nvPr/>
          </p:nvSpPr>
          <p:spPr>
            <a:xfrm>
              <a:off x="344364" y="5188227"/>
              <a:ext cx="425097" cy="4267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62">
              <a:extLst>
                <a:ext uri="{FF2B5EF4-FFF2-40B4-BE49-F238E27FC236}">
                  <a16:creationId xmlns:a16="http://schemas.microsoft.com/office/drawing/2014/main" xmlns="" id="{3E8F863E-5F3B-4D99-B0EB-E712D0E4F80F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500" y="5339840"/>
              <a:ext cx="184397" cy="122963"/>
            </a:xfrm>
            <a:prstGeom prst="rect">
              <a:avLst/>
            </a:prstGeom>
          </p:spPr>
        </p:pic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xmlns="" id="{3E820266-C050-4819-8313-BBE3794CAA4D}"/>
              </a:ext>
            </a:extLst>
          </p:cNvPr>
          <p:cNvGrpSpPr/>
          <p:nvPr/>
        </p:nvGrpSpPr>
        <p:grpSpPr>
          <a:xfrm>
            <a:off x="709867" y="3560048"/>
            <a:ext cx="425097" cy="426786"/>
            <a:chOff x="344364" y="4194086"/>
            <a:chExt cx="425097" cy="426786"/>
          </a:xfrm>
        </p:grpSpPr>
        <p:sp>
          <p:nvSpPr>
            <p:cNvPr id="45" name="Oval 55">
              <a:extLst>
                <a:ext uri="{FF2B5EF4-FFF2-40B4-BE49-F238E27FC236}">
                  <a16:creationId xmlns:a16="http://schemas.microsoft.com/office/drawing/2014/main" xmlns="" id="{C09BE068-C49D-4475-AC6C-6234B71BDB79}"/>
                </a:ext>
              </a:extLst>
            </p:cNvPr>
            <p:cNvSpPr/>
            <p:nvPr/>
          </p:nvSpPr>
          <p:spPr>
            <a:xfrm>
              <a:off x="344364" y="4194086"/>
              <a:ext cx="425097" cy="4267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63">
              <a:extLst>
                <a:ext uri="{FF2B5EF4-FFF2-40B4-BE49-F238E27FC236}">
                  <a16:creationId xmlns:a16="http://schemas.microsoft.com/office/drawing/2014/main" xmlns="" id="{040259EA-1A3D-483F-9589-DDE3AD5836FB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500" y="4342201"/>
              <a:ext cx="184397" cy="122881"/>
            </a:xfrm>
            <a:prstGeom prst="rect">
              <a:avLst/>
            </a:prstGeom>
          </p:spPr>
        </p:pic>
      </p:grp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xmlns="" id="{E22ED219-492F-456B-A657-6B4F47C2759A}"/>
              </a:ext>
            </a:extLst>
          </p:cNvPr>
          <p:cNvCxnSpPr>
            <a:cxnSpLocks/>
            <a:stCxn id="45" idx="6"/>
            <a:endCxn id="36" idx="2"/>
          </p:cNvCxnSpPr>
          <p:nvPr/>
        </p:nvCxnSpPr>
        <p:spPr>
          <a:xfrm>
            <a:off x="1134964" y="3773441"/>
            <a:ext cx="1488229" cy="352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xmlns="" id="{F6DBA544-F3D1-454C-B0B5-1EBCE63905F2}"/>
              </a:ext>
            </a:extLst>
          </p:cNvPr>
          <p:cNvCxnSpPr>
            <a:cxnSpLocks/>
            <a:stCxn id="44" idx="6"/>
            <a:endCxn id="36" idx="2"/>
          </p:cNvCxnSpPr>
          <p:nvPr/>
        </p:nvCxnSpPr>
        <p:spPr>
          <a:xfrm flipV="1">
            <a:off x="1112057" y="4125990"/>
            <a:ext cx="1511136" cy="45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xmlns="" id="{E32EFEBF-0D67-44D1-BB53-0CD2C334B711}"/>
              </a:ext>
            </a:extLst>
          </p:cNvPr>
          <p:cNvCxnSpPr>
            <a:cxnSpLocks/>
            <a:stCxn id="43" idx="6"/>
            <a:endCxn id="36" idx="2"/>
          </p:cNvCxnSpPr>
          <p:nvPr/>
        </p:nvCxnSpPr>
        <p:spPr>
          <a:xfrm flipV="1">
            <a:off x="1112057" y="4125990"/>
            <a:ext cx="1511136" cy="1312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xmlns="" id="{30B3FFC7-C23B-4FE5-AE03-254416912AF9}"/>
              </a:ext>
            </a:extLst>
          </p:cNvPr>
          <p:cNvSpPr txBox="1"/>
          <p:nvPr/>
        </p:nvSpPr>
        <p:spPr>
          <a:xfrm>
            <a:off x="1456587" y="3614144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-10</a:t>
            </a:r>
            <a:endParaRPr kumimoji="1" lang="ja-JP" altLang="en-US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xmlns="" id="{4A91FFB6-D40B-48A1-80EC-9BCAF5751162}"/>
              </a:ext>
            </a:extLst>
          </p:cNvPr>
          <p:cNvSpPr txBox="1"/>
          <p:nvPr/>
        </p:nvSpPr>
        <p:spPr>
          <a:xfrm>
            <a:off x="1437932" y="47304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20</a:t>
            </a:r>
            <a:endParaRPr kumimoji="1" lang="ja-JP" altLang="en-US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xmlns="" id="{5A7EACC4-F3A8-4C83-BE96-07151E21C3B0}"/>
              </a:ext>
            </a:extLst>
          </p:cNvPr>
          <p:cNvSpPr txBox="1"/>
          <p:nvPr/>
        </p:nvSpPr>
        <p:spPr>
          <a:xfrm>
            <a:off x="1360228" y="41580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20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xmlns="" id="{2F052714-E5DC-4DC5-8FC7-646EC7BA55E0}"/>
                  </a:ext>
                </a:extLst>
              </p:cNvPr>
              <p:cNvSpPr txBox="1"/>
              <p:nvPr/>
            </p:nvSpPr>
            <p:spPr>
              <a:xfrm>
                <a:off x="2554825" y="3588707"/>
                <a:ext cx="7986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1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𝐎𝐑</m:t>
                    </m:r>
                  </m:oMath>
                </a14:m>
                <a:r>
                  <a:rPr lang="en-US" altLang="ja-JP" sz="12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kumimoji="1" lang="ja-JP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F052714-E5DC-4DC5-8FC7-646EC7BA5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825" y="3588707"/>
                <a:ext cx="798617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55">
            <a:extLst>
              <a:ext uri="{FF2B5EF4-FFF2-40B4-BE49-F238E27FC236}">
                <a16:creationId xmlns:a16="http://schemas.microsoft.com/office/drawing/2014/main" xmlns="" id="{B3AC978D-13DF-4031-ABB1-74855CE9A49F}"/>
              </a:ext>
            </a:extLst>
          </p:cNvPr>
          <p:cNvSpPr/>
          <p:nvPr/>
        </p:nvSpPr>
        <p:spPr>
          <a:xfrm>
            <a:off x="2588779" y="4754535"/>
            <a:ext cx="661882" cy="6645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xmlns="" id="{0ECF9F2B-92FB-40FF-A862-23B8B87F8F8E}"/>
              </a:ext>
            </a:extLst>
          </p:cNvPr>
          <p:cNvCxnSpPr>
            <a:stCxn id="45" idx="6"/>
            <a:endCxn id="25" idx="2"/>
          </p:cNvCxnSpPr>
          <p:nvPr/>
        </p:nvCxnSpPr>
        <p:spPr>
          <a:xfrm>
            <a:off x="1134964" y="3773441"/>
            <a:ext cx="1453815" cy="131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xmlns="" id="{DA1825CA-CF87-4942-816D-359598A8E2B1}"/>
              </a:ext>
            </a:extLst>
          </p:cNvPr>
          <p:cNvCxnSpPr>
            <a:cxnSpLocks/>
            <a:stCxn id="44" idx="6"/>
            <a:endCxn id="25" idx="2"/>
          </p:cNvCxnSpPr>
          <p:nvPr/>
        </p:nvCxnSpPr>
        <p:spPr>
          <a:xfrm>
            <a:off x="1112057" y="4584808"/>
            <a:ext cx="1476722" cy="501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xmlns="" id="{C8268988-59E0-44DF-861F-F98EC7887C16}"/>
              </a:ext>
            </a:extLst>
          </p:cNvPr>
          <p:cNvCxnSpPr>
            <a:cxnSpLocks/>
            <a:stCxn id="43" idx="6"/>
            <a:endCxn id="25" idx="2"/>
          </p:cNvCxnSpPr>
          <p:nvPr/>
        </p:nvCxnSpPr>
        <p:spPr>
          <a:xfrm flipV="1">
            <a:off x="1112057" y="5086791"/>
            <a:ext cx="1476722" cy="35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xmlns="" id="{37FF9210-77CD-4793-877C-FBA87921B8A4}"/>
              </a:ext>
            </a:extLst>
          </p:cNvPr>
          <p:cNvSpPr txBox="1"/>
          <p:nvPr/>
        </p:nvSpPr>
        <p:spPr>
          <a:xfrm>
            <a:off x="1727655" y="432217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10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xmlns="" id="{0757364B-3577-4326-B5C3-B348F5C0A8D7}"/>
              </a:ext>
            </a:extLst>
          </p:cNvPr>
          <p:cNvSpPr txBox="1"/>
          <p:nvPr/>
        </p:nvSpPr>
        <p:spPr>
          <a:xfrm>
            <a:off x="1859350" y="475783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-20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xmlns="" id="{4F812CA4-971F-462E-91EB-E4957B3FEB09}"/>
              </a:ext>
            </a:extLst>
          </p:cNvPr>
          <p:cNvSpPr txBox="1"/>
          <p:nvPr/>
        </p:nvSpPr>
        <p:spPr>
          <a:xfrm>
            <a:off x="1691194" y="513502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-20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xmlns="" id="{EAA2B87F-73F9-4DF9-BCD5-649849466079}"/>
                  </a:ext>
                </a:extLst>
              </p:cNvPr>
              <p:cNvSpPr txBox="1"/>
              <p:nvPr/>
            </p:nvSpPr>
            <p:spPr>
              <a:xfrm>
                <a:off x="2215230" y="5300184"/>
                <a:ext cx="17027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200" b="1" dirty="0"/>
                  <a:t>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sz="1200" b="1" dirty="0"/>
                  <a:t> AND 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AA2B87F-73F9-4DF9-BCD5-649849466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230" y="5300184"/>
                <a:ext cx="1702710" cy="276999"/>
              </a:xfrm>
              <a:prstGeom prst="rect">
                <a:avLst/>
              </a:prstGeom>
              <a:blipFill>
                <a:blip r:embed="rId1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55">
            <a:extLst>
              <a:ext uri="{FF2B5EF4-FFF2-40B4-BE49-F238E27FC236}">
                <a16:creationId xmlns:a16="http://schemas.microsoft.com/office/drawing/2014/main" xmlns="" id="{56E951D5-246B-44F6-921D-C7AFCAD3803D}"/>
              </a:ext>
            </a:extLst>
          </p:cNvPr>
          <p:cNvSpPr/>
          <p:nvPr/>
        </p:nvSpPr>
        <p:spPr>
          <a:xfrm>
            <a:off x="2602070" y="2971631"/>
            <a:ext cx="661882" cy="6645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+1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pic>
        <p:nvPicPr>
          <p:cNvPr id="38" name="Picture 2" descr="https://raw.githubusercontent.com/fengdu78/Coursera-ML-AndrewNg-Notes/master/images/809187c1815e1ec67184699076de51f2.png">
            <a:extLst>
              <a:ext uri="{FF2B5EF4-FFF2-40B4-BE49-F238E27FC236}">
                <a16:creationId xmlns:a16="http://schemas.microsoft.com/office/drawing/2014/main" xmlns="" id="{74079033-39E6-4A9D-BDCE-27DFD374A6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1" t="29619"/>
          <a:stretch/>
        </p:blipFill>
        <p:spPr bwMode="auto">
          <a:xfrm>
            <a:off x="4547533" y="3336681"/>
            <a:ext cx="2009082" cy="20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xmlns="" id="{C784650A-5492-4A71-A447-DAAD5DABFA0F}"/>
              </a:ext>
            </a:extLst>
          </p:cNvPr>
          <p:cNvCxnSpPr>
            <a:cxnSpLocks/>
            <a:stCxn id="32" idx="6"/>
            <a:endCxn id="38" idx="1"/>
          </p:cNvCxnSpPr>
          <p:nvPr/>
        </p:nvCxnSpPr>
        <p:spPr>
          <a:xfrm>
            <a:off x="3263952" y="3303887"/>
            <a:ext cx="1283581" cy="1074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xmlns="" id="{EBD0D105-F025-43C5-8214-B8F7A0C06E09}"/>
              </a:ext>
            </a:extLst>
          </p:cNvPr>
          <p:cNvCxnSpPr>
            <a:cxnSpLocks/>
            <a:stCxn id="36" idx="6"/>
            <a:endCxn id="38" idx="1"/>
          </p:cNvCxnSpPr>
          <p:nvPr/>
        </p:nvCxnSpPr>
        <p:spPr>
          <a:xfrm>
            <a:off x="3285075" y="4125990"/>
            <a:ext cx="1262458" cy="252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xmlns="" id="{AA65239F-7F6C-48BA-B00F-EFD1BF614E37}"/>
              </a:ext>
            </a:extLst>
          </p:cNvPr>
          <p:cNvCxnSpPr>
            <a:cxnSpLocks/>
            <a:stCxn id="25" idx="6"/>
            <a:endCxn id="38" idx="1"/>
          </p:cNvCxnSpPr>
          <p:nvPr/>
        </p:nvCxnSpPr>
        <p:spPr>
          <a:xfrm flipV="1">
            <a:off x="3250661" y="4378042"/>
            <a:ext cx="1296872" cy="708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xmlns="" id="{A36BCE30-D265-42B4-ACBC-2D3BEDD3F7D3}"/>
              </a:ext>
            </a:extLst>
          </p:cNvPr>
          <p:cNvSpPr txBox="1"/>
          <p:nvPr/>
        </p:nvSpPr>
        <p:spPr>
          <a:xfrm>
            <a:off x="3627187" y="341724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-30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xmlns="" id="{73568B7F-C136-4EBA-A85E-2A4E154DB579}"/>
              </a:ext>
            </a:extLst>
          </p:cNvPr>
          <p:cNvSpPr txBox="1"/>
          <p:nvPr/>
        </p:nvSpPr>
        <p:spPr>
          <a:xfrm>
            <a:off x="3660546" y="395410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20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xmlns="" id="{7A5BEADB-094D-421D-AC24-8A945D95FA02}"/>
              </a:ext>
            </a:extLst>
          </p:cNvPr>
          <p:cNvSpPr txBox="1"/>
          <p:nvPr/>
        </p:nvSpPr>
        <p:spPr>
          <a:xfrm>
            <a:off x="3629408" y="455801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20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xmlns="" id="{9D5C4D49-2145-474A-9F0C-82E26D6D5338}"/>
                  </a:ext>
                </a:extLst>
              </p:cNvPr>
              <p:cNvSpPr txBox="1"/>
              <p:nvPr/>
            </p:nvSpPr>
            <p:spPr>
              <a:xfrm>
                <a:off x="4283617" y="3840964"/>
                <a:ext cx="10331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1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1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𝐀𝐍𝐃</m:t>
                    </m:r>
                  </m:oMath>
                </a14:m>
                <a:r>
                  <a:rPr kumimoji="1" lang="en-US" altLang="ja-JP" sz="14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kumimoji="1" lang="ja-JP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D5C4D49-2145-474A-9F0C-82E26D6D5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617" y="3840964"/>
                <a:ext cx="1033103" cy="30777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xmlns="" id="{AB4B2A42-E366-4A86-8C5D-795FFDF466DF}"/>
                  </a:ext>
                </a:extLst>
              </p:cNvPr>
              <p:cNvSpPr txBox="1"/>
              <p:nvPr/>
            </p:nvSpPr>
            <p:spPr>
              <a:xfrm>
                <a:off x="290145" y="820016"/>
                <a:ext cx="7143430" cy="970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𝒐𝒖𝒕𝒑𝒖𝒕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/>
                                </a:rPr>
                                <m:t>𝒘</m:t>
                              </m:r>
                            </m:sub>
                          </m:sSub>
                          <m:r>
                            <a:rPr lang="en-US" altLang="ja-JP" sz="2000" b="1" i="1">
                              <a:latin typeface="Cambria Math"/>
                            </a:rPr>
                            <m:t>(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𝒙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ja-JP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sub>
                              </m:sSub>
                              <m:r>
                                <a:rPr lang="en-US" altLang="ja-JP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ja-JP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20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sz="2000" b="1" i="1">
                              <a:latin typeface="Cambria Math"/>
                            </a:rPr>
                            <m:t>𝒘</m:t>
                          </m:r>
                        </m:sub>
                      </m:sSub>
                      <m:r>
                        <a:rPr lang="en-US" altLang="ja-JP" sz="2000" b="1" i="1">
                          <a:latin typeface="Cambria Math"/>
                        </a:rPr>
                        <m:t>(</m:t>
                      </m:r>
                      <m:r>
                        <a:rPr lang="en-US" altLang="ja-JP" sz="2000" b="1" i="1">
                          <a:latin typeface="Cambria Math"/>
                        </a:rPr>
                        <m:t>𝒙</m:t>
                      </m:r>
                      <m:r>
                        <a:rPr lang="en-US" altLang="ja-JP" sz="2000" b="1" i="1"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altLang="ja-JP" sz="2000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000" b="1" i="1">
                              <a:latin typeface="Cambria Math"/>
                            </a:rPr>
                            <m:t>𝒋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=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altLang="ja-JP" sz="2000" b="1" i="1">
                              <a:latin typeface="Cambria Math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2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AB4B2A42-E366-4A86-8C5D-795FFDF46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45" y="820016"/>
                <a:ext cx="7143430" cy="97065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xmlns="" id="{C0935722-3374-44C8-99AA-FB10D44A2F1B}"/>
                  </a:ext>
                </a:extLst>
              </p:cNvPr>
              <p:cNvSpPr txBox="1"/>
              <p:nvPr/>
            </p:nvSpPr>
            <p:spPr>
              <a:xfrm>
                <a:off x="319250" y="2447663"/>
                <a:ext cx="80387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sz="2400" b="1" dirty="0"/>
                  <a:t> XOR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2400" b="1" i="0" dirty="0" smtClean="0">
                        <a:solidFill>
                          <a:schemeClr val="tx1"/>
                        </a:solidFill>
                      </a:rPr>
                      <m:t>OR</m:t>
                    </m:r>
                    <m:r>
                      <m:rPr>
                        <m:nor/>
                      </m:rPr>
                      <a:rPr lang="en-US" altLang="ja-JP" sz="2400" b="1" dirty="0">
                        <a:solidFill>
                          <a:schemeClr val="tx1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ja-JP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ja-JP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𝑨𝑵𝑫</m:t>
                    </m:r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US" altLang="ja-JP" sz="2400" b="1" dirty="0"/>
                      <m:t>NOT</m:t>
                    </m:r>
                    <m:r>
                      <m:rPr>
                        <m:nor/>
                      </m:rPr>
                      <a:rPr lang="en-US" altLang="ja-JP" sz="2400" b="1" dirty="0"/>
                      <m:t> </m:t>
                    </m:r>
                    <m:sSub>
                      <m:sSubPr>
                        <m:ctrlPr>
                          <a:rPr lang="en-US" altLang="ja-JP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m:rPr>
                        <m:nor/>
                      </m:rPr>
                      <a:rPr lang="en-US" altLang="ja-JP" sz="2400" b="1" dirty="0"/>
                      <m:t> </m:t>
                    </m:r>
                    <m:r>
                      <m:rPr>
                        <m:nor/>
                      </m:rPr>
                      <a:rPr lang="en-US" altLang="ja-JP" sz="2400" b="1" dirty="0"/>
                      <m:t>AND</m:t>
                    </m:r>
                    <m:r>
                      <m:rPr>
                        <m:nor/>
                      </m:rPr>
                      <a:rPr lang="en-US" altLang="ja-JP" sz="2400" b="1" dirty="0"/>
                      <m:t> </m:t>
                    </m:r>
                    <m:r>
                      <m:rPr>
                        <m:nor/>
                      </m:rPr>
                      <a:rPr lang="en-US" altLang="ja-JP" sz="2400" b="1" dirty="0"/>
                      <m:t>NOT</m:t>
                    </m:r>
                    <m:r>
                      <m:rPr>
                        <m:nor/>
                      </m:rPr>
                      <a:rPr lang="en-US" altLang="ja-JP" sz="2400" b="1" dirty="0"/>
                      <m:t> </m:t>
                    </m:r>
                    <m:sSub>
                      <m:sSubPr>
                        <m:ctrlPr>
                          <a:rPr lang="en-US" altLang="ja-JP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sz="2400" b="1" dirty="0"/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C0935722-3374-44C8-99AA-FB10D44A2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50" y="2447663"/>
                <a:ext cx="8038795" cy="461665"/>
              </a:xfrm>
              <a:prstGeom prst="rect">
                <a:avLst/>
              </a:prstGeom>
              <a:blipFill>
                <a:blip r:embed="rId18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xmlns="" id="{22010BD2-31D1-4B5F-B5D6-4880DF5BF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645948"/>
              </p:ext>
            </p:extLst>
          </p:nvPr>
        </p:nvGraphicFramePr>
        <p:xfrm>
          <a:off x="7740590" y="3568547"/>
          <a:ext cx="2867248" cy="160329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8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74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78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151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8265">
                <a:tc>
                  <a:txBody>
                    <a:bodyPr/>
                    <a:lstStyle/>
                    <a:p>
                      <a:pPr algn="ctr" fontAlgn="b"/>
                      <a:endParaRPr 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127" marR="6127" marT="6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127" marR="6127" marT="6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0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127" marR="6127" marT="6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127" marR="6127" marT="6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0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127" marR="6127" marT="6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127" marR="6127" marT="6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0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127" marR="6127" marT="6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127" marR="6127" marT="6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0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127" marR="6127" marT="6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127" marR="6127" marT="6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67" name="Picture 70">
            <a:extLst>
              <a:ext uri="{FF2B5EF4-FFF2-40B4-BE49-F238E27FC236}">
                <a16:creationId xmlns:a16="http://schemas.microsoft.com/office/drawing/2014/main" xmlns="" id="{B68C6A7A-E1C1-479C-9A6E-1938384D76E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967" y="3765757"/>
            <a:ext cx="215063" cy="145214"/>
          </a:xfrm>
          <a:prstGeom prst="rect">
            <a:avLst/>
          </a:prstGeom>
        </p:spPr>
      </p:pic>
      <p:pic>
        <p:nvPicPr>
          <p:cNvPr id="68" name="Picture 71">
            <a:extLst>
              <a:ext uri="{FF2B5EF4-FFF2-40B4-BE49-F238E27FC236}">
                <a16:creationId xmlns:a16="http://schemas.microsoft.com/office/drawing/2014/main" xmlns="" id="{75FF9DC3-B548-4A2E-8884-D35C4982567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944" y="3682168"/>
            <a:ext cx="597398" cy="246312"/>
          </a:xfrm>
          <a:prstGeom prst="rect">
            <a:avLst/>
          </a:prstGeom>
        </p:spPr>
      </p:pic>
      <p:pic>
        <p:nvPicPr>
          <p:cNvPr id="69" name="Picture 69">
            <a:extLst>
              <a:ext uri="{FF2B5EF4-FFF2-40B4-BE49-F238E27FC236}">
                <a16:creationId xmlns:a16="http://schemas.microsoft.com/office/drawing/2014/main" xmlns="" id="{6806E2F7-C67A-4A27-8A79-692DAD008AD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970" y="3765757"/>
            <a:ext cx="220578" cy="145214"/>
          </a:xfrm>
          <a:prstGeom prst="rect">
            <a:avLst/>
          </a:prstGeom>
        </p:spPr>
      </p:pic>
      <p:pic>
        <p:nvPicPr>
          <p:cNvPr id="70" name="Picture 73">
            <a:extLst>
              <a:ext uri="{FF2B5EF4-FFF2-40B4-BE49-F238E27FC236}">
                <a16:creationId xmlns:a16="http://schemas.microsoft.com/office/drawing/2014/main" xmlns="" id="{600FAAB7-8D74-459D-9A89-226854B7989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784" y="3621713"/>
            <a:ext cx="351086" cy="323514"/>
          </a:xfrm>
          <a:prstGeom prst="rect">
            <a:avLst/>
          </a:prstGeom>
        </p:spPr>
      </p:pic>
      <p:pic>
        <p:nvPicPr>
          <p:cNvPr id="71" name="Picture 75">
            <a:extLst>
              <a:ext uri="{FF2B5EF4-FFF2-40B4-BE49-F238E27FC236}">
                <a16:creationId xmlns:a16="http://schemas.microsoft.com/office/drawing/2014/main" xmlns="" id="{A3737BE9-12C1-42F5-8797-CBA25067AAA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152" y="3623079"/>
            <a:ext cx="351086" cy="323514"/>
          </a:xfrm>
          <a:prstGeom prst="rect">
            <a:avLst/>
          </a:prstGeom>
        </p:spPr>
      </p:pic>
      <p:sp>
        <p:nvSpPr>
          <p:cNvPr id="55" name="正方形/長方形 54"/>
          <p:cNvSpPr/>
          <p:nvPr/>
        </p:nvSpPr>
        <p:spPr>
          <a:xfrm>
            <a:off x="2083566" y="217583"/>
            <a:ext cx="9669269" cy="598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/>
              <a:t>Minsky, M. </a:t>
            </a:r>
            <a:r>
              <a:rPr lang="en-US" altLang="ja-JP" sz="1600" dirty="0" err="1"/>
              <a:t>Papert</a:t>
            </a:r>
            <a:r>
              <a:rPr lang="en-US" altLang="ja-JP" sz="1600" dirty="0"/>
              <a:t>, S. (1969). Perceptron: an introduction to computational geometry. The MIT Press, Cambridge, expanded edition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8587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179B0467-2DCE-4302-BB60-A98A54C2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中間層、隠れ層</a:t>
            </a:r>
            <a:endParaRPr kumimoji="1" lang="ja-JP" altLang="en-US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xmlns="" id="{7692706D-8BFB-40F0-BF48-DF72604427FA}"/>
              </a:ext>
            </a:extLst>
          </p:cNvPr>
          <p:cNvSpPr/>
          <p:nvPr/>
        </p:nvSpPr>
        <p:spPr>
          <a:xfrm>
            <a:off x="439389" y="350687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入力層</a:t>
            </a:r>
            <a:endParaRPr lang="ja-JP" altLang="en-US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xmlns="" id="{0DF5E16E-69DE-44A1-B49B-30CE747EEAB3}"/>
              </a:ext>
            </a:extLst>
          </p:cNvPr>
          <p:cNvSpPr/>
          <p:nvPr/>
        </p:nvSpPr>
        <p:spPr>
          <a:xfrm>
            <a:off x="5447247" y="344289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出力層</a:t>
            </a:r>
            <a:endParaRPr lang="ja-JP" altLang="en-US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xmlns="" id="{FF2B4317-9EBE-46AD-B2E9-BBF0B50AA317}"/>
              </a:ext>
            </a:extLst>
          </p:cNvPr>
          <p:cNvSpPr/>
          <p:nvPr/>
        </p:nvSpPr>
        <p:spPr>
          <a:xfrm>
            <a:off x="2517526" y="351910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隠れ層</a:t>
            </a:r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290928" y="4065255"/>
                <a:ext cx="1116716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𝑋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28" y="4065255"/>
                <a:ext cx="1116716" cy="111280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4"/>
          <p:cNvSpPr/>
          <p:nvPr/>
        </p:nvSpPr>
        <p:spPr>
          <a:xfrm>
            <a:off x="582702" y="2707788"/>
            <a:ext cx="567837" cy="562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5"/>
          <p:cNvSpPr/>
          <p:nvPr/>
        </p:nvSpPr>
        <p:spPr>
          <a:xfrm>
            <a:off x="582702" y="1976121"/>
            <a:ext cx="567837" cy="562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6"/>
          <p:cNvSpPr/>
          <p:nvPr/>
        </p:nvSpPr>
        <p:spPr>
          <a:xfrm>
            <a:off x="582702" y="1244455"/>
            <a:ext cx="567837" cy="562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7"/>
          <p:cNvSpPr/>
          <p:nvPr/>
        </p:nvSpPr>
        <p:spPr>
          <a:xfrm>
            <a:off x="3177081" y="1952054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8"/>
          <p:cNvCxnSpPr>
            <a:stCxn id="22" idx="6"/>
            <a:endCxn id="23" idx="2"/>
          </p:cNvCxnSpPr>
          <p:nvPr/>
        </p:nvCxnSpPr>
        <p:spPr>
          <a:xfrm>
            <a:off x="1150539" y="1525865"/>
            <a:ext cx="2026542" cy="70759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9"/>
          <p:cNvCxnSpPr>
            <a:stCxn id="21" idx="6"/>
            <a:endCxn id="23" idx="2"/>
          </p:cNvCxnSpPr>
          <p:nvPr/>
        </p:nvCxnSpPr>
        <p:spPr>
          <a:xfrm flipV="1">
            <a:off x="1150539" y="2233464"/>
            <a:ext cx="2026542" cy="2406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10"/>
          <p:cNvCxnSpPr>
            <a:stCxn id="20" idx="6"/>
            <a:endCxn id="23" idx="2"/>
          </p:cNvCxnSpPr>
          <p:nvPr/>
        </p:nvCxnSpPr>
        <p:spPr>
          <a:xfrm flipV="1">
            <a:off x="1150539" y="2233464"/>
            <a:ext cx="2026542" cy="75573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1"/>
          <p:cNvCxnSpPr>
            <a:stCxn id="39" idx="6"/>
            <a:endCxn id="43" idx="1"/>
          </p:cNvCxnSpPr>
          <p:nvPr/>
        </p:nvCxnSpPr>
        <p:spPr>
          <a:xfrm>
            <a:off x="6198082" y="2050485"/>
            <a:ext cx="1360292" cy="1151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12"/>
          <p:cNvSpPr/>
          <p:nvPr/>
        </p:nvSpPr>
        <p:spPr>
          <a:xfrm>
            <a:off x="3174353" y="2699223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13"/>
          <p:cNvCxnSpPr>
            <a:stCxn id="22" idx="6"/>
            <a:endCxn id="28" idx="2"/>
          </p:cNvCxnSpPr>
          <p:nvPr/>
        </p:nvCxnSpPr>
        <p:spPr>
          <a:xfrm>
            <a:off x="1150539" y="1525865"/>
            <a:ext cx="2023814" cy="14547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4"/>
          <p:cNvCxnSpPr>
            <a:stCxn id="21" idx="6"/>
            <a:endCxn id="28" idx="2"/>
          </p:cNvCxnSpPr>
          <p:nvPr/>
        </p:nvCxnSpPr>
        <p:spPr>
          <a:xfrm>
            <a:off x="1150539" y="2257531"/>
            <a:ext cx="2023814" cy="72310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5"/>
          <p:cNvCxnSpPr>
            <a:stCxn id="20" idx="6"/>
            <a:endCxn id="28" idx="2"/>
          </p:cNvCxnSpPr>
          <p:nvPr/>
        </p:nvCxnSpPr>
        <p:spPr>
          <a:xfrm flipV="1">
            <a:off x="1150539" y="2980633"/>
            <a:ext cx="2023814" cy="85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16"/>
          <p:cNvCxnSpPr>
            <a:stCxn id="22" idx="6"/>
            <a:endCxn id="38" idx="2"/>
          </p:cNvCxnSpPr>
          <p:nvPr/>
        </p:nvCxnSpPr>
        <p:spPr>
          <a:xfrm flipV="1">
            <a:off x="1150539" y="1519033"/>
            <a:ext cx="2067287" cy="68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7"/>
          <p:cNvCxnSpPr>
            <a:stCxn id="21" idx="6"/>
            <a:endCxn id="38" idx="2"/>
          </p:cNvCxnSpPr>
          <p:nvPr/>
        </p:nvCxnSpPr>
        <p:spPr>
          <a:xfrm flipV="1">
            <a:off x="1150539" y="1519033"/>
            <a:ext cx="2067287" cy="73849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18"/>
          <p:cNvCxnSpPr>
            <a:stCxn id="20" idx="6"/>
            <a:endCxn id="38" idx="2"/>
          </p:cNvCxnSpPr>
          <p:nvPr/>
        </p:nvCxnSpPr>
        <p:spPr>
          <a:xfrm flipV="1">
            <a:off x="1150539" y="1519033"/>
            <a:ext cx="2067287" cy="14701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19"/>
          <p:cNvSpPr/>
          <p:nvPr/>
        </p:nvSpPr>
        <p:spPr>
          <a:xfrm>
            <a:off x="3217826" y="1237623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20"/>
          <p:cNvSpPr/>
          <p:nvPr/>
        </p:nvSpPr>
        <p:spPr>
          <a:xfrm>
            <a:off x="5630245" y="1769075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21"/>
          <p:cNvCxnSpPr>
            <a:stCxn id="38" idx="6"/>
            <a:endCxn id="39" idx="2"/>
          </p:cNvCxnSpPr>
          <p:nvPr/>
        </p:nvCxnSpPr>
        <p:spPr>
          <a:xfrm>
            <a:off x="3785663" y="1519033"/>
            <a:ext cx="1844582" cy="53145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22"/>
          <p:cNvCxnSpPr>
            <a:stCxn id="23" idx="6"/>
            <a:endCxn id="39" idx="2"/>
          </p:cNvCxnSpPr>
          <p:nvPr/>
        </p:nvCxnSpPr>
        <p:spPr>
          <a:xfrm flipV="1">
            <a:off x="3744918" y="2050485"/>
            <a:ext cx="1885327" cy="18297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23"/>
          <p:cNvCxnSpPr>
            <a:stCxn id="28" idx="6"/>
            <a:endCxn id="39" idx="2"/>
          </p:cNvCxnSpPr>
          <p:nvPr/>
        </p:nvCxnSpPr>
        <p:spPr>
          <a:xfrm flipV="1">
            <a:off x="3742190" y="2050485"/>
            <a:ext cx="1888055" cy="93014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2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374" y="1926131"/>
            <a:ext cx="659083" cy="271745"/>
          </a:xfrm>
          <a:prstGeom prst="rect">
            <a:avLst/>
          </a:prstGeom>
          <a:ln w="12700">
            <a:noFill/>
          </a:ln>
        </p:spPr>
      </p:pic>
      <p:pic>
        <p:nvPicPr>
          <p:cNvPr id="44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83" y="1443192"/>
            <a:ext cx="224644" cy="151683"/>
          </a:xfrm>
          <a:prstGeom prst="rect">
            <a:avLst/>
          </a:prstGeom>
          <a:ln w="12700">
            <a:noFill/>
          </a:ln>
        </p:spPr>
      </p:pic>
      <p:pic>
        <p:nvPicPr>
          <p:cNvPr id="45" name="Picture 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29" y="2180212"/>
            <a:ext cx="230404" cy="151683"/>
          </a:xfrm>
          <a:prstGeom prst="rect">
            <a:avLst/>
          </a:prstGeom>
          <a:ln w="12700">
            <a:noFill/>
          </a:ln>
        </p:spPr>
      </p:pic>
      <p:pic>
        <p:nvPicPr>
          <p:cNvPr id="46" name="Pictur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30" y="2912611"/>
            <a:ext cx="232324" cy="155523"/>
          </a:xfrm>
          <a:prstGeom prst="rect">
            <a:avLst/>
          </a:prstGeom>
          <a:ln w="12700">
            <a:noFill/>
          </a:ln>
        </p:spPr>
      </p:pic>
      <p:pic>
        <p:nvPicPr>
          <p:cNvPr id="47" name="Picture 2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70" y="1405033"/>
            <a:ext cx="262260" cy="241663"/>
          </a:xfrm>
          <a:prstGeom prst="rect">
            <a:avLst/>
          </a:prstGeom>
          <a:ln w="12700">
            <a:noFill/>
          </a:ln>
        </p:spPr>
      </p:pic>
      <p:pic>
        <p:nvPicPr>
          <p:cNvPr id="48" name="Picture 2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70" y="2122410"/>
            <a:ext cx="262260" cy="241663"/>
          </a:xfrm>
          <a:prstGeom prst="rect">
            <a:avLst/>
          </a:prstGeom>
          <a:ln w="12700">
            <a:noFill/>
          </a:ln>
        </p:spPr>
      </p:pic>
      <p:pic>
        <p:nvPicPr>
          <p:cNvPr id="49" name="Picture 3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70" y="2912611"/>
            <a:ext cx="262260" cy="244410"/>
          </a:xfrm>
          <a:prstGeom prst="rect">
            <a:avLst/>
          </a:prstGeom>
          <a:ln w="12700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620947" y="904093"/>
                <a:ext cx="8390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47" y="904093"/>
                <a:ext cx="839012" cy="338554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3074671" y="892517"/>
                <a:ext cx="854145" cy="316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400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400" i="1">
                              <a:latin typeface="Cambria Math"/>
                            </a:rPr>
                            <m:t>(2)</m:t>
                          </m:r>
                        </m:sup>
                      </m:sSup>
                      <m:r>
                        <a:rPr kumimoji="1" lang="en-US" altLang="ja-JP" sz="10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671" y="892517"/>
                <a:ext cx="854145" cy="31669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テキスト ボックス 83"/>
              <p:cNvSpPr txBox="1"/>
              <p:nvPr/>
            </p:nvSpPr>
            <p:spPr>
              <a:xfrm>
                <a:off x="2159895" y="3945574"/>
                <a:ext cx="1592424" cy="1352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(2)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84" name="テキスト ボックス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895" y="3945574"/>
                <a:ext cx="1592424" cy="13521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/>
              <p:cNvSpPr txBox="1"/>
              <p:nvPr/>
            </p:nvSpPr>
            <p:spPr>
              <a:xfrm>
                <a:off x="5312175" y="4431251"/>
                <a:ext cx="1519775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(3)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ja-JP" altLang="en-US" i="1">
                              <a:latin typeface="Cambria Math"/>
                            </a:rPr>
                            <m:t>𝜃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(</m:t>
                      </m:r>
                      <m:r>
                        <a:rPr lang="en-US" altLang="ja-JP" i="1">
                          <a:latin typeface="Cambria Math"/>
                        </a:rPr>
                        <m:t>𝑥</m:t>
                      </m:r>
                      <m:r>
                        <a:rPr lang="en-US" altLang="ja-JP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5" name="テキスト ボックス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175" y="4431251"/>
                <a:ext cx="1519775" cy="380810"/>
              </a:xfrm>
              <a:prstGeom prst="rect">
                <a:avLst/>
              </a:prstGeom>
              <a:blipFill rotWithShape="1">
                <a:blip r:embed="rId20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1316552" y="4013003"/>
                <a:ext cx="8390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52" y="4013003"/>
                <a:ext cx="839012" cy="338554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3739086" y="3997809"/>
                <a:ext cx="854145" cy="316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400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400" i="1">
                              <a:latin typeface="Cambria Math"/>
                            </a:rPr>
                            <m:t>(2)</m:t>
                          </m:r>
                        </m:sup>
                      </m:sSup>
                      <m:r>
                        <a:rPr kumimoji="1" lang="en-US" altLang="ja-JP" sz="10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086" y="3997809"/>
                <a:ext cx="854145" cy="316690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638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179B0467-2DCE-4302-BB60-A98A54C2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中間層、隠れ層</a:t>
            </a:r>
            <a:endParaRPr kumimoji="1" lang="ja-JP" altLang="en-US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xmlns="" id="{7692706D-8BFB-40F0-BF48-DF72604427FA}"/>
              </a:ext>
            </a:extLst>
          </p:cNvPr>
          <p:cNvSpPr/>
          <p:nvPr/>
        </p:nvSpPr>
        <p:spPr>
          <a:xfrm>
            <a:off x="439389" y="350687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入力層</a:t>
            </a:r>
            <a:endParaRPr lang="ja-JP" altLang="en-US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xmlns="" id="{FF2B4317-9EBE-46AD-B2E9-BBF0B50AA317}"/>
              </a:ext>
            </a:extLst>
          </p:cNvPr>
          <p:cNvSpPr/>
          <p:nvPr/>
        </p:nvSpPr>
        <p:spPr>
          <a:xfrm>
            <a:off x="2517526" y="351910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隠れ層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290928" y="4065255"/>
                <a:ext cx="1142364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𝑋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28" y="4065255"/>
                <a:ext cx="1142364" cy="111280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620947" y="904093"/>
                <a:ext cx="8390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47" y="904093"/>
                <a:ext cx="839012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3074671" y="892517"/>
                <a:ext cx="854145" cy="316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400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400" i="1">
                              <a:latin typeface="Cambria Math"/>
                            </a:rPr>
                            <m:t>(2)</m:t>
                          </m:r>
                        </m:sup>
                      </m:sSup>
                      <m:r>
                        <a:rPr kumimoji="1" lang="en-US" altLang="ja-JP" sz="10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671" y="892517"/>
                <a:ext cx="854145" cy="316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/>
              <p:cNvSpPr txBox="1"/>
              <p:nvPr/>
            </p:nvSpPr>
            <p:spPr>
              <a:xfrm>
                <a:off x="1590779" y="3112877"/>
                <a:ext cx="652679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ja-JP" alt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𝜽</m:t>
                          </m:r>
                        </m:e>
                        <m:sup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テキスト ボックス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779" y="3112877"/>
                <a:ext cx="652679" cy="38081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テキスト ボックス 83"/>
              <p:cNvSpPr txBox="1"/>
              <p:nvPr/>
            </p:nvSpPr>
            <p:spPr>
              <a:xfrm>
                <a:off x="2159895" y="3945574"/>
                <a:ext cx="1620059" cy="1153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(2)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eqArrPr>
                            <m:e/>
                            <m:e>
                              <m:sSup>
                                <m:sSupPr>
                                  <m:ctrlPr>
                                    <a:rPr lang="en-US" altLang="ja-JP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4" name="テキスト ボックス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895" y="3945574"/>
                <a:ext cx="1620059" cy="1153586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1" name="テキスト ボックス 1040"/>
              <p:cNvSpPr txBox="1"/>
              <p:nvPr/>
            </p:nvSpPr>
            <p:spPr>
              <a:xfrm>
                <a:off x="4675501" y="1402627"/>
                <a:ext cx="4087850" cy="97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ja-JP" altLang="en-US" i="1" smtClean="0">
                              <a:latin typeface="Cambria Math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ja-JP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altLang="ja-JP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altLang="ja-JP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altLang="ja-JP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041" name="テキスト ボックス 10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501" y="1402627"/>
                <a:ext cx="4087850" cy="97270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9" name="テキスト ボックス 1048"/>
              <p:cNvSpPr txBox="1"/>
              <p:nvPr/>
            </p:nvSpPr>
            <p:spPr>
              <a:xfrm>
                <a:off x="4702557" y="2693815"/>
                <a:ext cx="6850401" cy="1153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eqArrPr>
                            <m:e/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  <m:e/>
                            <m:e/>
                          </m:eqArr>
                        </m:e>
                      </m:d>
                      <m:r>
                        <a:rPr lang="en-US" altLang="ja-JP" b="0" i="1" smtClean="0">
                          <a:latin typeface="Cambria Math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𝑔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ja-JP" altLang="en-US" i="1">
                              <a:latin typeface="Cambria Math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ja-JP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ja-JP" b="0" i="1" smtClean="0">
                          <a:latin typeface="Cambria Math"/>
                          <a:ea typeface="Cambria Math"/>
                        </a:rPr>
                        <m:t>𝑋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)=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𝑔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</m:mr>
                          </m:m>
                        </m:e>
                      </m:d>
                      <m:r>
                        <a:rPr lang="en-US" altLang="ja-JP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049" name="テキスト ボックス 10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557" y="2693815"/>
                <a:ext cx="6850401" cy="115358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0" name="テキスト ボックス 1049"/>
              <p:cNvSpPr txBox="1"/>
              <p:nvPr/>
            </p:nvSpPr>
            <p:spPr>
              <a:xfrm>
                <a:off x="7140727" y="4065255"/>
                <a:ext cx="25422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𝑔</m:t>
                    </m:r>
                    <m:r>
                      <a:rPr kumimoji="1" lang="en-US" altLang="ja-JP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altLang="ja-JP" dirty="0"/>
                  <a:t> activation function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1050" name="テキスト ボックス 10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727" y="4065255"/>
                <a:ext cx="2542234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Oval 4"/>
          <p:cNvSpPr/>
          <p:nvPr/>
        </p:nvSpPr>
        <p:spPr>
          <a:xfrm>
            <a:off x="582702" y="2707788"/>
            <a:ext cx="567837" cy="562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5"/>
          <p:cNvSpPr/>
          <p:nvPr/>
        </p:nvSpPr>
        <p:spPr>
          <a:xfrm>
            <a:off x="582702" y="1976121"/>
            <a:ext cx="567837" cy="562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6"/>
          <p:cNvSpPr/>
          <p:nvPr/>
        </p:nvSpPr>
        <p:spPr>
          <a:xfrm>
            <a:off x="582702" y="1244455"/>
            <a:ext cx="567837" cy="562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7"/>
          <p:cNvSpPr/>
          <p:nvPr/>
        </p:nvSpPr>
        <p:spPr>
          <a:xfrm>
            <a:off x="3177081" y="1952054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"/>
          <p:cNvSpPr/>
          <p:nvPr/>
        </p:nvSpPr>
        <p:spPr>
          <a:xfrm>
            <a:off x="3174353" y="2699223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6"/>
          <p:cNvCxnSpPr>
            <a:stCxn id="120" idx="6"/>
            <a:endCxn id="126" idx="2"/>
          </p:cNvCxnSpPr>
          <p:nvPr/>
        </p:nvCxnSpPr>
        <p:spPr>
          <a:xfrm flipV="1">
            <a:off x="1150539" y="1519033"/>
            <a:ext cx="2067287" cy="683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7"/>
          <p:cNvCxnSpPr>
            <a:stCxn id="119" idx="6"/>
            <a:endCxn id="126" idx="2"/>
          </p:cNvCxnSpPr>
          <p:nvPr/>
        </p:nvCxnSpPr>
        <p:spPr>
          <a:xfrm flipV="1">
            <a:off x="1150539" y="1519033"/>
            <a:ext cx="2067287" cy="73849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8"/>
          <p:cNvCxnSpPr>
            <a:stCxn id="118" idx="6"/>
            <a:endCxn id="126" idx="2"/>
          </p:cNvCxnSpPr>
          <p:nvPr/>
        </p:nvCxnSpPr>
        <p:spPr>
          <a:xfrm flipV="1">
            <a:off x="1150539" y="1519033"/>
            <a:ext cx="2067287" cy="147016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9"/>
          <p:cNvSpPr/>
          <p:nvPr/>
        </p:nvSpPr>
        <p:spPr>
          <a:xfrm>
            <a:off x="3217826" y="1237623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7" name="Picture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83" y="1443192"/>
            <a:ext cx="224644" cy="151683"/>
          </a:xfrm>
          <a:prstGeom prst="rect">
            <a:avLst/>
          </a:prstGeom>
          <a:ln w="12700">
            <a:noFill/>
          </a:ln>
        </p:spPr>
      </p:pic>
      <p:pic>
        <p:nvPicPr>
          <p:cNvPr id="128" name="Picture 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29" y="2180212"/>
            <a:ext cx="230404" cy="151683"/>
          </a:xfrm>
          <a:prstGeom prst="rect">
            <a:avLst/>
          </a:prstGeom>
          <a:ln w="12700">
            <a:noFill/>
          </a:ln>
        </p:spPr>
      </p:pic>
      <p:pic>
        <p:nvPicPr>
          <p:cNvPr id="129" name="Picture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30" y="2912611"/>
            <a:ext cx="232324" cy="155523"/>
          </a:xfrm>
          <a:prstGeom prst="rect">
            <a:avLst/>
          </a:prstGeom>
          <a:ln w="12700">
            <a:noFill/>
          </a:ln>
        </p:spPr>
      </p:pic>
      <p:pic>
        <p:nvPicPr>
          <p:cNvPr id="130" name="Picture 2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614" y="1405033"/>
            <a:ext cx="262260" cy="241663"/>
          </a:xfrm>
          <a:prstGeom prst="rect">
            <a:avLst/>
          </a:prstGeom>
          <a:ln w="12700">
            <a:noFill/>
          </a:ln>
        </p:spPr>
      </p:pic>
      <p:pic>
        <p:nvPicPr>
          <p:cNvPr id="131" name="Picture 2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70" y="2122410"/>
            <a:ext cx="262260" cy="241663"/>
          </a:xfrm>
          <a:prstGeom prst="rect">
            <a:avLst/>
          </a:prstGeom>
          <a:ln w="12700">
            <a:noFill/>
          </a:ln>
        </p:spPr>
      </p:pic>
      <p:pic>
        <p:nvPicPr>
          <p:cNvPr id="132" name="Picture 3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70" y="2912611"/>
            <a:ext cx="262260" cy="244410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178822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179B0467-2DCE-4302-BB60-A98A54C2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中間層、隠れ層</a:t>
            </a:r>
            <a:endParaRPr kumimoji="1" lang="ja-JP" altLang="en-US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xmlns="" id="{7692706D-8BFB-40F0-BF48-DF72604427FA}"/>
              </a:ext>
            </a:extLst>
          </p:cNvPr>
          <p:cNvSpPr/>
          <p:nvPr/>
        </p:nvSpPr>
        <p:spPr>
          <a:xfrm>
            <a:off x="439389" y="350687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入力層</a:t>
            </a:r>
            <a:endParaRPr lang="ja-JP" altLang="en-US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xmlns="" id="{FF2B4317-9EBE-46AD-B2E9-BBF0B50AA317}"/>
              </a:ext>
            </a:extLst>
          </p:cNvPr>
          <p:cNvSpPr/>
          <p:nvPr/>
        </p:nvSpPr>
        <p:spPr>
          <a:xfrm>
            <a:off x="2517526" y="351910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隠れ層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290928" y="4065255"/>
                <a:ext cx="1142364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𝑋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28" y="4065255"/>
                <a:ext cx="1142364" cy="111280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620947" y="904093"/>
                <a:ext cx="8390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47" y="904093"/>
                <a:ext cx="839012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3074671" y="892517"/>
                <a:ext cx="854145" cy="316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400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400" i="1">
                              <a:latin typeface="Cambria Math"/>
                            </a:rPr>
                            <m:t>(2)</m:t>
                          </m:r>
                        </m:sup>
                      </m:sSup>
                      <m:r>
                        <a:rPr kumimoji="1" lang="en-US" altLang="ja-JP" sz="10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671" y="892517"/>
                <a:ext cx="854145" cy="316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テキスト ボックス 83"/>
              <p:cNvSpPr txBox="1"/>
              <p:nvPr/>
            </p:nvSpPr>
            <p:spPr>
              <a:xfrm>
                <a:off x="2159895" y="3945574"/>
                <a:ext cx="1592424" cy="1352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(2)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4" name="テキスト ボックス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895" y="3945574"/>
                <a:ext cx="1592424" cy="13521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1" name="テキスト ボックス 1040"/>
              <p:cNvSpPr txBox="1"/>
              <p:nvPr/>
            </p:nvSpPr>
            <p:spPr>
              <a:xfrm>
                <a:off x="4675501" y="1402627"/>
                <a:ext cx="4115166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ja-JP" alt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30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41" name="テキスト ボックス 10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501" y="1402627"/>
                <a:ext cx="4115166" cy="111280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9" name="テキスト ボックス 1048"/>
              <p:cNvSpPr txBox="1"/>
              <p:nvPr/>
            </p:nvSpPr>
            <p:spPr>
              <a:xfrm>
                <a:off x="4675501" y="2817604"/>
                <a:ext cx="6850080" cy="1352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𝑔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ja-JP" alt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𝑋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𝑔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30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ja-JP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49" name="テキスト ボックス 10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501" y="2817604"/>
                <a:ext cx="6850080" cy="13521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0" name="テキスト ボックス 1049"/>
              <p:cNvSpPr txBox="1"/>
              <p:nvPr/>
            </p:nvSpPr>
            <p:spPr>
              <a:xfrm>
                <a:off x="7153789" y="4436990"/>
                <a:ext cx="25422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𝑔</m:t>
                    </m:r>
                    <m:r>
                      <a:rPr kumimoji="1" lang="en-US" altLang="ja-JP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altLang="ja-JP" dirty="0"/>
                  <a:t> activation function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1050" name="テキスト ボックス 10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789" y="4436990"/>
                <a:ext cx="2542234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4"/>
          <p:cNvSpPr/>
          <p:nvPr/>
        </p:nvSpPr>
        <p:spPr>
          <a:xfrm>
            <a:off x="582702" y="2707788"/>
            <a:ext cx="567837" cy="562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5"/>
          <p:cNvSpPr/>
          <p:nvPr/>
        </p:nvSpPr>
        <p:spPr>
          <a:xfrm>
            <a:off x="582702" y="1976121"/>
            <a:ext cx="567837" cy="562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6"/>
          <p:cNvSpPr/>
          <p:nvPr/>
        </p:nvSpPr>
        <p:spPr>
          <a:xfrm>
            <a:off x="582702" y="1244455"/>
            <a:ext cx="567837" cy="562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7"/>
          <p:cNvSpPr/>
          <p:nvPr/>
        </p:nvSpPr>
        <p:spPr>
          <a:xfrm>
            <a:off x="3177081" y="1952054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12"/>
          <p:cNvSpPr/>
          <p:nvPr/>
        </p:nvSpPr>
        <p:spPr>
          <a:xfrm>
            <a:off x="3174353" y="2699223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16"/>
          <p:cNvCxnSpPr>
            <a:stCxn id="31" idx="6"/>
            <a:endCxn id="43" idx="2"/>
          </p:cNvCxnSpPr>
          <p:nvPr/>
        </p:nvCxnSpPr>
        <p:spPr>
          <a:xfrm flipV="1">
            <a:off x="1150539" y="1519033"/>
            <a:ext cx="2067287" cy="68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17"/>
          <p:cNvCxnSpPr>
            <a:stCxn id="30" idx="6"/>
            <a:endCxn id="43" idx="2"/>
          </p:cNvCxnSpPr>
          <p:nvPr/>
        </p:nvCxnSpPr>
        <p:spPr>
          <a:xfrm flipV="1">
            <a:off x="1150539" y="1519033"/>
            <a:ext cx="2067287" cy="73849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18"/>
          <p:cNvCxnSpPr>
            <a:stCxn id="29" idx="6"/>
            <a:endCxn id="43" idx="2"/>
          </p:cNvCxnSpPr>
          <p:nvPr/>
        </p:nvCxnSpPr>
        <p:spPr>
          <a:xfrm flipV="1">
            <a:off x="1150539" y="1519033"/>
            <a:ext cx="2067287" cy="14701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19"/>
          <p:cNvSpPr/>
          <p:nvPr/>
        </p:nvSpPr>
        <p:spPr>
          <a:xfrm>
            <a:off x="3217826" y="1237623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83" y="1443192"/>
            <a:ext cx="224644" cy="151683"/>
          </a:xfrm>
          <a:prstGeom prst="rect">
            <a:avLst/>
          </a:prstGeom>
          <a:ln w="12700">
            <a:noFill/>
          </a:ln>
        </p:spPr>
      </p:pic>
      <p:pic>
        <p:nvPicPr>
          <p:cNvPr id="51" name="Picture 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29" y="2180212"/>
            <a:ext cx="230404" cy="151683"/>
          </a:xfrm>
          <a:prstGeom prst="rect">
            <a:avLst/>
          </a:prstGeom>
          <a:ln w="12700">
            <a:noFill/>
          </a:ln>
        </p:spPr>
      </p:pic>
      <p:pic>
        <p:nvPicPr>
          <p:cNvPr id="52" name="Picture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30" y="2912611"/>
            <a:ext cx="232324" cy="155523"/>
          </a:xfrm>
          <a:prstGeom prst="rect">
            <a:avLst/>
          </a:prstGeom>
          <a:ln w="12700">
            <a:noFill/>
          </a:ln>
        </p:spPr>
      </p:pic>
      <p:pic>
        <p:nvPicPr>
          <p:cNvPr id="55" name="Picture 2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614" y="1405033"/>
            <a:ext cx="262260" cy="241663"/>
          </a:xfrm>
          <a:prstGeom prst="rect">
            <a:avLst/>
          </a:prstGeom>
          <a:ln w="12700">
            <a:noFill/>
          </a:ln>
        </p:spPr>
      </p:pic>
      <p:pic>
        <p:nvPicPr>
          <p:cNvPr id="56" name="Picture 2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70" y="2122410"/>
            <a:ext cx="262260" cy="241663"/>
          </a:xfrm>
          <a:prstGeom prst="rect">
            <a:avLst/>
          </a:prstGeom>
          <a:ln w="12700">
            <a:noFill/>
          </a:ln>
        </p:spPr>
      </p:pic>
      <p:pic>
        <p:nvPicPr>
          <p:cNvPr id="57" name="Picture 3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70" y="2912611"/>
            <a:ext cx="262260" cy="244410"/>
          </a:xfrm>
          <a:prstGeom prst="rect">
            <a:avLst/>
          </a:prstGeom>
          <a:ln w="12700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/>
              <p:cNvSpPr txBox="1"/>
              <p:nvPr/>
            </p:nvSpPr>
            <p:spPr>
              <a:xfrm>
                <a:off x="620947" y="904093"/>
                <a:ext cx="8390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8" name="テキスト ボックス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47" y="904093"/>
                <a:ext cx="839012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/>
              <p:cNvSpPr txBox="1"/>
              <p:nvPr/>
            </p:nvSpPr>
            <p:spPr>
              <a:xfrm>
                <a:off x="3074671" y="892517"/>
                <a:ext cx="854145" cy="316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400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400" i="1">
                              <a:latin typeface="Cambria Math"/>
                            </a:rPr>
                            <m:t>(2)</m:t>
                          </m:r>
                        </m:sup>
                      </m:sSup>
                      <m:r>
                        <a:rPr kumimoji="1" lang="en-US" altLang="ja-JP" sz="10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9" name="テキスト ボックス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671" y="892517"/>
                <a:ext cx="854145" cy="316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1590779" y="3112877"/>
                <a:ext cx="652679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ja-JP" alt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𝜽</m:t>
                          </m:r>
                        </m:e>
                        <m:sup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779" y="3112877"/>
                <a:ext cx="652679" cy="38081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線矢印コネクタ 60"/>
          <p:cNvCxnSpPr>
            <a:stCxn id="31" idx="6"/>
            <a:endCxn id="36" idx="2"/>
          </p:cNvCxnSpPr>
          <p:nvPr/>
        </p:nvCxnSpPr>
        <p:spPr>
          <a:xfrm>
            <a:off x="1150539" y="1525865"/>
            <a:ext cx="2026542" cy="707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31" idx="6"/>
            <a:endCxn id="39" idx="2"/>
          </p:cNvCxnSpPr>
          <p:nvPr/>
        </p:nvCxnSpPr>
        <p:spPr>
          <a:xfrm>
            <a:off x="1150539" y="1525865"/>
            <a:ext cx="2023814" cy="1454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30" idx="6"/>
            <a:endCxn id="36" idx="2"/>
          </p:cNvCxnSpPr>
          <p:nvPr/>
        </p:nvCxnSpPr>
        <p:spPr>
          <a:xfrm flipV="1">
            <a:off x="1150539" y="2233464"/>
            <a:ext cx="2026542" cy="24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stCxn id="29" idx="6"/>
            <a:endCxn id="36" idx="2"/>
          </p:cNvCxnSpPr>
          <p:nvPr/>
        </p:nvCxnSpPr>
        <p:spPr>
          <a:xfrm flipV="1">
            <a:off x="1150539" y="2233464"/>
            <a:ext cx="2026542" cy="755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30" idx="6"/>
            <a:endCxn id="39" idx="2"/>
          </p:cNvCxnSpPr>
          <p:nvPr/>
        </p:nvCxnSpPr>
        <p:spPr>
          <a:xfrm>
            <a:off x="1150539" y="2257531"/>
            <a:ext cx="2023814" cy="7231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stCxn id="29" idx="6"/>
            <a:endCxn id="39" idx="2"/>
          </p:cNvCxnSpPr>
          <p:nvPr/>
        </p:nvCxnSpPr>
        <p:spPr>
          <a:xfrm flipV="1">
            <a:off x="1150539" y="2980633"/>
            <a:ext cx="2023814" cy="8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72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179B0467-2DCE-4302-BB60-A98A54C2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中間層、隠れ層</a:t>
            </a:r>
            <a:endParaRPr kumimoji="1" lang="ja-JP" altLang="en-US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xmlns="" id="{7692706D-8BFB-40F0-BF48-DF72604427FA}"/>
              </a:ext>
            </a:extLst>
          </p:cNvPr>
          <p:cNvSpPr/>
          <p:nvPr/>
        </p:nvSpPr>
        <p:spPr>
          <a:xfrm>
            <a:off x="439389" y="350687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入力層</a:t>
            </a:r>
            <a:endParaRPr lang="ja-JP" altLang="en-US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xmlns="" id="{0DF5E16E-69DE-44A1-B49B-30CE747EEAB3}"/>
              </a:ext>
            </a:extLst>
          </p:cNvPr>
          <p:cNvSpPr/>
          <p:nvPr/>
        </p:nvSpPr>
        <p:spPr>
          <a:xfrm>
            <a:off x="5447247" y="344289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出力層</a:t>
            </a:r>
            <a:endParaRPr lang="ja-JP" altLang="en-US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xmlns="" id="{FF2B4317-9EBE-46AD-B2E9-BBF0B50AA317}"/>
              </a:ext>
            </a:extLst>
          </p:cNvPr>
          <p:cNvSpPr/>
          <p:nvPr/>
        </p:nvSpPr>
        <p:spPr>
          <a:xfrm>
            <a:off x="2517526" y="351910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隠れ層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290928" y="4065255"/>
                <a:ext cx="1142364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𝑋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28" y="4065255"/>
                <a:ext cx="1142364" cy="111280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4"/>
          <p:cNvSpPr/>
          <p:nvPr/>
        </p:nvSpPr>
        <p:spPr>
          <a:xfrm>
            <a:off x="582702" y="2707788"/>
            <a:ext cx="567837" cy="562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5"/>
          <p:cNvSpPr/>
          <p:nvPr/>
        </p:nvSpPr>
        <p:spPr>
          <a:xfrm>
            <a:off x="582702" y="1976121"/>
            <a:ext cx="567837" cy="562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6"/>
          <p:cNvSpPr/>
          <p:nvPr/>
        </p:nvSpPr>
        <p:spPr>
          <a:xfrm>
            <a:off x="582702" y="1244455"/>
            <a:ext cx="567837" cy="562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7"/>
          <p:cNvSpPr/>
          <p:nvPr/>
        </p:nvSpPr>
        <p:spPr>
          <a:xfrm>
            <a:off x="3177081" y="1952054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8"/>
          <p:cNvCxnSpPr>
            <a:stCxn id="22" idx="6"/>
            <a:endCxn id="23" idx="2"/>
          </p:cNvCxnSpPr>
          <p:nvPr/>
        </p:nvCxnSpPr>
        <p:spPr>
          <a:xfrm>
            <a:off x="1150539" y="1525865"/>
            <a:ext cx="2026542" cy="70759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9"/>
          <p:cNvCxnSpPr>
            <a:stCxn id="21" idx="6"/>
            <a:endCxn id="23" idx="2"/>
          </p:cNvCxnSpPr>
          <p:nvPr/>
        </p:nvCxnSpPr>
        <p:spPr>
          <a:xfrm flipV="1">
            <a:off x="1150539" y="2233464"/>
            <a:ext cx="2026542" cy="2406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10"/>
          <p:cNvCxnSpPr>
            <a:stCxn id="20" idx="6"/>
            <a:endCxn id="23" idx="2"/>
          </p:cNvCxnSpPr>
          <p:nvPr/>
        </p:nvCxnSpPr>
        <p:spPr>
          <a:xfrm flipV="1">
            <a:off x="1150539" y="2233464"/>
            <a:ext cx="2026542" cy="75573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1"/>
          <p:cNvCxnSpPr>
            <a:stCxn id="39" idx="6"/>
            <a:endCxn id="43" idx="1"/>
          </p:cNvCxnSpPr>
          <p:nvPr/>
        </p:nvCxnSpPr>
        <p:spPr>
          <a:xfrm>
            <a:off x="6198082" y="2050485"/>
            <a:ext cx="1360292" cy="1151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12"/>
          <p:cNvSpPr/>
          <p:nvPr/>
        </p:nvSpPr>
        <p:spPr>
          <a:xfrm>
            <a:off x="3174353" y="2699223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13"/>
          <p:cNvCxnSpPr>
            <a:stCxn id="22" idx="6"/>
            <a:endCxn id="28" idx="2"/>
          </p:cNvCxnSpPr>
          <p:nvPr/>
        </p:nvCxnSpPr>
        <p:spPr>
          <a:xfrm>
            <a:off x="1150539" y="1525865"/>
            <a:ext cx="2023814" cy="14547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4"/>
          <p:cNvCxnSpPr>
            <a:stCxn id="21" idx="6"/>
            <a:endCxn id="28" idx="2"/>
          </p:cNvCxnSpPr>
          <p:nvPr/>
        </p:nvCxnSpPr>
        <p:spPr>
          <a:xfrm>
            <a:off x="1150539" y="2257531"/>
            <a:ext cx="2023814" cy="72310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5"/>
          <p:cNvCxnSpPr>
            <a:stCxn id="20" idx="6"/>
            <a:endCxn id="28" idx="2"/>
          </p:cNvCxnSpPr>
          <p:nvPr/>
        </p:nvCxnSpPr>
        <p:spPr>
          <a:xfrm flipV="1">
            <a:off x="1150539" y="2980633"/>
            <a:ext cx="2023814" cy="85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16"/>
          <p:cNvCxnSpPr>
            <a:stCxn id="22" idx="6"/>
            <a:endCxn id="38" idx="2"/>
          </p:cNvCxnSpPr>
          <p:nvPr/>
        </p:nvCxnSpPr>
        <p:spPr>
          <a:xfrm flipV="1">
            <a:off x="1150539" y="1519033"/>
            <a:ext cx="2067287" cy="68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7"/>
          <p:cNvCxnSpPr>
            <a:stCxn id="21" idx="6"/>
            <a:endCxn id="38" idx="2"/>
          </p:cNvCxnSpPr>
          <p:nvPr/>
        </p:nvCxnSpPr>
        <p:spPr>
          <a:xfrm flipV="1">
            <a:off x="1150539" y="1519033"/>
            <a:ext cx="2067287" cy="73849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18"/>
          <p:cNvCxnSpPr>
            <a:stCxn id="20" idx="6"/>
            <a:endCxn id="38" idx="2"/>
          </p:cNvCxnSpPr>
          <p:nvPr/>
        </p:nvCxnSpPr>
        <p:spPr>
          <a:xfrm flipV="1">
            <a:off x="1150539" y="1519033"/>
            <a:ext cx="2067287" cy="14701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19"/>
          <p:cNvSpPr/>
          <p:nvPr/>
        </p:nvSpPr>
        <p:spPr>
          <a:xfrm>
            <a:off x="3217826" y="1237623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20"/>
          <p:cNvSpPr/>
          <p:nvPr/>
        </p:nvSpPr>
        <p:spPr>
          <a:xfrm>
            <a:off x="5630245" y="1769075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21"/>
          <p:cNvCxnSpPr>
            <a:stCxn id="38" idx="6"/>
            <a:endCxn id="39" idx="2"/>
          </p:cNvCxnSpPr>
          <p:nvPr/>
        </p:nvCxnSpPr>
        <p:spPr>
          <a:xfrm>
            <a:off x="3785663" y="1519033"/>
            <a:ext cx="1844582" cy="53145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22"/>
          <p:cNvCxnSpPr>
            <a:stCxn id="23" idx="6"/>
            <a:endCxn id="39" idx="2"/>
          </p:cNvCxnSpPr>
          <p:nvPr/>
        </p:nvCxnSpPr>
        <p:spPr>
          <a:xfrm flipV="1">
            <a:off x="3744918" y="2050485"/>
            <a:ext cx="1885327" cy="18297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23"/>
          <p:cNvCxnSpPr>
            <a:stCxn id="28" idx="6"/>
            <a:endCxn id="39" idx="2"/>
          </p:cNvCxnSpPr>
          <p:nvPr/>
        </p:nvCxnSpPr>
        <p:spPr>
          <a:xfrm flipV="1">
            <a:off x="3742190" y="2050485"/>
            <a:ext cx="1888055" cy="93014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2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374" y="1926131"/>
            <a:ext cx="659083" cy="271745"/>
          </a:xfrm>
          <a:prstGeom prst="rect">
            <a:avLst/>
          </a:prstGeom>
          <a:ln w="12700">
            <a:noFill/>
          </a:ln>
        </p:spPr>
      </p:pic>
      <p:pic>
        <p:nvPicPr>
          <p:cNvPr id="44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83" y="1443192"/>
            <a:ext cx="224644" cy="151683"/>
          </a:xfrm>
          <a:prstGeom prst="rect">
            <a:avLst/>
          </a:prstGeom>
          <a:ln w="12700">
            <a:noFill/>
          </a:ln>
        </p:spPr>
      </p:pic>
      <p:pic>
        <p:nvPicPr>
          <p:cNvPr id="45" name="Picture 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29" y="2180212"/>
            <a:ext cx="230404" cy="151683"/>
          </a:xfrm>
          <a:prstGeom prst="rect">
            <a:avLst/>
          </a:prstGeom>
          <a:ln w="12700">
            <a:noFill/>
          </a:ln>
        </p:spPr>
      </p:pic>
      <p:pic>
        <p:nvPicPr>
          <p:cNvPr id="46" name="Pictur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30" y="2912611"/>
            <a:ext cx="232324" cy="155523"/>
          </a:xfrm>
          <a:prstGeom prst="rect">
            <a:avLst/>
          </a:prstGeom>
          <a:ln w="12700">
            <a:noFill/>
          </a:ln>
        </p:spPr>
      </p:pic>
      <p:pic>
        <p:nvPicPr>
          <p:cNvPr id="47" name="Picture 2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70" y="1405033"/>
            <a:ext cx="262260" cy="241663"/>
          </a:xfrm>
          <a:prstGeom prst="rect">
            <a:avLst/>
          </a:prstGeom>
          <a:ln w="12700">
            <a:noFill/>
          </a:ln>
        </p:spPr>
      </p:pic>
      <p:pic>
        <p:nvPicPr>
          <p:cNvPr id="48" name="Picture 2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70" y="2122410"/>
            <a:ext cx="262260" cy="241663"/>
          </a:xfrm>
          <a:prstGeom prst="rect">
            <a:avLst/>
          </a:prstGeom>
          <a:ln w="12700">
            <a:noFill/>
          </a:ln>
        </p:spPr>
      </p:pic>
      <p:pic>
        <p:nvPicPr>
          <p:cNvPr id="49" name="Picture 3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70" y="2912611"/>
            <a:ext cx="262260" cy="244410"/>
          </a:xfrm>
          <a:prstGeom prst="rect">
            <a:avLst/>
          </a:prstGeom>
          <a:ln w="12700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620947" y="904093"/>
                <a:ext cx="8390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47" y="904093"/>
                <a:ext cx="839012" cy="338554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3074671" y="892517"/>
                <a:ext cx="854145" cy="316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400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400" i="1">
                              <a:latin typeface="Cambria Math"/>
                            </a:rPr>
                            <m:t>(2)</m:t>
                          </m:r>
                        </m:sup>
                      </m:sSup>
                      <m:r>
                        <a:rPr kumimoji="1" lang="en-US" altLang="ja-JP" sz="10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671" y="892517"/>
                <a:ext cx="854145" cy="31669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テキスト ボックス 81"/>
              <p:cNvSpPr txBox="1"/>
              <p:nvPr/>
            </p:nvSpPr>
            <p:spPr>
              <a:xfrm>
                <a:off x="1590779" y="3112877"/>
                <a:ext cx="652679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ja-JP" alt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𝜽</m:t>
                          </m:r>
                        </m:e>
                        <m:sup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2" name="テキスト ボックス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779" y="3112877"/>
                <a:ext cx="652679" cy="38081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/>
              <p:cNvSpPr txBox="1"/>
              <p:nvPr/>
            </p:nvSpPr>
            <p:spPr>
              <a:xfrm>
                <a:off x="4379210" y="3062083"/>
                <a:ext cx="657488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ja-JP" alt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𝜽</m:t>
                          </m:r>
                        </m:e>
                        <m:sup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テキスト ボックス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210" y="3062083"/>
                <a:ext cx="657488" cy="380810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3928816" y="3945573"/>
                <a:ext cx="7405988" cy="1352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ja-JP" alt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𝜃</m:t>
                          </m:r>
                        </m:sub>
                      </m:sSub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)=</m:t>
                      </m:r>
                      <m:r>
                        <a:rPr lang="ja-JP" alt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𝜎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ja-JP" alt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altLang="ja-JP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(2)</m:t>
                          </m:r>
                        </m:sup>
                      </m:sSup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ja-JP" alt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𝜎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altLang="ja-JP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altLang="ja-JP" i="1">
                                        <a:latin typeface="Cambria Math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altLang="ja-JP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altLang="ja-JP" i="1">
                                        <a:latin typeface="Cambria Math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altLang="ja-JP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altLang="ja-JP" i="1">
                                        <a:latin typeface="Cambria Math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altLang="ja-JP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altLang="ja-JP" i="1">
                                        <a:latin typeface="Cambria Math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ja-JP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816" y="3945573"/>
                <a:ext cx="7405988" cy="13521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テキスト ボックス 54"/>
              <p:cNvSpPr txBox="1"/>
              <p:nvPr/>
            </p:nvSpPr>
            <p:spPr>
              <a:xfrm>
                <a:off x="2159895" y="3945574"/>
                <a:ext cx="1592424" cy="1352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(2)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5" name="テキスト ボックス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895" y="3945574"/>
                <a:ext cx="1592424" cy="13521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テキスト ボックス 55"/>
              <p:cNvSpPr txBox="1"/>
              <p:nvPr/>
            </p:nvSpPr>
            <p:spPr>
              <a:xfrm>
                <a:off x="6360693" y="5113072"/>
                <a:ext cx="219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ja-JP" altLang="en-US" b="0" i="1" smtClean="0">
                        <a:latin typeface="Cambria Math"/>
                      </a:rPr>
                      <m:t>𝜎</m:t>
                    </m:r>
                    <m:r>
                      <a:rPr kumimoji="1" lang="en-US" altLang="ja-JP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altLang="ja-JP" dirty="0"/>
                  <a:t> activation function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56" name="テキスト ボックス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693" y="5113072"/>
                <a:ext cx="2198166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333" r="-2216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131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xmlns="" id="{0143A0CE-9884-4F10-9DC3-D6EE19B49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45" y="870438"/>
            <a:ext cx="11901855" cy="5882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600" dirty="0"/>
              <a:t>1958</a:t>
            </a:r>
            <a:r>
              <a:rPr lang="ja-JP" altLang="en-US" sz="1600" dirty="0"/>
              <a:t>年　</a:t>
            </a:r>
            <a:r>
              <a:rPr lang="en-US" altLang="ja-JP" sz="1600" dirty="0"/>
              <a:t>Rosenblatt, Frank “The </a:t>
            </a:r>
            <a:r>
              <a:rPr lang="en-US" altLang="ja-JP" sz="1600" b="1" dirty="0">
                <a:solidFill>
                  <a:srgbClr val="FF0000"/>
                </a:solidFill>
              </a:rPr>
              <a:t>Perceptron</a:t>
            </a:r>
            <a:r>
              <a:rPr lang="en-US" altLang="ja-JP" sz="1600" dirty="0"/>
              <a:t>: A Probabilistic Model for Information Storage and Organization in the Brain”. </a:t>
            </a:r>
          </a:p>
          <a:p>
            <a:pPr marL="0" indent="0">
              <a:buNone/>
            </a:pPr>
            <a:r>
              <a:rPr lang="en-US" altLang="ja-JP" sz="1600" dirty="0"/>
              <a:t>1969</a:t>
            </a:r>
            <a:r>
              <a:rPr lang="ja-JP" altLang="en-US" sz="1600" dirty="0"/>
              <a:t>年　</a:t>
            </a:r>
            <a:r>
              <a:rPr lang="en-US" altLang="ja-JP" sz="1600" b="1" dirty="0">
                <a:solidFill>
                  <a:srgbClr val="FF0000"/>
                </a:solidFill>
              </a:rPr>
              <a:t>XOR</a:t>
            </a:r>
            <a:r>
              <a:rPr lang="ja-JP" altLang="en-US" sz="1600" dirty="0"/>
              <a:t>問題。パーセプトロンは</a:t>
            </a:r>
            <a:r>
              <a:rPr lang="en-US" altLang="ja-JP" sz="1600" dirty="0"/>
              <a:t>XOR</a:t>
            </a:r>
            <a:r>
              <a:rPr lang="ja-JP" altLang="en-US" sz="1600" dirty="0"/>
              <a:t>できないことを証明。➡</a:t>
            </a:r>
            <a:r>
              <a:rPr lang="en-US" altLang="ja-JP" sz="1600" dirty="0"/>
              <a:t>1980</a:t>
            </a:r>
            <a:r>
              <a:rPr lang="ja-JP" altLang="en-US" sz="1600" dirty="0"/>
              <a:t>年代</a:t>
            </a:r>
            <a:r>
              <a:rPr lang="ja-JP" altLang="en-US" sz="1600" b="1" dirty="0">
                <a:solidFill>
                  <a:srgbClr val="FF0000"/>
                </a:solidFill>
              </a:rPr>
              <a:t>隠れ層</a:t>
            </a:r>
            <a:r>
              <a:rPr lang="ja-JP" altLang="en-US" sz="1600" dirty="0"/>
              <a:t>を入れれば理論上は問題解決できた。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1986</a:t>
            </a:r>
            <a:r>
              <a:rPr lang="ja-JP" altLang="en-US" sz="1600" dirty="0"/>
              <a:t>年　バックプロパゲーション：</a:t>
            </a:r>
            <a:r>
              <a:rPr lang="en-US" altLang="ja-JP" sz="1600" dirty="0" err="1"/>
              <a:t>Rumelhart</a:t>
            </a:r>
            <a:r>
              <a:rPr lang="en-US" altLang="ja-JP" sz="1600" dirty="0"/>
              <a:t>, etc. “Learning representations by </a:t>
            </a:r>
            <a:r>
              <a:rPr lang="en-US" altLang="ja-JP" sz="1600" b="1" dirty="0">
                <a:solidFill>
                  <a:srgbClr val="FF0000"/>
                </a:solidFill>
              </a:rPr>
              <a:t>back-propagating</a:t>
            </a:r>
            <a:r>
              <a:rPr lang="en-US" altLang="ja-JP" sz="1600" dirty="0"/>
              <a:t> errors”. Nature 323</a:t>
            </a:r>
          </a:p>
          <a:p>
            <a:pPr marL="0" indent="0">
              <a:buNone/>
            </a:pPr>
            <a:r>
              <a:rPr lang="en-US" altLang="ja-JP" sz="1600" dirty="0"/>
              <a:t>2006</a:t>
            </a:r>
            <a:r>
              <a:rPr lang="ja-JP" altLang="en-US" sz="1600" dirty="0"/>
              <a:t>年　ディープネットワーク：</a:t>
            </a:r>
            <a:r>
              <a:rPr lang="en-US" altLang="ja-JP" sz="1600" dirty="0"/>
              <a:t>Geoffrey Hinton “</a:t>
            </a:r>
            <a:r>
              <a:rPr lang="en-US" altLang="ja-JP" sz="1600" dirty="0">
                <a:hlinkClick r:id="rId2"/>
              </a:rPr>
              <a:t>Reducing the Dimensionality of Data with Neural Networks</a:t>
            </a:r>
            <a:r>
              <a:rPr lang="en-US" altLang="ja-JP" sz="1600" dirty="0"/>
              <a:t>” </a:t>
            </a:r>
          </a:p>
          <a:p>
            <a:pPr marL="0" indent="0">
              <a:buNone/>
            </a:pPr>
            <a:r>
              <a:rPr lang="en-US" altLang="ja-JP" sz="1600" dirty="0"/>
              <a:t>               ※ Geoffrey Hinton </a:t>
            </a:r>
            <a:r>
              <a:rPr lang="ja-JP" altLang="en-US" sz="1600" dirty="0"/>
              <a:t>：</a:t>
            </a:r>
            <a:r>
              <a:rPr lang="en-US" altLang="ja-JP" sz="1600" dirty="0"/>
              <a:t>2013</a:t>
            </a:r>
            <a:r>
              <a:rPr lang="ja-JP" altLang="en-US" sz="1600" dirty="0"/>
              <a:t>年</a:t>
            </a:r>
            <a:r>
              <a:rPr lang="en-US" altLang="ja-JP" sz="1600" dirty="0"/>
              <a:t>Google Brain</a:t>
            </a:r>
            <a:r>
              <a:rPr lang="ja-JP" altLang="en-US" sz="1600" dirty="0"/>
              <a:t>へ。</a:t>
            </a:r>
            <a:r>
              <a:rPr lang="en-US" altLang="ja-JP" sz="1600" dirty="0"/>
              <a:t>2018</a:t>
            </a:r>
            <a:r>
              <a:rPr lang="ja-JP" altLang="en-US" sz="1600" dirty="0"/>
              <a:t>年</a:t>
            </a:r>
            <a:r>
              <a:rPr lang="en-US" altLang="ja-JP" sz="1600" dirty="0"/>
              <a:t>Turing Award</a:t>
            </a:r>
            <a:r>
              <a:rPr lang="ja-JP" altLang="en-US" sz="1600" dirty="0"/>
              <a:t>　</a:t>
            </a:r>
            <a:r>
              <a:rPr lang="en-US" altLang="ja-JP" sz="1600" dirty="0">
                <a:hlinkClick r:id="rId3"/>
              </a:rPr>
              <a:t> http://www.cs.toronto.edu/~hinton/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2012</a:t>
            </a:r>
            <a:r>
              <a:rPr lang="ja-JP" altLang="en-US" sz="1600" dirty="0"/>
              <a:t>年　</a:t>
            </a:r>
            <a:r>
              <a:rPr lang="en-US" altLang="ja-JP" sz="1600" dirty="0"/>
              <a:t> ILSVRC</a:t>
            </a:r>
            <a:r>
              <a:rPr lang="en-US" altLang="ja-JP" sz="1400" dirty="0"/>
              <a:t>(</a:t>
            </a:r>
            <a:r>
              <a:rPr lang="ja-JP" altLang="en-US" sz="1400" dirty="0"/>
              <a:t>大規模画像認識の競技会</a:t>
            </a:r>
            <a:r>
              <a:rPr lang="en-US" altLang="ja-JP" sz="1400" dirty="0"/>
              <a:t>)</a:t>
            </a:r>
            <a:r>
              <a:rPr lang="ja-JP" altLang="en-US" sz="1600" dirty="0"/>
              <a:t>で圧倒的に勝利 </a:t>
            </a:r>
            <a:r>
              <a:rPr lang="en-US" altLang="ja-JP" sz="1600" dirty="0"/>
              <a:t>by Geoffrey Hinton</a:t>
            </a:r>
            <a:r>
              <a:rPr lang="ja-JP" altLang="en-US" sz="1600" dirty="0" err="1"/>
              <a:t>。</a:t>
            </a:r>
            <a:r>
              <a:rPr lang="ja-JP" altLang="en-US" sz="1600" dirty="0"/>
              <a:t>誤り率</a:t>
            </a:r>
            <a:r>
              <a:rPr lang="en-US" altLang="ja-JP" sz="1600" dirty="0"/>
              <a:t>25.7%</a:t>
            </a:r>
            <a:r>
              <a:rPr lang="ja-JP" altLang="en-US" sz="1600" dirty="0"/>
              <a:t>から</a:t>
            </a:r>
            <a:r>
              <a:rPr lang="en-US" altLang="ja-JP" sz="1600" dirty="0"/>
              <a:t>16%</a:t>
            </a:r>
            <a:r>
              <a:rPr lang="ja-JP" altLang="en-US" sz="1600" dirty="0"/>
              <a:t>へ。現在：</a:t>
            </a:r>
            <a:r>
              <a:rPr lang="en-US" altLang="ja-JP" sz="1600" dirty="0"/>
              <a:t>4.9% </a:t>
            </a:r>
          </a:p>
          <a:p>
            <a:pPr marL="0" indent="0">
              <a:buNone/>
            </a:pPr>
            <a:r>
              <a:rPr lang="en-US" altLang="ja-JP" sz="1600" dirty="0"/>
              <a:t>2012</a:t>
            </a:r>
            <a:r>
              <a:rPr lang="ja-JP" altLang="en-US" sz="1600" dirty="0"/>
              <a:t>年　</a:t>
            </a:r>
            <a:r>
              <a:rPr lang="en-US" altLang="ja-JP" sz="1600" dirty="0"/>
              <a:t>YouTube</a:t>
            </a:r>
            <a:r>
              <a:rPr lang="ja-JP" altLang="en-US" sz="1600" dirty="0"/>
              <a:t>の動画を学習し</a:t>
            </a:r>
            <a:r>
              <a:rPr lang="ja-JP" altLang="en-US" sz="1600" b="1" dirty="0">
                <a:solidFill>
                  <a:srgbClr val="FF0000"/>
                </a:solidFill>
              </a:rPr>
              <a:t>猫認識</a:t>
            </a:r>
            <a:r>
              <a:rPr lang="ja-JP" altLang="en-US" sz="1600" dirty="0"/>
              <a:t>　</a:t>
            </a:r>
            <a:r>
              <a:rPr lang="en-US" altLang="ja-JP" sz="1600" dirty="0"/>
              <a:t>by Google</a:t>
            </a:r>
            <a:r>
              <a:rPr lang="ja-JP" altLang="en-US" sz="1600" dirty="0"/>
              <a:t>（</a:t>
            </a:r>
            <a:r>
              <a:rPr lang="en-US" altLang="ja-JP" sz="1600" dirty="0"/>
              <a:t>※</a:t>
            </a:r>
            <a:r>
              <a:rPr lang="ja-JP" altLang="en-US" sz="1600" dirty="0"/>
              <a:t>論文が</a:t>
            </a:r>
            <a:r>
              <a:rPr lang="ja-JP" altLang="en-US" sz="1600" dirty="0">
                <a:hlinkClick r:id="rId4"/>
              </a:rPr>
              <a:t>ここ</a:t>
            </a:r>
            <a:r>
              <a:rPr lang="ja-JP" altLang="en-US" sz="1600" dirty="0"/>
              <a:t>　　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2016</a:t>
            </a:r>
            <a:r>
              <a:rPr lang="ja-JP" altLang="en-US" sz="1600" dirty="0"/>
              <a:t>年　</a:t>
            </a:r>
            <a:r>
              <a:rPr lang="en-US" altLang="ja-JP" sz="1600" dirty="0"/>
              <a:t>AlphaGo </a:t>
            </a:r>
            <a:r>
              <a:rPr lang="ja-JP" altLang="en-US" sz="1600" dirty="0"/>
              <a:t>　（</a:t>
            </a:r>
            <a:r>
              <a:rPr lang="en-US" altLang="ja-JP" sz="1600" dirty="0"/>
              <a:t>※</a:t>
            </a:r>
            <a:r>
              <a:rPr lang="ja-JP" altLang="en-US" sz="1600" dirty="0"/>
              <a:t>論文が</a:t>
            </a:r>
            <a:r>
              <a:rPr lang="ja-JP" altLang="en-US" sz="1600" dirty="0">
                <a:hlinkClick r:id="rId5"/>
              </a:rPr>
              <a:t>ここ </a:t>
            </a:r>
            <a:r>
              <a:rPr lang="en-US" altLang="ja-JP" sz="1600" dirty="0">
                <a:hlinkClick r:id="rId5"/>
              </a:rPr>
              <a:t>from Nature</a:t>
            </a:r>
            <a:r>
              <a:rPr lang="ja-JP" altLang="en-US" sz="1600" dirty="0"/>
              <a:t>　</a:t>
            </a:r>
            <a:endParaRPr lang="en-US" altLang="ja-JP" sz="1600" dirty="0"/>
          </a:p>
          <a:p>
            <a:pPr marL="0" indent="0">
              <a:buNone/>
            </a:pPr>
            <a:endParaRPr lang="en-US" altLang="ja-JP" sz="1600" i="1" dirty="0"/>
          </a:p>
          <a:p>
            <a:pPr marL="0" indent="0">
              <a:buNone/>
            </a:pPr>
            <a:endParaRPr kumimoji="1" lang="ja-JP" altLang="en-US" sz="28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93F23B6F-F25D-4151-9915-59125A7B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おさらい：</a:t>
            </a:r>
            <a:r>
              <a:rPr lang="en-US" altLang="ja-JP" dirty="0"/>
              <a:t>boom#3 </a:t>
            </a:r>
            <a:r>
              <a:rPr lang="en-US" altLang="ja-JP" sz="2000" dirty="0"/>
              <a:t>: 2010</a:t>
            </a:r>
            <a:r>
              <a:rPr lang="ja-JP" altLang="en-US" sz="2000" dirty="0"/>
              <a:t>年</a:t>
            </a:r>
            <a:r>
              <a:rPr lang="en-US" altLang="ja-JP" sz="2000" dirty="0"/>
              <a:t>〜</a:t>
            </a:r>
            <a:r>
              <a:rPr lang="ja-JP" altLang="en-US" sz="2000" dirty="0"/>
              <a:t>現在</a:t>
            </a:r>
            <a:r>
              <a:rPr lang="en-US" altLang="ja-JP" sz="2000" dirty="0"/>
              <a:t> </a:t>
            </a:r>
            <a:endParaRPr kumimoji="1" lang="ja-JP" altLang="en-US" sz="2000" dirty="0"/>
          </a:p>
        </p:txBody>
      </p:sp>
      <p:pic>
        <p:nvPicPr>
          <p:cNvPr id="14338" name="Picture 2" descr="https://the01.jp/cms/wp-content/uploads/0004619-003.png">
            <a:extLst>
              <a:ext uri="{FF2B5EF4-FFF2-40B4-BE49-F238E27FC236}">
                <a16:creationId xmlns:a16="http://schemas.microsoft.com/office/drawing/2014/main" xmlns="" id="{77321C49-32CF-47FD-A752-81DEF6287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5" y="4317476"/>
            <a:ext cx="2760468" cy="254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xmlns="" id="{F593A906-D011-41C6-B12C-0EBF8494FEC2}"/>
              </a:ext>
            </a:extLst>
          </p:cNvPr>
          <p:cNvSpPr txBox="1"/>
          <p:nvPr/>
        </p:nvSpPr>
        <p:spPr>
          <a:xfrm>
            <a:off x="290145" y="3794256"/>
            <a:ext cx="3313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/>
              <a:t>論理演算とは、</a:t>
            </a:r>
            <a:endParaRPr lang="en-US" altLang="ja-JP" sz="1400" b="1" dirty="0"/>
          </a:p>
          <a:p>
            <a:r>
              <a:rPr lang="en-US" altLang="ja-JP" sz="1400" b="1" dirty="0"/>
              <a:t>AND</a:t>
            </a:r>
            <a:r>
              <a:rPr lang="ja-JP" altLang="en-US" sz="1400" b="1" dirty="0" err="1"/>
              <a:t>、</a:t>
            </a:r>
            <a:r>
              <a:rPr lang="en-US" altLang="ja-JP" sz="1400" b="1" dirty="0"/>
              <a:t>OR</a:t>
            </a:r>
            <a:r>
              <a:rPr lang="ja-JP" altLang="en-US" sz="1400" b="1" dirty="0" err="1"/>
              <a:t>、</a:t>
            </a:r>
            <a:r>
              <a:rPr lang="en-US" altLang="ja-JP" sz="1400" b="1" dirty="0"/>
              <a:t>NAND</a:t>
            </a:r>
            <a:r>
              <a:rPr lang="ja-JP" altLang="en-US" sz="1400" b="1" dirty="0" err="1"/>
              <a:t>、</a:t>
            </a:r>
            <a:r>
              <a:rPr lang="en-US" altLang="ja-JP" sz="1400" b="1" dirty="0"/>
              <a:t>XOR</a:t>
            </a:r>
            <a:r>
              <a:rPr lang="ja-JP" altLang="en-US" sz="1400" b="1" dirty="0"/>
              <a:t>の</a:t>
            </a:r>
            <a:r>
              <a:rPr lang="en-US" altLang="ja-JP" sz="1400" b="1" dirty="0"/>
              <a:t>4</a:t>
            </a:r>
            <a:r>
              <a:rPr lang="ja-JP" altLang="en-US" sz="1400" b="1" dirty="0"/>
              <a:t>つが基本</a:t>
            </a:r>
            <a:endParaRPr kumimoji="1" lang="ja-JP" altLang="en-US" sz="1400" b="1" dirty="0"/>
          </a:p>
        </p:txBody>
      </p:sp>
      <p:pic>
        <p:nvPicPr>
          <p:cNvPr id="14340" name="Picture 4" descr="æ·±åº¦å­¦ä¹ é¼»ç¥Geoffrey Hintonå¸®ä½ å¥é¨å¸¦ä½ é£">
            <a:extLst>
              <a:ext uri="{FF2B5EF4-FFF2-40B4-BE49-F238E27FC236}">
                <a16:creationId xmlns:a16="http://schemas.microsoft.com/office/drawing/2014/main" xmlns="" id="{52B95653-E3F5-4E9B-A7FC-BF9708827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916" y="4387208"/>
            <a:ext cx="3376544" cy="247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xmlns="" id="{37C5308D-D106-4EB2-9115-5438C9804C3F}"/>
              </a:ext>
            </a:extLst>
          </p:cNvPr>
          <p:cNvSpPr txBox="1"/>
          <p:nvPr/>
        </p:nvSpPr>
        <p:spPr>
          <a:xfrm>
            <a:off x="3812874" y="3794256"/>
            <a:ext cx="39786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ILSVRC</a:t>
            </a:r>
            <a:r>
              <a:rPr lang="ja-JP" altLang="en-US" sz="1400" b="1" dirty="0"/>
              <a:t>で圧倒的に勝利</a:t>
            </a:r>
            <a:endParaRPr lang="en-US" altLang="ja-JP" b="1" dirty="0"/>
          </a:p>
          <a:p>
            <a:r>
              <a:rPr lang="en-US" altLang="ja-JP" sz="1200" dirty="0">
                <a:hlinkClick r:id="rId8"/>
              </a:rPr>
              <a:t>http://www.image-net.org/challenges/LSVRC/2012/</a:t>
            </a:r>
            <a:endParaRPr lang="ja-JP" altLang="en-US" sz="120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xmlns="" id="{AF32E515-C665-412A-B19C-0D5F0970AAAA}"/>
              </a:ext>
            </a:extLst>
          </p:cNvPr>
          <p:cNvSpPr txBox="1"/>
          <p:nvPr/>
        </p:nvSpPr>
        <p:spPr>
          <a:xfrm>
            <a:off x="7923227" y="3794256"/>
            <a:ext cx="39786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hlinkClick r:id="rId9"/>
              </a:rPr>
              <a:t>https://googleblog.blogspot.com/2012/06/using-large-scale-brain-simulations-for.html</a:t>
            </a:r>
            <a:endParaRPr lang="en-US" altLang="ja-JP" sz="1400" dirty="0"/>
          </a:p>
          <a:p>
            <a:r>
              <a:rPr lang="ja-JP" altLang="en-US" sz="1400" b="1" dirty="0"/>
              <a:t>・</a:t>
            </a:r>
            <a:r>
              <a:rPr lang="en-US" altLang="ja-JP" sz="1400" b="1" dirty="0"/>
              <a:t>200×200px</a:t>
            </a:r>
            <a:r>
              <a:rPr lang="ja-JP" altLang="en-US" sz="1400" b="1" dirty="0"/>
              <a:t>画像：</a:t>
            </a:r>
            <a:r>
              <a:rPr lang="en-US" altLang="ja-JP" sz="1400" b="1" dirty="0"/>
              <a:t>1000</a:t>
            </a:r>
            <a:r>
              <a:rPr lang="ja-JP" altLang="en-US" sz="1400" b="1" dirty="0"/>
              <a:t>万枚</a:t>
            </a:r>
            <a:endParaRPr lang="en-US" altLang="ja-JP" sz="1400" b="1" dirty="0"/>
          </a:p>
          <a:p>
            <a:r>
              <a:rPr lang="ja-JP" altLang="en-US" sz="1400" b="1" dirty="0"/>
              <a:t>・ニューラルネットワーク：９つの階層</a:t>
            </a:r>
            <a:endParaRPr lang="en-US" altLang="ja-JP" sz="1400" b="1" dirty="0"/>
          </a:p>
          <a:p>
            <a:r>
              <a:rPr lang="ja-JP" altLang="en-US" sz="1400" b="1" dirty="0"/>
              <a:t>・</a:t>
            </a:r>
            <a:r>
              <a:rPr lang="en-US" altLang="ja-JP" sz="1400" b="1" dirty="0"/>
              <a:t>1000</a:t>
            </a:r>
            <a:r>
              <a:rPr lang="ja-JP" altLang="en-US" sz="1400" b="1" dirty="0"/>
              <a:t>台</a:t>
            </a:r>
            <a:r>
              <a:rPr lang="en-US" altLang="ja-JP" sz="1400" b="1" dirty="0"/>
              <a:t>×3</a:t>
            </a:r>
            <a:r>
              <a:rPr lang="ja-JP" altLang="en-US" sz="1400" b="1" dirty="0"/>
              <a:t>日間</a:t>
            </a:r>
            <a:endParaRPr lang="en-US" altLang="ja-JP" sz="1400" b="1" dirty="0"/>
          </a:p>
          <a:p>
            <a:r>
              <a:rPr lang="ja-JP" altLang="en-US" sz="1400" b="1" dirty="0"/>
              <a:t>・コンピュータが「もっとも猫らしい猫」と判断する画像が　➡</a:t>
            </a:r>
            <a:endParaRPr lang="ja-JP" altLang="en-US" sz="1200" b="1" dirty="0"/>
          </a:p>
        </p:txBody>
      </p:sp>
      <p:pic>
        <p:nvPicPr>
          <p:cNvPr id="14342" name="Picture 6" descr="https://1.bp.blogspot.com/-VENOsYD1uJc/T-nkLAiANtI/AAAAAAAAJWc/2KCTl3OsI18/s320/cat+detection.jpeg">
            <a:extLst>
              <a:ext uri="{FF2B5EF4-FFF2-40B4-BE49-F238E27FC236}">
                <a16:creationId xmlns:a16="http://schemas.microsoft.com/office/drawing/2014/main" xmlns="" id="{7B83677D-C6C7-4E02-918D-3B9A14415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315" y="5187343"/>
            <a:ext cx="1923059" cy="167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77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179B0467-2DCE-4302-BB60-A98A54C2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中間層、隠れ層</a:t>
            </a:r>
            <a:endParaRPr kumimoji="1" lang="ja-JP" altLang="en-US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xmlns="" id="{7692706D-8BFB-40F0-BF48-DF72604427FA}"/>
              </a:ext>
            </a:extLst>
          </p:cNvPr>
          <p:cNvSpPr/>
          <p:nvPr/>
        </p:nvSpPr>
        <p:spPr>
          <a:xfrm>
            <a:off x="439389" y="350687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入力層</a:t>
            </a:r>
            <a:endParaRPr lang="ja-JP" altLang="en-US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xmlns="" id="{0DF5E16E-69DE-44A1-B49B-30CE747EEAB3}"/>
              </a:ext>
            </a:extLst>
          </p:cNvPr>
          <p:cNvSpPr/>
          <p:nvPr/>
        </p:nvSpPr>
        <p:spPr>
          <a:xfrm>
            <a:off x="5447247" y="344289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出力層</a:t>
            </a:r>
            <a:endParaRPr lang="ja-JP" altLang="en-US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xmlns="" id="{FF2B4317-9EBE-46AD-B2E9-BBF0B50AA317}"/>
              </a:ext>
            </a:extLst>
          </p:cNvPr>
          <p:cNvSpPr/>
          <p:nvPr/>
        </p:nvSpPr>
        <p:spPr>
          <a:xfrm>
            <a:off x="2517526" y="351910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隠れ層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290928" y="4065255"/>
                <a:ext cx="1142364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𝑋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28" y="4065255"/>
                <a:ext cx="1142364" cy="111280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4"/>
          <p:cNvSpPr/>
          <p:nvPr/>
        </p:nvSpPr>
        <p:spPr>
          <a:xfrm>
            <a:off x="582702" y="2707788"/>
            <a:ext cx="567837" cy="562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5"/>
          <p:cNvSpPr/>
          <p:nvPr/>
        </p:nvSpPr>
        <p:spPr>
          <a:xfrm>
            <a:off x="582702" y="1976121"/>
            <a:ext cx="567837" cy="562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6"/>
          <p:cNvSpPr/>
          <p:nvPr/>
        </p:nvSpPr>
        <p:spPr>
          <a:xfrm>
            <a:off x="582702" y="1244455"/>
            <a:ext cx="567837" cy="562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7"/>
          <p:cNvSpPr/>
          <p:nvPr/>
        </p:nvSpPr>
        <p:spPr>
          <a:xfrm>
            <a:off x="3177081" y="1952054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8"/>
          <p:cNvCxnSpPr>
            <a:stCxn id="22" idx="6"/>
            <a:endCxn id="23" idx="2"/>
          </p:cNvCxnSpPr>
          <p:nvPr/>
        </p:nvCxnSpPr>
        <p:spPr>
          <a:xfrm>
            <a:off x="1150539" y="1525865"/>
            <a:ext cx="2026542" cy="70759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9"/>
          <p:cNvCxnSpPr>
            <a:stCxn id="21" idx="6"/>
            <a:endCxn id="23" idx="2"/>
          </p:cNvCxnSpPr>
          <p:nvPr/>
        </p:nvCxnSpPr>
        <p:spPr>
          <a:xfrm flipV="1">
            <a:off x="1150539" y="2233464"/>
            <a:ext cx="2026542" cy="2406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10"/>
          <p:cNvCxnSpPr>
            <a:stCxn id="20" idx="6"/>
            <a:endCxn id="23" idx="2"/>
          </p:cNvCxnSpPr>
          <p:nvPr/>
        </p:nvCxnSpPr>
        <p:spPr>
          <a:xfrm flipV="1">
            <a:off x="1150539" y="2233464"/>
            <a:ext cx="2026542" cy="75573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1"/>
          <p:cNvCxnSpPr>
            <a:stCxn id="39" idx="6"/>
            <a:endCxn id="43" idx="1"/>
          </p:cNvCxnSpPr>
          <p:nvPr/>
        </p:nvCxnSpPr>
        <p:spPr>
          <a:xfrm>
            <a:off x="6198082" y="2050485"/>
            <a:ext cx="1360292" cy="1151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12"/>
          <p:cNvSpPr/>
          <p:nvPr/>
        </p:nvSpPr>
        <p:spPr>
          <a:xfrm>
            <a:off x="3174353" y="2699223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13"/>
          <p:cNvCxnSpPr>
            <a:stCxn id="22" idx="6"/>
            <a:endCxn id="28" idx="2"/>
          </p:cNvCxnSpPr>
          <p:nvPr/>
        </p:nvCxnSpPr>
        <p:spPr>
          <a:xfrm>
            <a:off x="1150539" y="1525865"/>
            <a:ext cx="2023814" cy="14547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4"/>
          <p:cNvCxnSpPr>
            <a:stCxn id="21" idx="6"/>
            <a:endCxn id="28" idx="2"/>
          </p:cNvCxnSpPr>
          <p:nvPr/>
        </p:nvCxnSpPr>
        <p:spPr>
          <a:xfrm>
            <a:off x="1150539" y="2257531"/>
            <a:ext cx="2023814" cy="72310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5"/>
          <p:cNvCxnSpPr>
            <a:stCxn id="20" idx="6"/>
            <a:endCxn id="28" idx="2"/>
          </p:cNvCxnSpPr>
          <p:nvPr/>
        </p:nvCxnSpPr>
        <p:spPr>
          <a:xfrm flipV="1">
            <a:off x="1150539" y="2980633"/>
            <a:ext cx="2023814" cy="85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16"/>
          <p:cNvCxnSpPr>
            <a:stCxn id="22" idx="6"/>
            <a:endCxn id="38" idx="2"/>
          </p:cNvCxnSpPr>
          <p:nvPr/>
        </p:nvCxnSpPr>
        <p:spPr>
          <a:xfrm flipV="1">
            <a:off x="1150539" y="1519033"/>
            <a:ext cx="2067287" cy="68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7"/>
          <p:cNvCxnSpPr>
            <a:stCxn id="21" idx="6"/>
            <a:endCxn id="38" idx="2"/>
          </p:cNvCxnSpPr>
          <p:nvPr/>
        </p:nvCxnSpPr>
        <p:spPr>
          <a:xfrm flipV="1">
            <a:off x="1150539" y="1519033"/>
            <a:ext cx="2067287" cy="73849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18"/>
          <p:cNvCxnSpPr>
            <a:stCxn id="20" idx="6"/>
            <a:endCxn id="38" idx="2"/>
          </p:cNvCxnSpPr>
          <p:nvPr/>
        </p:nvCxnSpPr>
        <p:spPr>
          <a:xfrm flipV="1">
            <a:off x="1150539" y="1519033"/>
            <a:ext cx="2067287" cy="14701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19"/>
          <p:cNvSpPr/>
          <p:nvPr/>
        </p:nvSpPr>
        <p:spPr>
          <a:xfrm>
            <a:off x="3217826" y="1237623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20"/>
          <p:cNvSpPr/>
          <p:nvPr/>
        </p:nvSpPr>
        <p:spPr>
          <a:xfrm>
            <a:off x="5630245" y="1769075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21"/>
          <p:cNvCxnSpPr>
            <a:stCxn id="38" idx="6"/>
            <a:endCxn id="39" idx="2"/>
          </p:cNvCxnSpPr>
          <p:nvPr/>
        </p:nvCxnSpPr>
        <p:spPr>
          <a:xfrm>
            <a:off x="3785663" y="1519033"/>
            <a:ext cx="1844582" cy="53145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22"/>
          <p:cNvCxnSpPr>
            <a:stCxn id="23" idx="6"/>
            <a:endCxn id="39" idx="2"/>
          </p:cNvCxnSpPr>
          <p:nvPr/>
        </p:nvCxnSpPr>
        <p:spPr>
          <a:xfrm flipV="1">
            <a:off x="3744918" y="2050485"/>
            <a:ext cx="1885327" cy="18297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23"/>
          <p:cNvCxnSpPr>
            <a:stCxn id="28" idx="6"/>
            <a:endCxn id="39" idx="2"/>
          </p:cNvCxnSpPr>
          <p:nvPr/>
        </p:nvCxnSpPr>
        <p:spPr>
          <a:xfrm flipV="1">
            <a:off x="3742190" y="2050485"/>
            <a:ext cx="1888055" cy="93014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2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374" y="1926131"/>
            <a:ext cx="659083" cy="271745"/>
          </a:xfrm>
          <a:prstGeom prst="rect">
            <a:avLst/>
          </a:prstGeom>
          <a:ln w="12700">
            <a:noFill/>
          </a:ln>
        </p:spPr>
      </p:pic>
      <p:pic>
        <p:nvPicPr>
          <p:cNvPr id="44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83" y="1443192"/>
            <a:ext cx="224644" cy="151683"/>
          </a:xfrm>
          <a:prstGeom prst="rect">
            <a:avLst/>
          </a:prstGeom>
          <a:ln w="12700">
            <a:noFill/>
          </a:ln>
        </p:spPr>
      </p:pic>
      <p:pic>
        <p:nvPicPr>
          <p:cNvPr id="45" name="Picture 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29" y="2180212"/>
            <a:ext cx="230404" cy="151683"/>
          </a:xfrm>
          <a:prstGeom prst="rect">
            <a:avLst/>
          </a:prstGeom>
          <a:ln w="12700">
            <a:noFill/>
          </a:ln>
        </p:spPr>
      </p:pic>
      <p:pic>
        <p:nvPicPr>
          <p:cNvPr id="46" name="Pictur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30" y="2912611"/>
            <a:ext cx="232324" cy="155523"/>
          </a:xfrm>
          <a:prstGeom prst="rect">
            <a:avLst/>
          </a:prstGeom>
          <a:ln w="12700">
            <a:noFill/>
          </a:ln>
        </p:spPr>
      </p:pic>
      <p:pic>
        <p:nvPicPr>
          <p:cNvPr id="47" name="Picture 2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70" y="1405033"/>
            <a:ext cx="262260" cy="241663"/>
          </a:xfrm>
          <a:prstGeom prst="rect">
            <a:avLst/>
          </a:prstGeom>
          <a:ln w="12700">
            <a:noFill/>
          </a:ln>
        </p:spPr>
      </p:pic>
      <p:pic>
        <p:nvPicPr>
          <p:cNvPr id="48" name="Picture 2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70" y="2122410"/>
            <a:ext cx="262260" cy="241663"/>
          </a:xfrm>
          <a:prstGeom prst="rect">
            <a:avLst/>
          </a:prstGeom>
          <a:ln w="12700">
            <a:noFill/>
          </a:ln>
        </p:spPr>
      </p:pic>
      <p:pic>
        <p:nvPicPr>
          <p:cNvPr id="49" name="Picture 3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70" y="2912611"/>
            <a:ext cx="262260" cy="244410"/>
          </a:xfrm>
          <a:prstGeom prst="rect">
            <a:avLst/>
          </a:prstGeom>
          <a:ln w="12700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620947" y="904093"/>
                <a:ext cx="8390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47" y="904093"/>
                <a:ext cx="839012" cy="338554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3074671" y="892517"/>
                <a:ext cx="854145" cy="316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400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400" i="1">
                              <a:latin typeface="Cambria Math"/>
                            </a:rPr>
                            <m:t>(2)</m:t>
                          </m:r>
                        </m:sup>
                      </m:sSup>
                      <m:r>
                        <a:rPr kumimoji="1" lang="en-US" altLang="ja-JP" sz="10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671" y="892517"/>
                <a:ext cx="854145" cy="31669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/>
              <p:cNvSpPr txBox="1"/>
              <p:nvPr/>
            </p:nvSpPr>
            <p:spPr>
              <a:xfrm>
                <a:off x="1590779" y="3112877"/>
                <a:ext cx="652679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ja-JP" alt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𝜽</m:t>
                          </m:r>
                        </m:e>
                        <m:sup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テキスト ボックス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779" y="3112877"/>
                <a:ext cx="652679" cy="38081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/>
              <p:cNvSpPr txBox="1"/>
              <p:nvPr/>
            </p:nvSpPr>
            <p:spPr>
              <a:xfrm>
                <a:off x="4379210" y="3062083"/>
                <a:ext cx="657488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ja-JP" alt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𝜽</m:t>
                          </m:r>
                        </m:e>
                        <m:sup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テキスト ボックス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210" y="3062083"/>
                <a:ext cx="657488" cy="380810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4707954" y="4453182"/>
                <a:ext cx="2513916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ja-JP" alt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𝜃</m:t>
                          </m:r>
                        </m:sub>
                      </m:sSub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)=</m:t>
                      </m:r>
                      <m:r>
                        <a:rPr kumimoji="1" lang="ja-JP" alt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𝜎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ja-JP" alt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ja-JP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(2)</m:t>
                          </m:r>
                        </m:sup>
                      </m:sSup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))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954" y="4453182"/>
                <a:ext cx="2513916" cy="387927"/>
              </a:xfrm>
              <a:prstGeom prst="rect">
                <a:avLst/>
              </a:prstGeom>
              <a:blipFill rotWithShape="1">
                <a:blip r:embed="rId21"/>
                <a:stretch>
                  <a:fillRect r="-726" b="-126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2139679" y="4453182"/>
                <a:ext cx="2069348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altLang="ja-JP" i="1">
                              <a:latin typeface="Cambria Math"/>
                              <a:ea typeface="Cambria Math"/>
                            </a:rPr>
                            <m:t>(2)</m:t>
                          </m:r>
                        </m:sup>
                      </m:sSup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𝑔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ja-JP" alt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ja-JP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𝑋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679" y="4453182"/>
                <a:ext cx="2069348" cy="387927"/>
              </a:xfrm>
              <a:prstGeom prst="rect">
                <a:avLst/>
              </a:prstGeom>
              <a:blipFill rotWithShape="1">
                <a:blip r:embed="rId22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3144369" y="5792015"/>
                <a:ext cx="27751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𝑭𝒐𝒓𝒘𝒂𝒓𝒅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𝑷𝒓𝒐𝒑𝒂𝒈𝒂𝒕𝒊𝒐𝒏</m:t>
                      </m:r>
                    </m:oMath>
                  </m:oMathPara>
                </a14:m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369" y="5792015"/>
                <a:ext cx="2775119" cy="369332"/>
              </a:xfrm>
              <a:prstGeom prst="rect">
                <a:avLst/>
              </a:prstGeom>
              <a:blipFill rotWithShape="1">
                <a:blip r:embed="rId2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テキスト ボックス 54"/>
              <p:cNvSpPr txBox="1"/>
              <p:nvPr/>
            </p:nvSpPr>
            <p:spPr>
              <a:xfrm>
                <a:off x="6100508" y="5114707"/>
                <a:ext cx="24297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𝑔</m:t>
                    </m:r>
                    <m:r>
                      <a:rPr kumimoji="1" lang="en-US" altLang="ja-JP" b="0" i="1" smtClean="0">
                        <a:latin typeface="Cambria Math"/>
                      </a:rPr>
                      <m:t>,</m:t>
                    </m:r>
                    <m:r>
                      <a:rPr kumimoji="1" lang="ja-JP" altLang="en-US" b="0" i="1" smtClean="0">
                        <a:latin typeface="Cambria Math"/>
                      </a:rPr>
                      <m:t>𝜎</m:t>
                    </m:r>
                    <m:r>
                      <a:rPr kumimoji="1" lang="en-US" altLang="ja-JP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altLang="ja-JP" dirty="0"/>
                  <a:t> activation function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55" name="テキスト ボックス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508" y="5114707"/>
                <a:ext cx="2429768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8197" r="-1759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42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852CFB47-03D4-48B8-B667-93599C813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補足：活性化</a:t>
            </a:r>
            <a:r>
              <a:rPr lang="ja-JP" altLang="en-US" dirty="0"/>
              <a:t>関数（</a:t>
            </a:r>
            <a:r>
              <a:rPr lang="en-US" altLang="ja-JP" dirty="0"/>
              <a:t>activation function</a:t>
            </a:r>
            <a:r>
              <a:rPr lang="ja-JP" altLang="en-US" dirty="0"/>
              <a:t>）</a:t>
            </a:r>
          </a:p>
        </p:txBody>
      </p:sp>
      <p:grpSp>
        <p:nvGrpSpPr>
          <p:cNvPr id="2" name="グループ化 1"/>
          <p:cNvGrpSpPr/>
          <p:nvPr/>
        </p:nvGrpSpPr>
        <p:grpSpPr>
          <a:xfrm>
            <a:off x="4083815" y="1112320"/>
            <a:ext cx="3619500" cy="3728073"/>
            <a:chOff x="99644" y="1091684"/>
            <a:chExt cx="3619500" cy="3728073"/>
          </a:xfrm>
        </p:grpSpPr>
        <p:pic>
          <p:nvPicPr>
            <p:cNvPr id="3082" name="Picture 10" descr="Figure_1.png">
              <a:extLst>
                <a:ext uri="{FF2B5EF4-FFF2-40B4-BE49-F238E27FC236}">
                  <a16:creationId xmlns:a16="http://schemas.microsoft.com/office/drawing/2014/main" xmlns="" id="{E9F5121E-4AE6-4B53-A858-E1FFE743B3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44" y="1319967"/>
              <a:ext cx="3619500" cy="2675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xmlns="" id="{1A9A18DE-A0EF-4447-9C49-2EFFC73BE4FF}"/>
                </a:ext>
              </a:extLst>
            </p:cNvPr>
            <p:cNvSpPr/>
            <p:nvPr/>
          </p:nvSpPr>
          <p:spPr>
            <a:xfrm>
              <a:off x="861885" y="1091684"/>
              <a:ext cx="18004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>
                  <a:solidFill>
                    <a:srgbClr val="333333"/>
                  </a:solidFill>
                  <a:latin typeface="-apple-system"/>
                </a:rPr>
                <a:t>シグモイド関数</a:t>
              </a:r>
              <a:endParaRPr lang="ja-JP" altLang="en-US" b="1" i="0" dirty="0">
                <a:solidFill>
                  <a:srgbClr val="333333"/>
                </a:solidFill>
                <a:effectLst/>
                <a:latin typeface="-apple-system"/>
              </a:endParaRPr>
            </a:p>
          </p:txBody>
        </p:sp>
        <p:pic>
          <p:nvPicPr>
            <p:cNvPr id="5" name="図 4">
              <a:extLst>
                <a:ext uri="{FF2B5EF4-FFF2-40B4-BE49-F238E27FC236}">
                  <a16:creationId xmlns:a16="http://schemas.microsoft.com/office/drawing/2014/main" xmlns="" id="{716386E0-06A5-4FBC-A8F9-A4192B6DF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885" y="4171967"/>
              <a:ext cx="1819529" cy="647790"/>
            </a:xfrm>
            <a:prstGeom prst="rect">
              <a:avLst/>
            </a:prstGeom>
          </p:spPr>
        </p:pic>
      </p:grpSp>
      <p:grpSp>
        <p:nvGrpSpPr>
          <p:cNvPr id="11" name="グループ化 10"/>
          <p:cNvGrpSpPr/>
          <p:nvPr/>
        </p:nvGrpSpPr>
        <p:grpSpPr>
          <a:xfrm>
            <a:off x="315791" y="1112320"/>
            <a:ext cx="3619500" cy="3728073"/>
            <a:chOff x="7467600" y="1091684"/>
            <a:chExt cx="3619500" cy="3728073"/>
          </a:xfrm>
        </p:grpSpPr>
        <p:pic>
          <p:nvPicPr>
            <p:cNvPr id="3080" name="Picture 8" descr="Figure_1.png">
              <a:extLst>
                <a:ext uri="{FF2B5EF4-FFF2-40B4-BE49-F238E27FC236}">
                  <a16:creationId xmlns:a16="http://schemas.microsoft.com/office/drawing/2014/main" xmlns="" id="{D42EA580-6F8B-4BAA-AE57-2F7DBDD97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0" y="1256868"/>
              <a:ext cx="3619500" cy="2675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xmlns="" id="{CDCC48A4-5DA6-4464-834A-7EFA90F25CDC}"/>
                </a:ext>
              </a:extLst>
            </p:cNvPr>
            <p:cNvSpPr/>
            <p:nvPr/>
          </p:nvSpPr>
          <p:spPr>
            <a:xfrm>
              <a:off x="8235345" y="1091684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>
                  <a:solidFill>
                    <a:srgbClr val="333333"/>
                  </a:solidFill>
                  <a:latin typeface="-apple-system"/>
                </a:rPr>
                <a:t>ステップ関数</a:t>
              </a:r>
              <a:endParaRPr lang="ja-JP" altLang="en-US" b="1" i="0" dirty="0">
                <a:solidFill>
                  <a:srgbClr val="333333"/>
                </a:solidFill>
                <a:effectLst/>
                <a:latin typeface="-apple-system"/>
              </a:endParaRPr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xmlns="" id="{48FD07BF-A3E9-4CC9-9991-E2E98D7DC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35345" y="4191019"/>
              <a:ext cx="2257740" cy="628738"/>
            </a:xfrm>
            <a:prstGeom prst="rect">
              <a:avLst/>
            </a:prstGeom>
          </p:spPr>
        </p:pic>
      </p:grpSp>
      <p:grpSp>
        <p:nvGrpSpPr>
          <p:cNvPr id="7" name="グループ化 6"/>
          <p:cNvGrpSpPr/>
          <p:nvPr/>
        </p:nvGrpSpPr>
        <p:grpSpPr>
          <a:xfrm>
            <a:off x="8247099" y="1112320"/>
            <a:ext cx="3733623" cy="3737599"/>
            <a:chOff x="3479156" y="1091684"/>
            <a:chExt cx="3733623" cy="3737599"/>
          </a:xfrm>
        </p:grpSpPr>
        <p:pic>
          <p:nvPicPr>
            <p:cNvPr id="3084" name="Picture 12" descr="Figure_1.png">
              <a:extLst>
                <a:ext uri="{FF2B5EF4-FFF2-40B4-BE49-F238E27FC236}">
                  <a16:creationId xmlns:a16="http://schemas.microsoft.com/office/drawing/2014/main" xmlns="" id="{0810CDB8-EB92-4C3E-8FB8-9F91C0C734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9156" y="1277795"/>
              <a:ext cx="3733623" cy="2759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xmlns="" id="{8D40696D-45DB-40C6-A634-1154D539B5AD}"/>
                </a:ext>
              </a:extLst>
            </p:cNvPr>
            <p:cNvSpPr/>
            <p:nvPr/>
          </p:nvSpPr>
          <p:spPr>
            <a:xfrm>
              <a:off x="4780461" y="1091684"/>
              <a:ext cx="11310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b="1" dirty="0" err="1">
                  <a:solidFill>
                    <a:srgbClr val="333333"/>
                  </a:solidFill>
                  <a:latin typeface="-apple-system"/>
                </a:rPr>
                <a:t>ReLU</a:t>
              </a:r>
              <a:r>
                <a:rPr lang="ja-JP" altLang="en-US" b="1" dirty="0">
                  <a:solidFill>
                    <a:srgbClr val="333333"/>
                  </a:solidFill>
                  <a:latin typeface="-apple-system"/>
                </a:rPr>
                <a:t>関数</a:t>
              </a:r>
              <a:endParaRPr lang="ja-JP" altLang="en-US" b="1" i="0" dirty="0">
                <a:solidFill>
                  <a:srgbClr val="333333"/>
                </a:solidFill>
                <a:effectLst/>
                <a:latin typeface="-apple-system"/>
              </a:endParaRPr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xmlns="" id="{45790CCB-C440-4DD2-9A6F-6791595DD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77141" y="4191019"/>
              <a:ext cx="2162477" cy="638264"/>
            </a:xfrm>
            <a:prstGeom prst="rect">
              <a:avLst/>
            </a:prstGeom>
          </p:spPr>
        </p:pic>
      </p:grp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xmlns="" id="{5DC7B8B6-31AD-4A64-A736-1E7A180AEB87}"/>
              </a:ext>
            </a:extLst>
          </p:cNvPr>
          <p:cNvSpPr/>
          <p:nvPr/>
        </p:nvSpPr>
        <p:spPr>
          <a:xfrm>
            <a:off x="5452578" y="5279128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  <a:latin typeface="Avenir"/>
              </a:rPr>
              <a:t>出力層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xmlns="" id="{425FE527-40D1-443B-8758-019A5D72A7EE}"/>
              </a:ext>
            </a:extLst>
          </p:cNvPr>
          <p:cNvSpPr/>
          <p:nvPr/>
        </p:nvSpPr>
        <p:spPr>
          <a:xfrm>
            <a:off x="9802256" y="524629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  <a:latin typeface="Avenir"/>
              </a:rPr>
              <a:t>隠れ層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09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71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714EAA13-102F-425F-8A78-B3AFCCB1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過学習（</a:t>
            </a:r>
            <a:r>
              <a:rPr lang="en-US" altLang="ja-JP" dirty="0"/>
              <a:t>over-fit</a:t>
            </a:r>
            <a:r>
              <a:rPr lang="ja-JP" altLang="en-US" dirty="0"/>
              <a:t>）へ対策：</a:t>
            </a:r>
            <a:r>
              <a:rPr lang="en-US" altLang="ja-JP" dirty="0"/>
              <a:t>Regularization</a:t>
            </a:r>
            <a:r>
              <a:rPr lang="ja-JP" altLang="en-US" dirty="0"/>
              <a:t>（正規化）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523392" y="1636902"/>
                <a:ext cx="4326398" cy="840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sz="2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sz="20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ja-JP" alt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sz="20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ja-JP" sz="2000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92" y="1636902"/>
                <a:ext cx="4326398" cy="840295"/>
              </a:xfrm>
              <a:prstGeom prst="rect">
                <a:avLst/>
              </a:prstGeom>
              <a:blipFill>
                <a:blip r:embed="rId3"/>
                <a:stretch>
                  <a:fillRect l="-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454515" y="4819900"/>
                <a:ext cx="5012510" cy="875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sz="2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sz="20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ja-JP" alt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sz="20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ja-JP" sz="2000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ja-JP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num>
                            <m:den>
                              <m: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kumimoji="1" lang="en-US" altLang="ja-JP" sz="2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ja-JP" alt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kumimoji="1" lang="en-US" altLang="ja-JP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15" y="4819900"/>
                <a:ext cx="5012510" cy="875111"/>
              </a:xfrm>
              <a:prstGeom prst="rect">
                <a:avLst/>
              </a:prstGeom>
              <a:blipFill>
                <a:blip r:embed="rId4"/>
                <a:stretch>
                  <a:fillRect l="-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454515" y="3259074"/>
                <a:ext cx="5012510" cy="875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sz="2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sz="20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ja-JP" alt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sz="20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ja-JP" sz="2000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ja-JP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num>
                            <m:den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ja-JP" sz="20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kumimoji="1" lang="ja-JP" altLang="en-US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kumimoji="1" lang="en-US" altLang="ja-JP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15" y="3259074"/>
                <a:ext cx="5012510" cy="875111"/>
              </a:xfrm>
              <a:prstGeom prst="rect">
                <a:avLst/>
              </a:prstGeom>
              <a:blipFill>
                <a:blip r:embed="rId5"/>
                <a:stretch>
                  <a:fillRect l="-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/>
          <p:cNvSpPr txBox="1"/>
          <p:nvPr/>
        </p:nvSpPr>
        <p:spPr>
          <a:xfrm>
            <a:off x="454515" y="2979835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Lasso</a:t>
            </a:r>
            <a:r>
              <a:rPr lang="ja-JP" altLang="en-US" b="1" dirty="0">
                <a:solidFill>
                  <a:srgbClr val="FF0000"/>
                </a:solidFill>
              </a:rPr>
              <a:t>回帰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54515" y="4509774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Ridge</a:t>
            </a:r>
            <a:r>
              <a:rPr lang="ja-JP" altLang="en-US" b="1" dirty="0">
                <a:solidFill>
                  <a:srgbClr val="FF0000"/>
                </a:solidFill>
              </a:rPr>
              <a:t>回帰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54515" y="12517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線形回帰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67" name="Straight Arrow Connector 9"/>
          <p:cNvCxnSpPr/>
          <p:nvPr/>
        </p:nvCxnSpPr>
        <p:spPr>
          <a:xfrm flipV="1">
            <a:off x="7527637" y="1954657"/>
            <a:ext cx="0" cy="332854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10"/>
          <p:cNvCxnSpPr/>
          <p:nvPr/>
        </p:nvCxnSpPr>
        <p:spPr>
          <a:xfrm>
            <a:off x="7330936" y="5090079"/>
            <a:ext cx="34290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637" y="5220717"/>
            <a:ext cx="150876" cy="2148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0" name="インク 69"/>
              <p14:cNvContentPartPr/>
              <p14:nvPr/>
            </p14:nvContentPartPr>
            <p14:xfrm>
              <a:off x="10230517" y="1459971"/>
              <a:ext cx="471960" cy="214560"/>
            </p14:xfrm>
          </p:contentPart>
        </mc:Choice>
        <mc:Fallback xmlns="">
          <p:pic>
            <p:nvPicPr>
              <p:cNvPr id="70" name="インク 6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24037" y="1453131"/>
                <a:ext cx="48852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1" name="インク 70"/>
              <p14:cNvContentPartPr/>
              <p14:nvPr/>
            </p14:nvContentPartPr>
            <p14:xfrm>
              <a:off x="7643557" y="1581291"/>
              <a:ext cx="679320" cy="179280"/>
            </p14:xfrm>
          </p:contentPart>
        </mc:Choice>
        <mc:Fallback xmlns="">
          <p:pic>
            <p:nvPicPr>
              <p:cNvPr id="71" name="インク 7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35637" y="1573011"/>
                <a:ext cx="69228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2" name="インク 71"/>
              <p14:cNvContentPartPr/>
              <p14:nvPr/>
            </p14:nvContentPartPr>
            <p14:xfrm>
              <a:off x="7000597" y="1781811"/>
              <a:ext cx="4209840" cy="3863160"/>
            </p14:xfrm>
          </p:contentPart>
        </mc:Choice>
        <mc:Fallback xmlns="">
          <p:pic>
            <p:nvPicPr>
              <p:cNvPr id="72" name="インク 7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91597" y="1771371"/>
                <a:ext cx="4227120" cy="38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3" name="インク 72"/>
              <p14:cNvContentPartPr/>
              <p14:nvPr/>
            </p14:nvContentPartPr>
            <p14:xfrm>
              <a:off x="7743637" y="2196531"/>
              <a:ext cx="193320" cy="193320"/>
            </p14:xfrm>
          </p:contentPart>
        </mc:Choice>
        <mc:Fallback xmlns="">
          <p:pic>
            <p:nvPicPr>
              <p:cNvPr id="73" name="インク 7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734637" y="2187891"/>
                <a:ext cx="21132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インク 73"/>
              <p14:cNvContentPartPr/>
              <p14:nvPr/>
            </p14:nvContentPartPr>
            <p14:xfrm>
              <a:off x="7822117" y="1953531"/>
              <a:ext cx="22320" cy="372240"/>
            </p14:xfrm>
          </p:contentPart>
        </mc:Choice>
        <mc:Fallback xmlns="">
          <p:pic>
            <p:nvPicPr>
              <p:cNvPr id="74" name="インク 73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18157" y="1943451"/>
                <a:ext cx="3744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5" name="インク 74"/>
              <p14:cNvContentPartPr/>
              <p14:nvPr/>
            </p14:nvContentPartPr>
            <p14:xfrm>
              <a:off x="8637157" y="2303811"/>
              <a:ext cx="964800" cy="522720"/>
            </p14:xfrm>
          </p:contentPart>
        </mc:Choice>
        <mc:Fallback xmlns="">
          <p:pic>
            <p:nvPicPr>
              <p:cNvPr id="75" name="インク 74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628157" y="2294811"/>
                <a:ext cx="98388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6" name="インク 75"/>
              <p14:cNvContentPartPr/>
              <p14:nvPr/>
            </p14:nvContentPartPr>
            <p14:xfrm>
              <a:off x="10402597" y="2461131"/>
              <a:ext cx="100080" cy="50760"/>
            </p14:xfrm>
          </p:contentPart>
        </mc:Choice>
        <mc:Fallback xmlns="">
          <p:pic>
            <p:nvPicPr>
              <p:cNvPr id="76" name="インク 75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393597" y="2451771"/>
                <a:ext cx="11844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7" name="インク 76"/>
              <p14:cNvContentPartPr/>
              <p14:nvPr/>
            </p14:nvContentPartPr>
            <p14:xfrm>
              <a:off x="10409077" y="2926251"/>
              <a:ext cx="730080" cy="229320"/>
            </p14:xfrm>
          </p:contentPart>
        </mc:Choice>
        <mc:Fallback xmlns="">
          <p:pic>
            <p:nvPicPr>
              <p:cNvPr id="77" name="インク 7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400077" y="2916531"/>
                <a:ext cx="75024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8" name="インク 77"/>
              <p14:cNvContentPartPr/>
              <p14:nvPr/>
            </p14:nvContentPartPr>
            <p14:xfrm>
              <a:off x="10209277" y="3191211"/>
              <a:ext cx="286200" cy="171720"/>
            </p14:xfrm>
          </p:contentPart>
        </mc:Choice>
        <mc:Fallback xmlns="">
          <p:pic>
            <p:nvPicPr>
              <p:cNvPr id="78" name="インク 77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199197" y="3183291"/>
                <a:ext cx="30564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9" name="インク 78"/>
              <p14:cNvContentPartPr/>
              <p14:nvPr/>
            </p14:nvContentPartPr>
            <p14:xfrm>
              <a:off x="7893757" y="3441051"/>
              <a:ext cx="229320" cy="308520"/>
            </p14:xfrm>
          </p:contentPart>
        </mc:Choice>
        <mc:Fallback xmlns="">
          <p:pic>
            <p:nvPicPr>
              <p:cNvPr id="79" name="インク 78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882957" y="3431331"/>
                <a:ext cx="25020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80" name="インク 79"/>
              <p14:cNvContentPartPr/>
              <p14:nvPr/>
            </p14:nvContentPartPr>
            <p14:xfrm>
              <a:off x="8836957" y="3427011"/>
              <a:ext cx="229320" cy="150480"/>
            </p14:xfrm>
          </p:contentPart>
        </mc:Choice>
        <mc:Fallback xmlns="">
          <p:pic>
            <p:nvPicPr>
              <p:cNvPr id="80" name="インク 79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828317" y="3418371"/>
                <a:ext cx="24912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81" name="インク 80"/>
              <p14:cNvContentPartPr/>
              <p14:nvPr/>
            </p14:nvContentPartPr>
            <p14:xfrm>
              <a:off x="8822917" y="3569931"/>
              <a:ext cx="279000" cy="243720"/>
            </p14:xfrm>
          </p:contentPart>
        </mc:Choice>
        <mc:Fallback xmlns="">
          <p:pic>
            <p:nvPicPr>
              <p:cNvPr id="81" name="インク 80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813917" y="3558771"/>
                <a:ext cx="29808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82" name="インク 81"/>
              <p14:cNvContentPartPr/>
              <p14:nvPr/>
            </p14:nvContentPartPr>
            <p14:xfrm>
              <a:off x="7807717" y="3848931"/>
              <a:ext cx="686880" cy="250920"/>
            </p14:xfrm>
          </p:contentPart>
        </mc:Choice>
        <mc:Fallback xmlns="">
          <p:pic>
            <p:nvPicPr>
              <p:cNvPr id="82" name="インク 81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797277" y="3839571"/>
                <a:ext cx="70884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83" name="インク 82"/>
              <p14:cNvContentPartPr/>
              <p14:nvPr/>
            </p14:nvContentPartPr>
            <p14:xfrm>
              <a:off x="2510869" y="4909360"/>
              <a:ext cx="7560" cy="7200"/>
            </p14:xfrm>
          </p:contentPart>
        </mc:Choice>
        <mc:Fallback xmlns="">
          <p:pic>
            <p:nvPicPr>
              <p:cNvPr id="83" name="インク 82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507989" y="4905760"/>
                <a:ext cx="1404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84" name="インク 83"/>
              <p14:cNvContentPartPr/>
              <p14:nvPr/>
            </p14:nvContentPartPr>
            <p14:xfrm>
              <a:off x="7643557" y="4936491"/>
              <a:ext cx="72000" cy="14760"/>
            </p14:xfrm>
          </p:contentPart>
        </mc:Choice>
        <mc:Fallback xmlns="">
          <p:pic>
            <p:nvPicPr>
              <p:cNvPr id="84" name="インク 83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637077" y="4932531"/>
                <a:ext cx="8460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5" name="インク 84"/>
              <p14:cNvContentPartPr/>
              <p14:nvPr/>
            </p14:nvContentPartPr>
            <p14:xfrm>
              <a:off x="9980677" y="5165091"/>
              <a:ext cx="707760" cy="415440"/>
            </p14:xfrm>
          </p:contentPart>
        </mc:Choice>
        <mc:Fallback xmlns="">
          <p:pic>
            <p:nvPicPr>
              <p:cNvPr id="85" name="インク 84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969517" y="5155011"/>
                <a:ext cx="72684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86" name="インク 85"/>
              <p14:cNvContentPartPr/>
              <p14:nvPr/>
            </p14:nvContentPartPr>
            <p14:xfrm>
              <a:off x="7671997" y="5201091"/>
              <a:ext cx="193680" cy="93240"/>
            </p14:xfrm>
          </p:contentPart>
        </mc:Choice>
        <mc:Fallback xmlns="">
          <p:pic>
            <p:nvPicPr>
              <p:cNvPr id="86" name="インク 85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662637" y="5190651"/>
                <a:ext cx="20556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87" name="インク 86"/>
              <p14:cNvContentPartPr/>
              <p14:nvPr/>
            </p14:nvContentPartPr>
            <p14:xfrm>
              <a:off x="6392917" y="5207931"/>
              <a:ext cx="593640" cy="222480"/>
            </p14:xfrm>
          </p:contentPart>
        </mc:Choice>
        <mc:Fallback xmlns="">
          <p:pic>
            <p:nvPicPr>
              <p:cNvPr id="87" name="インク 86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383917" y="5198571"/>
                <a:ext cx="61200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88" name="インク 87"/>
              <p14:cNvContentPartPr/>
              <p14:nvPr/>
            </p14:nvContentPartPr>
            <p14:xfrm>
              <a:off x="8629957" y="5458491"/>
              <a:ext cx="200520" cy="57960"/>
            </p14:xfrm>
          </p:contentPart>
        </mc:Choice>
        <mc:Fallback xmlns="">
          <p:pic>
            <p:nvPicPr>
              <p:cNvPr id="88" name="インク 87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620597" y="5452371"/>
                <a:ext cx="21600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89" name="インク 88"/>
              <p14:cNvContentPartPr/>
              <p14:nvPr/>
            </p14:nvContentPartPr>
            <p14:xfrm>
              <a:off x="6599917" y="5494491"/>
              <a:ext cx="179640" cy="193680"/>
            </p14:xfrm>
          </p:contentPart>
        </mc:Choice>
        <mc:Fallback xmlns="">
          <p:pic>
            <p:nvPicPr>
              <p:cNvPr id="89" name="インク 88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589477" y="5484051"/>
                <a:ext cx="19620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90" name="インク 89"/>
              <p14:cNvContentPartPr/>
              <p14:nvPr/>
            </p14:nvContentPartPr>
            <p14:xfrm>
              <a:off x="6607117" y="5601771"/>
              <a:ext cx="43560" cy="93240"/>
            </p14:xfrm>
          </p:contentPart>
        </mc:Choice>
        <mc:Fallback xmlns="">
          <p:pic>
            <p:nvPicPr>
              <p:cNvPr id="90" name="インク 89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598117" y="5593131"/>
                <a:ext cx="61200" cy="10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587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パーセプトロン（</a:t>
            </a:r>
            <a:r>
              <a:rPr lang="en-US" altLang="ja-JP" dirty="0"/>
              <a:t>Perceptron</a:t>
            </a:r>
            <a:r>
              <a:rPr lang="ja-JP" altLang="en-US" dirty="0"/>
              <a:t>）</a:t>
            </a:r>
            <a:endParaRPr lang="en-US" altLang="ja-JP" dirty="0"/>
          </a:p>
        </p:txBody>
      </p:sp>
      <p:sp>
        <p:nvSpPr>
          <p:cNvPr id="9" name="TextBox 33"/>
          <p:cNvSpPr txBox="1"/>
          <p:nvPr/>
        </p:nvSpPr>
        <p:spPr>
          <a:xfrm>
            <a:off x="2920721" y="2568381"/>
            <a:ext cx="664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000" dirty="0"/>
              <a:t>腫瘍</a:t>
            </a:r>
            <a:r>
              <a:rPr lang="ja-JP" altLang="en-US" sz="2000" dirty="0"/>
              <a:t>サイズ</a:t>
            </a:r>
            <a:endParaRPr lang="en-US" sz="2000" dirty="0"/>
          </a:p>
        </p:txBody>
      </p:sp>
      <p:cxnSp>
        <p:nvCxnSpPr>
          <p:cNvPr id="10" name="Straight Connector 30"/>
          <p:cNvCxnSpPr/>
          <p:nvPr/>
        </p:nvCxnSpPr>
        <p:spPr>
          <a:xfrm>
            <a:off x="2811287" y="2562424"/>
            <a:ext cx="6754668" cy="595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6"/>
          <p:cNvCxnSpPr/>
          <p:nvPr/>
        </p:nvCxnSpPr>
        <p:spPr>
          <a:xfrm flipV="1">
            <a:off x="2920721" y="968181"/>
            <a:ext cx="0" cy="1946645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46"/>
          <p:cNvSpPr txBox="1"/>
          <p:nvPr/>
        </p:nvSpPr>
        <p:spPr>
          <a:xfrm>
            <a:off x="2077988" y="1670198"/>
            <a:ext cx="842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2000" dirty="0"/>
              <a:t>悪性</a:t>
            </a:r>
            <a:r>
              <a:rPr lang="en-US" sz="2000" dirty="0"/>
              <a:t>?</a:t>
            </a:r>
          </a:p>
        </p:txBody>
      </p:sp>
      <p:sp>
        <p:nvSpPr>
          <p:cNvPr id="13" name="TextBox 49"/>
          <p:cNvSpPr txBox="1"/>
          <p:nvPr/>
        </p:nvSpPr>
        <p:spPr>
          <a:xfrm>
            <a:off x="1980551" y="1118903"/>
            <a:ext cx="938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(Yes) 1</a:t>
            </a:r>
          </a:p>
        </p:txBody>
      </p:sp>
      <p:sp>
        <p:nvSpPr>
          <p:cNvPr id="14" name="TextBox 50"/>
          <p:cNvSpPr txBox="1"/>
          <p:nvPr/>
        </p:nvSpPr>
        <p:spPr>
          <a:xfrm>
            <a:off x="1989207" y="2363531"/>
            <a:ext cx="93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(No)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/>
              <p:cNvSpPr/>
              <p:nvPr/>
            </p:nvSpPr>
            <p:spPr>
              <a:xfrm>
                <a:off x="4078533" y="2968551"/>
                <a:ext cx="13580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>
                          <a:solidFill>
                            <a:srgbClr val="FF0000"/>
                          </a:solidFill>
                          <a:latin typeface="Cambria Math"/>
                        </a:rPr>
                        <m:t>𝒕𝒉𝒓𝒆𝒔𝒉𝒐𝒍𝒅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" name="正方形/長方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533" y="2968551"/>
                <a:ext cx="135806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ross 34"/>
          <p:cNvSpPr/>
          <p:nvPr/>
        </p:nvSpPr>
        <p:spPr>
          <a:xfrm rot="2734294">
            <a:off x="3142761" y="2447789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35"/>
          <p:cNvSpPr/>
          <p:nvPr/>
        </p:nvSpPr>
        <p:spPr>
          <a:xfrm rot="2734294">
            <a:off x="3434499" y="2447789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ross 36"/>
          <p:cNvSpPr/>
          <p:nvPr/>
        </p:nvSpPr>
        <p:spPr>
          <a:xfrm rot="2734294">
            <a:off x="3951253" y="2433650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37"/>
          <p:cNvSpPr/>
          <p:nvPr/>
        </p:nvSpPr>
        <p:spPr>
          <a:xfrm rot="2734294">
            <a:off x="4410206" y="2433649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38"/>
          <p:cNvSpPr/>
          <p:nvPr/>
        </p:nvSpPr>
        <p:spPr>
          <a:xfrm rot="2734294">
            <a:off x="4581850" y="1195159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40"/>
          <p:cNvSpPr/>
          <p:nvPr/>
        </p:nvSpPr>
        <p:spPr>
          <a:xfrm rot="2734294">
            <a:off x="5280086" y="1195159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41"/>
          <p:cNvSpPr/>
          <p:nvPr/>
        </p:nvSpPr>
        <p:spPr>
          <a:xfrm rot="2734294">
            <a:off x="5661086" y="1195159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ross 42"/>
          <p:cNvSpPr/>
          <p:nvPr/>
        </p:nvSpPr>
        <p:spPr>
          <a:xfrm rot="2734294">
            <a:off x="6101499" y="1195159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ross 38"/>
          <p:cNvSpPr/>
          <p:nvPr/>
        </p:nvSpPr>
        <p:spPr>
          <a:xfrm rot="2734294">
            <a:off x="4950105" y="1195160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ross 37"/>
          <p:cNvSpPr/>
          <p:nvPr/>
        </p:nvSpPr>
        <p:spPr>
          <a:xfrm rot="2734294">
            <a:off x="4682061" y="2442375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直線コネクタ 28"/>
          <p:cNvCxnSpPr/>
          <p:nvPr/>
        </p:nvCxnSpPr>
        <p:spPr>
          <a:xfrm flipV="1">
            <a:off x="3271535" y="968181"/>
            <a:ext cx="2776632" cy="18002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4667918" y="968181"/>
            <a:ext cx="0" cy="222891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ross 42"/>
          <p:cNvSpPr/>
          <p:nvPr/>
        </p:nvSpPr>
        <p:spPr>
          <a:xfrm rot="2734294">
            <a:off x="7728865" y="1195161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5" name="直線コネクタ 34"/>
          <p:cNvCxnSpPr/>
          <p:nvPr/>
        </p:nvCxnSpPr>
        <p:spPr>
          <a:xfrm flipV="1">
            <a:off x="3236389" y="1141829"/>
            <a:ext cx="4317962" cy="143537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5270153" y="968181"/>
            <a:ext cx="0" cy="222891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/>
              <p:cNvSpPr/>
              <p:nvPr/>
            </p:nvSpPr>
            <p:spPr>
              <a:xfrm>
                <a:off x="4675809" y="2970221"/>
                <a:ext cx="13580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>
                          <a:solidFill>
                            <a:srgbClr val="FF0000"/>
                          </a:solidFill>
                          <a:latin typeface="Cambria Math"/>
                        </a:rPr>
                        <m:t>𝒕𝒉𝒓𝒆𝒔𝒉𝒐𝒍𝒅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9" name="正方形/長方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809" y="2970221"/>
                <a:ext cx="135806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81AF97AD-69DA-41C8-9858-1AD39DFF9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986" y="4128090"/>
            <a:ext cx="59436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xmlns="" id="{E1989607-B082-4EAE-89FD-C3C50D4D974D}"/>
                  </a:ext>
                </a:extLst>
              </p:cNvPr>
              <p:cNvSpPr txBox="1"/>
              <p:nvPr/>
            </p:nvSpPr>
            <p:spPr>
              <a:xfrm>
                <a:off x="4540766" y="4007274"/>
                <a:ext cx="1970026" cy="882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𝒈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𝒋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1989607-B082-4EAE-89FD-C3C50D4D9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766" y="4007274"/>
                <a:ext cx="1970026" cy="8827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xmlns="" id="{26B77B80-6843-46FE-89D2-B42816F2CB30}"/>
                  </a:ext>
                </a:extLst>
              </p:cNvPr>
              <p:cNvSpPr txBox="1"/>
              <p:nvPr/>
            </p:nvSpPr>
            <p:spPr>
              <a:xfrm>
                <a:off x="6322433" y="5896236"/>
                <a:ext cx="3470374" cy="636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b="1" i="0" smtClean="0">
                        <a:solidFill>
                          <a:srgbClr val="FF0000"/>
                        </a:solidFill>
                        <a:latin typeface="Cambria Math"/>
                      </a:rPr>
                      <m:t>𝐲</m:t>
                    </m:r>
                    <m:r>
                      <a:rPr kumimoji="1" lang="en-US" altLang="ja-JP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ja-JP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kumimoji="1"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kumimoji="1"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,  </m:t>
                            </m:r>
                            <m:r>
                              <a:rPr kumimoji="1"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𝒊𝒇</m:t>
                            </m:r>
                            <m:sSub>
                              <m:sSubPr>
                                <m:ctrlP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𝒘</m:t>
                                </m:r>
                              </m:sub>
                            </m:sSub>
                            <m: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𝒙</m:t>
                            </m:r>
                            <m: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)≤</m:t>
                            </m:r>
                            <m:r>
                              <a:rPr kumimoji="1"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𝒕𝒉𝒓𝒆𝒔𝒉𝒐𝒍𝒅</m:t>
                            </m:r>
                          </m:e>
                          <m:e>
                            <m:r>
                              <a:rPr kumimoji="1"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&amp;</m:t>
                            </m:r>
                            <m:r>
                              <a:rPr kumimoji="1"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kumimoji="1"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,  </m:t>
                            </m:r>
                            <m: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𝒊𝒇</m:t>
                            </m:r>
                            <m:sSub>
                              <m:sSubPr>
                                <m:ctrlP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&gt;</m:t>
                            </m:r>
                            <m: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𝒕𝒉𝒓𝒆𝒔𝒉𝒐𝒍𝒅</m:t>
                            </m:r>
                          </m:e>
                        </m:eqArr>
                      </m:e>
                    </m:d>
                  </m:oMath>
                </a14:m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26B77B80-6843-46FE-89D2-B42816F2C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433" y="5896236"/>
                <a:ext cx="3470374" cy="636777"/>
              </a:xfrm>
              <a:prstGeom prst="rect">
                <a:avLst/>
              </a:prstGeom>
              <a:blipFill>
                <a:blip r:embed="rId6"/>
                <a:stretch>
                  <a:fillRect b="-38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xmlns="" id="{6854A138-B463-4B94-94BC-A1F06810C835}"/>
              </a:ext>
            </a:extLst>
          </p:cNvPr>
          <p:cNvSpPr txBox="1"/>
          <p:nvPr/>
        </p:nvSpPr>
        <p:spPr>
          <a:xfrm>
            <a:off x="6585101" y="4263979"/>
            <a:ext cx="30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線形回帰 </a:t>
            </a:r>
            <a:r>
              <a:rPr lang="en-US" altLang="ja-JP" b="1" dirty="0">
                <a:solidFill>
                  <a:srgbClr val="FF0000"/>
                </a:solidFill>
              </a:rPr>
              <a:t>linear regression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02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4" grpId="0" animBg="1"/>
      <p:bldP spid="39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xmlns="" id="{1B22C4F1-FE56-4ED1-BE33-4498B11F3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ja-JP" altLang="en-US" dirty="0"/>
              <a:t>パーセプトロン（</a:t>
            </a:r>
            <a:r>
              <a:rPr lang="en-US" altLang="ja-JP" b="1" dirty="0"/>
              <a:t>Perceptron</a:t>
            </a:r>
            <a:r>
              <a:rPr lang="ja-JP" altLang="en-US" b="1" dirty="0"/>
              <a:t>）</a:t>
            </a:r>
            <a:endParaRPr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b="1" dirty="0"/>
              <a:t> </a:t>
            </a:r>
            <a:r>
              <a:rPr lang="en-US" altLang="ja-JP" b="1" dirty="0"/>
              <a:t>XOR</a:t>
            </a:r>
            <a:r>
              <a:rPr lang="ja-JP" altLang="en-US" b="1" dirty="0"/>
              <a:t>問題</a:t>
            </a:r>
            <a:endParaRPr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endParaRPr lang="en-US" altLang="ja-JP" b="1" dirty="0"/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/>
              <a:t>ニューラルネットワーク機械学習（</a:t>
            </a:r>
            <a:r>
              <a:rPr lang="en-US" altLang="ja-JP" dirty="0"/>
              <a:t>neural network 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b="1" dirty="0"/>
              <a:t>隠れ層</a:t>
            </a:r>
            <a:endParaRPr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b="1" dirty="0"/>
              <a:t>バックプロパゲーション（</a:t>
            </a:r>
            <a:r>
              <a:rPr lang="en-US" altLang="ja-JP" b="1" dirty="0"/>
              <a:t> back-propagating </a:t>
            </a:r>
            <a:r>
              <a:rPr lang="ja-JP" altLang="en-US" b="1" dirty="0"/>
              <a:t>）</a:t>
            </a:r>
            <a:endParaRPr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b="1" dirty="0"/>
              <a:t>サンプルソース</a:t>
            </a:r>
            <a:endParaRPr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endParaRPr lang="en-US" altLang="ja-JP" b="1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b="1" dirty="0"/>
              <a:t>Dogs vs. Cats</a:t>
            </a:r>
          </a:p>
          <a:p>
            <a:pPr lvl="1"/>
            <a:r>
              <a:rPr lang="en-US" altLang="ja-JP" sz="2400" dirty="0">
                <a:hlinkClick r:id="rId2"/>
              </a:rPr>
              <a:t>https://www.kaggle.com/c/dogs-vs-cats</a:t>
            </a:r>
            <a:endParaRPr lang="en-US" altLang="ja-JP" sz="2400" dirty="0"/>
          </a:p>
          <a:p>
            <a:pPr marL="0" indent="0">
              <a:buNone/>
            </a:pP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1A5417D5-6516-48D7-A622-A46C2441F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Agenda</a:t>
            </a:r>
            <a:r>
              <a:rPr lang="ja-JP" altLang="en-US" dirty="0"/>
              <a:t>：</a:t>
            </a:r>
            <a:r>
              <a:rPr lang="en-US" altLang="ja-JP" dirty="0"/>
              <a:t>NN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907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Malgun Gothic" panose="020B0503020000020004" pitchFamily="34" charset="-127"/>
              </a:rPr>
              <a:t>パーセプトロン（</a:t>
            </a:r>
            <a:r>
              <a:rPr lang="en-US" altLang="ja-JP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Perceptron</a:t>
            </a:r>
            <a:r>
              <a:rPr lang="ja-JP" altLang="en-US" dirty="0">
                <a:latin typeface="Malgun Gothic" panose="020B0503020000020004" pitchFamily="34" charset="-127"/>
              </a:rPr>
              <a:t>）</a:t>
            </a:r>
            <a:endParaRPr lang="en-US" altLang="ja-JP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050" name="Picture 2" descr="https://research.miidas.jp/wp-content/uploads/2018/10/1MnmwgNzk5YkMhC3Ttb09SQ.jpeg">
            <a:extLst>
              <a:ext uri="{FF2B5EF4-FFF2-40B4-BE49-F238E27FC236}">
                <a16:creationId xmlns:a16="http://schemas.microsoft.com/office/drawing/2014/main" xmlns="" id="{AFF850E8-26E2-4F66-8F5C-97A336117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485" y="1368579"/>
            <a:ext cx="487680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xmlns="" id="{CC753880-6A30-4401-8CF8-28B278F60825}"/>
              </a:ext>
            </a:extLst>
          </p:cNvPr>
          <p:cNvSpPr txBox="1"/>
          <p:nvPr/>
        </p:nvSpPr>
        <p:spPr>
          <a:xfrm>
            <a:off x="3482303" y="3681711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人間の脳の中の神経（ニューロン）</a:t>
            </a:r>
            <a:endParaRPr kumimoji="1" lang="ja-JP" altLang="en-US" b="1" dirty="0"/>
          </a:p>
        </p:txBody>
      </p:sp>
      <p:pic>
        <p:nvPicPr>
          <p:cNvPr id="2052" name="Picture 4" descr="https://research.miidas.jp/wp-content/uploads/2018/10/1nRRXhhjSjKNpGn-T3yF2Ew.jpeg">
            <a:extLst>
              <a:ext uri="{FF2B5EF4-FFF2-40B4-BE49-F238E27FC236}">
                <a16:creationId xmlns:a16="http://schemas.microsoft.com/office/drawing/2014/main" xmlns="" id="{CEF02E59-B904-4962-9865-4487F52F8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897" y="4041112"/>
            <a:ext cx="55435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334715" y="797201"/>
            <a:ext cx="11543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/>
              <a:t>1958</a:t>
            </a:r>
            <a:r>
              <a:rPr lang="ja-JP" altLang="en-US" sz="1600" dirty="0"/>
              <a:t>年　</a:t>
            </a:r>
            <a:r>
              <a:rPr lang="en-US" altLang="ja-JP" sz="1600" dirty="0"/>
              <a:t>Rosenblatt, Frank “The </a:t>
            </a:r>
            <a:r>
              <a:rPr lang="en-US" altLang="ja-JP" sz="1600" b="1" dirty="0">
                <a:solidFill>
                  <a:srgbClr val="FF0000"/>
                </a:solidFill>
              </a:rPr>
              <a:t>Perceptron</a:t>
            </a:r>
            <a:r>
              <a:rPr lang="en-US" altLang="ja-JP" sz="1600" dirty="0"/>
              <a:t>: A Probabilistic Model for Information Storage and Organization in the Brain”. </a:t>
            </a:r>
          </a:p>
        </p:txBody>
      </p:sp>
    </p:spTree>
    <p:extLst>
      <p:ext uri="{BB962C8B-B14F-4D97-AF65-F5344CB8AC3E}">
        <p14:creationId xmlns:p14="http://schemas.microsoft.com/office/powerpoint/2010/main" val="296834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4" descr="https://research.miidas.jp/wp-content/uploads/2018/10/1nRRXhhjSjKNpGn-T3yF2Ew.jpeg">
            <a:extLst>
              <a:ext uri="{FF2B5EF4-FFF2-40B4-BE49-F238E27FC236}">
                <a16:creationId xmlns:a16="http://schemas.microsoft.com/office/drawing/2014/main" xmlns="" id="{EB56E18E-E25B-49A5-9D9E-C1D4F1CC6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24" y="1088055"/>
            <a:ext cx="6405880" cy="290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パーセプトロン（</a:t>
            </a:r>
            <a:r>
              <a:rPr lang="en-US" altLang="ja-JP" dirty="0"/>
              <a:t>Perceptron</a:t>
            </a:r>
            <a:r>
              <a:rPr lang="ja-JP" altLang="en-US" dirty="0"/>
              <a:t>）</a:t>
            </a:r>
            <a:endParaRPr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xmlns="" id="{E1989607-B082-4EAE-89FD-C3C50D4D974D}"/>
                  </a:ext>
                </a:extLst>
              </p:cNvPr>
              <p:cNvSpPr txBox="1"/>
              <p:nvPr/>
            </p:nvSpPr>
            <p:spPr>
              <a:xfrm>
                <a:off x="3062028" y="1150176"/>
                <a:ext cx="3817455" cy="882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𝒔𝒖𝒎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𝒋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      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1989607-B082-4EAE-89FD-C3C50D4D9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028" y="1150176"/>
                <a:ext cx="3817455" cy="88274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xmlns="" id="{133D415E-E979-4B80-8417-AC1CA74D9CFF}"/>
              </a:ext>
            </a:extLst>
          </p:cNvPr>
          <p:cNvSpPr txBox="1"/>
          <p:nvPr/>
        </p:nvSpPr>
        <p:spPr>
          <a:xfrm>
            <a:off x="7148067" y="1406881"/>
            <a:ext cx="30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線形回帰 </a:t>
            </a:r>
            <a:r>
              <a:rPr lang="en-US" altLang="ja-JP" b="1" dirty="0">
                <a:solidFill>
                  <a:srgbClr val="FF0000"/>
                </a:solidFill>
              </a:rPr>
              <a:t>linear regression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xmlns="" id="{35573B06-6C8B-429E-90E9-E5A1F2B7B0FC}"/>
                  </a:ext>
                </a:extLst>
              </p:cNvPr>
              <p:cNvSpPr txBox="1"/>
              <p:nvPr/>
            </p:nvSpPr>
            <p:spPr>
              <a:xfrm>
                <a:off x="6632653" y="3920908"/>
                <a:ext cx="2785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𝒐𝒖𝒕𝒑𝒖𝒕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𝒊𝒇</m:t>
                      </m:r>
                      <m:sSub>
                        <m:sSubPr>
                          <m:ctrlP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ja-JP" b="1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5573B06-6C8B-429E-90E9-E5A1F2B7B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653" y="3920908"/>
                <a:ext cx="2785506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xmlns="" id="{78BAE155-1A37-4258-B449-B3E12DFB671E}"/>
                  </a:ext>
                </a:extLst>
              </p:cNvPr>
              <p:cNvSpPr txBox="1"/>
              <p:nvPr/>
            </p:nvSpPr>
            <p:spPr>
              <a:xfrm>
                <a:off x="6632653" y="2270359"/>
                <a:ext cx="43043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𝒐𝒖𝒕𝒑𝒖𝒕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𝒈</m:t>
                      </m:r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𝒔𝒖𝒎</m:t>
                          </m:r>
                        </m:e>
                      </m:d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𝒈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ja-JP" sz="1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ja-JP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sz="1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r>
                        <a:rPr lang="en-US" altLang="ja-JP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ja-JP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ja-JP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8BAE155-1A37-4258-B449-B3E12DFB6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653" y="2270359"/>
                <a:ext cx="430432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7788901" y="2797484"/>
                <a:ext cx="3619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h</m:t>
                    </m:r>
                    <m:r>
                      <a:rPr kumimoji="1" lang="en-US" altLang="ja-JP" b="0" i="1" smtClean="0">
                        <a:latin typeface="Cambria Math"/>
                      </a:rPr>
                      <m:t>:</m:t>
                    </m:r>
                    <m:r>
                      <m:rPr>
                        <m:nor/>
                      </m:rPr>
                      <a:rPr kumimoji="1" lang="en-US" altLang="ja-JP" b="0" i="0" smtClean="0">
                        <a:latin typeface="Cambria Math"/>
                      </a:rPr>
                      <m:t>h</m:t>
                    </m:r>
                    <m:r>
                      <m:rPr>
                        <m:nor/>
                      </m:rPr>
                      <a:rPr lang="en-US" altLang="ja-JP" dirty="0"/>
                      <m:t>ypothesis</m:t>
                    </m:r>
                    <m:r>
                      <a:rPr lang="en-US" altLang="ja-JP" b="0" i="1" dirty="0" smtClean="0">
                        <a:latin typeface="Cambria Math"/>
                      </a:rPr>
                      <m:t>,  </m:t>
                    </m:r>
                    <m:r>
                      <a:rPr kumimoji="1" lang="en-US" altLang="ja-JP" b="0" i="1" smtClean="0">
                        <a:latin typeface="Cambria Math"/>
                      </a:rPr>
                      <m:t>𝑔</m:t>
                    </m:r>
                    <m:r>
                      <a:rPr kumimoji="1" lang="en-US" altLang="ja-JP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altLang="ja-JP" dirty="0"/>
                  <a:t> activation function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901" y="2797484"/>
                <a:ext cx="361913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012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xmlns="" id="{35573B06-6C8B-429E-90E9-E5A1F2B7B0FC}"/>
                  </a:ext>
                </a:extLst>
              </p:cNvPr>
              <p:cNvSpPr txBox="1"/>
              <p:nvPr/>
            </p:nvSpPr>
            <p:spPr>
              <a:xfrm>
                <a:off x="6632653" y="4358198"/>
                <a:ext cx="2785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𝒐𝒖𝒕𝒑𝒖𝒕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𝒊𝒇</m:t>
                      </m:r>
                      <m:sSub>
                        <m:sSubPr>
                          <m:ctrlP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5573B06-6C8B-429E-90E9-E5A1F2B7B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653" y="4358198"/>
                <a:ext cx="2785506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正方形/長方形 11"/>
          <p:cNvSpPr/>
          <p:nvPr/>
        </p:nvSpPr>
        <p:spPr>
          <a:xfrm>
            <a:off x="334715" y="797201"/>
            <a:ext cx="11543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/>
              <a:t>1958</a:t>
            </a:r>
            <a:r>
              <a:rPr lang="ja-JP" altLang="en-US" sz="1600" dirty="0"/>
              <a:t>年　</a:t>
            </a:r>
            <a:r>
              <a:rPr lang="en-US" altLang="ja-JP" sz="1600" dirty="0"/>
              <a:t>Rosenblatt, Frank “The </a:t>
            </a:r>
            <a:r>
              <a:rPr lang="en-US" altLang="ja-JP" sz="1600" b="1" dirty="0">
                <a:solidFill>
                  <a:srgbClr val="FF0000"/>
                </a:solidFill>
              </a:rPr>
              <a:t>Perceptron</a:t>
            </a:r>
            <a:r>
              <a:rPr lang="en-US" altLang="ja-JP" sz="1600" dirty="0"/>
              <a:t>: A Probabilistic Model for Information Storage and Organization in the Brain”. </a:t>
            </a:r>
          </a:p>
        </p:txBody>
      </p:sp>
      <p:pic>
        <p:nvPicPr>
          <p:cNvPr id="16" name="Picture 4" descr="ãã¹ãããé¢æ°ãã®ç»åæ¤ç´¢çµæ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2" t="8280" r="6248" b="4903"/>
          <a:stretch/>
        </p:blipFill>
        <p:spPr bwMode="auto">
          <a:xfrm>
            <a:off x="2183027" y="3845037"/>
            <a:ext cx="4386977" cy="3003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xmlns="" id="{FC26382C-80B0-4153-BAFB-2AFB6CDA08A1}"/>
              </a:ext>
            </a:extLst>
          </p:cNvPr>
          <p:cNvSpPr txBox="1"/>
          <p:nvPr/>
        </p:nvSpPr>
        <p:spPr>
          <a:xfrm>
            <a:off x="2667239" y="3475705"/>
            <a:ext cx="324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ステップ</a:t>
            </a:r>
            <a:r>
              <a:rPr lang="ja-JP" altLang="en-US" b="1" dirty="0" smtClean="0"/>
              <a:t>関数（</a:t>
            </a:r>
            <a:r>
              <a:rPr lang="en-US" altLang="ja-JP" b="1" dirty="0" err="1" smtClean="0"/>
              <a:t>stepfunction</a:t>
            </a:r>
            <a:r>
              <a:rPr lang="ja-JP" altLang="en-US" b="1" dirty="0"/>
              <a:t>）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92353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9" grpId="0"/>
      <p:bldP spid="36" grpId="0"/>
      <p:bldP spid="13" grpId="0"/>
      <p:bldP spid="14" grpId="0"/>
      <p:bldP spid="17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4" descr="https://research.miidas.jp/wp-content/uploads/2018/10/1nRRXhhjSjKNpGn-T3yF2Ew.jpeg">
            <a:extLst>
              <a:ext uri="{FF2B5EF4-FFF2-40B4-BE49-F238E27FC236}">
                <a16:creationId xmlns:a16="http://schemas.microsoft.com/office/drawing/2014/main" xmlns="" id="{EB56E18E-E25B-49A5-9D9E-C1D4F1CC6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24" y="918236"/>
            <a:ext cx="6405880" cy="290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Malgun Gothic" panose="020B0503020000020004" pitchFamily="34" charset="-127"/>
              </a:rPr>
              <a:t>単一層</a:t>
            </a:r>
            <a:r>
              <a:rPr lang="ja-JP" altLang="en-US" dirty="0">
                <a:latin typeface="Malgun Gothic" panose="020B0503020000020004" pitchFamily="34" charset="-127"/>
              </a:rPr>
              <a:t>ニューラルネットワーク（</a:t>
            </a:r>
            <a:r>
              <a:rPr lang="en-US" altLang="ja-JP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neural network</a:t>
            </a:r>
            <a:r>
              <a:rPr lang="ja-JP" altLang="en-US" dirty="0">
                <a:latin typeface="Malgun Gothic" panose="020B0503020000020004" pitchFamily="34" charset="-127"/>
              </a:rPr>
              <a:t>）</a:t>
            </a:r>
            <a:endParaRPr lang="en-US" altLang="ja-JP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xmlns="" id="{E1989607-B082-4EAE-89FD-C3C50D4D974D}"/>
                  </a:ext>
                </a:extLst>
              </p:cNvPr>
              <p:cNvSpPr txBox="1"/>
              <p:nvPr/>
            </p:nvSpPr>
            <p:spPr>
              <a:xfrm>
                <a:off x="3062028" y="980357"/>
                <a:ext cx="2728247" cy="882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𝒔𝒖𝒎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𝒋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1989607-B082-4EAE-89FD-C3C50D4D9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028" y="980357"/>
                <a:ext cx="2728247" cy="8827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xmlns="" id="{FC26382C-80B0-4153-BAFB-2AFB6CDA08A1}"/>
              </a:ext>
            </a:extLst>
          </p:cNvPr>
          <p:cNvSpPr txBox="1"/>
          <p:nvPr/>
        </p:nvSpPr>
        <p:spPr>
          <a:xfrm>
            <a:off x="2667239" y="3475705"/>
            <a:ext cx="413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シグモイド関数（</a:t>
            </a:r>
            <a:r>
              <a:rPr lang="en-US" altLang="ja-JP" b="1" dirty="0"/>
              <a:t>sigmoid function</a:t>
            </a:r>
            <a:r>
              <a:rPr lang="ja-JP" altLang="en-US" b="1" dirty="0"/>
              <a:t>）</a:t>
            </a:r>
            <a:endParaRPr kumimoji="1" lang="ja-JP" altLang="en-US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xmlns="" id="{133D415E-E979-4B80-8417-AC1CA74D9CFF}"/>
              </a:ext>
            </a:extLst>
          </p:cNvPr>
          <p:cNvSpPr txBox="1"/>
          <p:nvPr/>
        </p:nvSpPr>
        <p:spPr>
          <a:xfrm>
            <a:off x="5790275" y="1286274"/>
            <a:ext cx="30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線形回帰 </a:t>
            </a:r>
            <a:r>
              <a:rPr lang="en-US" altLang="ja-JP" b="1" dirty="0">
                <a:solidFill>
                  <a:srgbClr val="FF0000"/>
                </a:solidFill>
              </a:rPr>
              <a:t>linear regression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2" descr="ãã·ã°ã¢ã¤ããã®ç»åæ¤ç´¢çµæ">
            <a:extLst>
              <a:ext uri="{FF2B5EF4-FFF2-40B4-BE49-F238E27FC236}">
                <a16:creationId xmlns:a16="http://schemas.microsoft.com/office/drawing/2014/main" xmlns="" id="{B8BD96F0-354C-4DCA-B83F-5EC1E42EB6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54"/>
          <a:stretch/>
        </p:blipFill>
        <p:spPr bwMode="auto">
          <a:xfrm>
            <a:off x="2046860" y="3789424"/>
            <a:ext cx="4756448" cy="306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xmlns="" id="{35573B06-6C8B-429E-90E9-E5A1F2B7B0FC}"/>
                  </a:ext>
                </a:extLst>
              </p:cNvPr>
              <p:cNvSpPr txBox="1"/>
              <p:nvPr/>
            </p:nvSpPr>
            <p:spPr>
              <a:xfrm>
                <a:off x="7113060" y="3867535"/>
                <a:ext cx="19327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𝒉</m:t>
                      </m:r>
                      <m:d>
                        <m:dPr>
                          <m:ctrlP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𝒔𝒖𝒎</m:t>
                          </m:r>
                        </m:e>
                      </m:d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5573B06-6C8B-429E-90E9-E5A1F2B7B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060" y="3867535"/>
                <a:ext cx="1932773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xmlns="" id="{76086118-09BF-46C6-B1C2-B051D786143F}"/>
                  </a:ext>
                </a:extLst>
              </p:cNvPr>
              <p:cNvSpPr txBox="1"/>
              <p:nvPr/>
            </p:nvSpPr>
            <p:spPr>
              <a:xfrm>
                <a:off x="6394463" y="1915351"/>
                <a:ext cx="4957576" cy="680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𝒐𝒖𝒕𝒑𝒖𝒕</m:t>
                          </m:r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𝒈</m:t>
                      </m:r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𝒔𝒖𝒎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ja-JP" sz="20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sub>
                              </m:sSub>
                              <m:r>
                                <a:rPr lang="en-US" altLang="ja-JP" sz="20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sz="20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ja-JP" sz="20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ja-JP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6086118-09BF-46C6-B1C2-B051D7861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463" y="1915351"/>
                <a:ext cx="4957576" cy="68082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xmlns="" id="{78BAE155-1A37-4258-B449-B3E12DFB671E}"/>
                  </a:ext>
                </a:extLst>
              </p:cNvPr>
              <p:cNvSpPr txBox="1"/>
              <p:nvPr/>
            </p:nvSpPr>
            <p:spPr>
              <a:xfrm>
                <a:off x="6403841" y="2082825"/>
                <a:ext cx="34163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𝒐𝒖𝒕𝒑𝒖𝒕</m:t>
                          </m:r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𝒈</m:t>
                      </m:r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𝒔𝒖𝒎</m:t>
                          </m:r>
                        </m:e>
                      </m:d>
                    </m:oMath>
                  </m:oMathPara>
                </a14:m>
                <a:endParaRPr kumimoji="1" lang="ja-JP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8BAE155-1A37-4258-B449-B3E12DFB6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841" y="2082825"/>
                <a:ext cx="3416320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xmlns="" id="{B16F2CE3-5715-408E-8DD8-2FDA74986205}"/>
              </a:ext>
            </a:extLst>
          </p:cNvPr>
          <p:cNvSpPr txBox="1"/>
          <p:nvPr/>
        </p:nvSpPr>
        <p:spPr>
          <a:xfrm>
            <a:off x="9679578" y="355281"/>
            <a:ext cx="251242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= </a:t>
            </a:r>
            <a:r>
              <a:rPr lang="ja-JP" altLang="en-US" b="1" dirty="0">
                <a:solidFill>
                  <a:srgbClr val="FF0000"/>
                </a:solidFill>
              </a:rPr>
              <a:t>ロジスティック回帰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en-US" altLang="ja-JP" dirty="0">
                <a:solidFill>
                  <a:srgbClr val="FF0000"/>
                </a:solidFill>
              </a:rPr>
              <a:t>    Logistic regression</a:t>
            </a:r>
          </a:p>
          <a:p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xmlns="" id="{35573B06-6C8B-429E-90E9-E5A1F2B7B0FC}"/>
                  </a:ext>
                </a:extLst>
              </p:cNvPr>
              <p:cNvSpPr txBox="1"/>
              <p:nvPr/>
            </p:nvSpPr>
            <p:spPr>
              <a:xfrm>
                <a:off x="7113060" y="4393547"/>
                <a:ext cx="27583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𝒉</m:t>
                      </m:r>
                      <m:d>
                        <m:dPr>
                          <m:ctrlP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𝒔𝒖𝒎</m:t>
                          </m:r>
                        </m:e>
                      </m:d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|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𝒘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5573B06-6C8B-429E-90E9-E5A1F2B7B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060" y="4393547"/>
                <a:ext cx="2758319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7788901" y="2797484"/>
                <a:ext cx="3619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h</m:t>
                    </m:r>
                    <m:r>
                      <a:rPr kumimoji="1" lang="en-US" altLang="ja-JP" b="0" i="1" smtClean="0">
                        <a:latin typeface="Cambria Math"/>
                      </a:rPr>
                      <m:t>:</m:t>
                    </m:r>
                    <m:r>
                      <m:rPr>
                        <m:nor/>
                      </m:rPr>
                      <a:rPr kumimoji="1" lang="en-US" altLang="ja-JP" b="0" i="0" smtClean="0">
                        <a:latin typeface="Cambria Math"/>
                      </a:rPr>
                      <m:t>h</m:t>
                    </m:r>
                    <m:r>
                      <m:rPr>
                        <m:nor/>
                      </m:rPr>
                      <a:rPr lang="en-US" altLang="ja-JP" dirty="0"/>
                      <m:t>ypothesis</m:t>
                    </m:r>
                    <m:r>
                      <a:rPr lang="en-US" altLang="ja-JP" b="0" i="1" dirty="0" smtClean="0">
                        <a:latin typeface="Cambria Math"/>
                      </a:rPr>
                      <m:t>,  </m:t>
                    </m:r>
                    <m:r>
                      <a:rPr kumimoji="1" lang="en-US" altLang="ja-JP" b="0" i="1" smtClean="0">
                        <a:latin typeface="Cambria Math"/>
                      </a:rPr>
                      <m:t>𝑔</m:t>
                    </m:r>
                    <m:r>
                      <a:rPr kumimoji="1" lang="en-US" altLang="ja-JP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altLang="ja-JP" dirty="0"/>
                  <a:t> activation function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901" y="2797484"/>
                <a:ext cx="3619132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1012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88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6" grpId="0"/>
      <p:bldP spid="12" grpId="0"/>
      <p:bldP spid="13" grpId="1"/>
      <p:bldP spid="6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070" y="1988971"/>
            <a:ext cx="2477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Hypothesis:</a:t>
            </a:r>
          </a:p>
        </p:txBody>
      </p:sp>
      <p:sp>
        <p:nvSpPr>
          <p:cNvPr id="9" name="TextBox 10"/>
          <p:cNvSpPr txBox="1"/>
          <p:nvPr/>
        </p:nvSpPr>
        <p:spPr>
          <a:xfrm>
            <a:off x="-108960" y="3615774"/>
            <a:ext cx="2602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3200"/>
            </a:lvl1pPr>
          </a:lstStyle>
          <a:p>
            <a:pPr algn="r"/>
            <a:r>
              <a:rPr lang="en-US" sz="2400" dirty="0"/>
              <a:t>Cost function:</a:t>
            </a:r>
          </a:p>
        </p:txBody>
      </p:sp>
      <p:sp>
        <p:nvSpPr>
          <p:cNvPr id="10" name="TextBox 14"/>
          <p:cNvSpPr txBox="1"/>
          <p:nvPr/>
        </p:nvSpPr>
        <p:spPr>
          <a:xfrm>
            <a:off x="284961" y="2806438"/>
            <a:ext cx="2208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3200"/>
            </a:lvl1pPr>
          </a:lstStyle>
          <a:p>
            <a:pPr algn="r"/>
            <a:r>
              <a:rPr lang="en-US" sz="2400" dirty="0"/>
              <a:t>Parameters:</a:t>
            </a:r>
          </a:p>
        </p:txBody>
      </p:sp>
      <p:sp>
        <p:nvSpPr>
          <p:cNvPr id="13" name="TextBox 18">
            <a:extLst>
              <a:ext uri="{FF2B5EF4-FFF2-40B4-BE49-F238E27FC236}">
                <a16:creationId xmlns="" xmlns:a16="http://schemas.microsoft.com/office/drawing/2014/main" id="{E073548A-6C54-464D-A4EC-0AE7AE6DD497}"/>
              </a:ext>
            </a:extLst>
          </p:cNvPr>
          <p:cNvSpPr txBox="1"/>
          <p:nvPr/>
        </p:nvSpPr>
        <p:spPr>
          <a:xfrm>
            <a:off x="1124441" y="5916765"/>
            <a:ext cx="1369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3200"/>
            </a:lvl1pPr>
          </a:lstStyle>
          <a:p>
            <a:pPr algn="r"/>
            <a:r>
              <a:rPr lang="en-US" sz="2400" dirty="0"/>
              <a:t>Goal: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="" xmlns:a16="http://schemas.microsoft.com/office/drawing/2014/main" id="{CEE8C670-93B0-4217-9079-1888E691E06A}"/>
                  </a:ext>
                </a:extLst>
              </p:cNvPr>
              <p:cNvSpPr txBox="1"/>
              <p:nvPr/>
            </p:nvSpPr>
            <p:spPr>
              <a:xfrm>
                <a:off x="2813177" y="6041094"/>
                <a:ext cx="2352312" cy="337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𝑚𝑖𝑛𝑖𝑚𝑖𝑧𝑒</m:t>
                        </m:r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  <m:r>
                          <a:rPr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kumimoji="1" lang="ja-JP" altLang="en-US" sz="2000" dirty="0">
                    <a:solidFill>
                      <a:schemeClr val="tx1"/>
                    </a:solidFill>
                  </a:rPr>
                  <a:t>        </a:t>
                </a:r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EE8C670-93B0-4217-9079-1888E691E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177" y="6041094"/>
                <a:ext cx="2352312" cy="337336"/>
              </a:xfrm>
              <a:prstGeom prst="rect">
                <a:avLst/>
              </a:prstGeom>
              <a:blipFill rotWithShape="1">
                <a:blip r:embed="rId3"/>
                <a:stretch>
                  <a:fillRect l="-3627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タイトル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Malgun Gothic" panose="020B0503020000020004" pitchFamily="34" charset="-127"/>
              </a:rPr>
              <a:t>単一層ニューラルネットワーク（</a:t>
            </a:r>
            <a:r>
              <a:rPr lang="en-US" altLang="ja-JP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neural network</a:t>
            </a:r>
            <a:r>
              <a:rPr lang="ja-JP" altLang="en-US" dirty="0">
                <a:latin typeface="Malgun Gothic" panose="020B0503020000020004" pitchFamily="34" charset="-127"/>
              </a:rPr>
              <a:t>）</a:t>
            </a:r>
            <a:endParaRPr kumimoji="1" lang="ja-JP" altLang="en-US" dirty="0">
              <a:latin typeface="Malgun Gothic" panose="020B0503020000020004" pitchFamily="34" charset="-127"/>
            </a:endParaRPr>
          </a:p>
        </p:txBody>
      </p:sp>
      <p:pic>
        <p:nvPicPr>
          <p:cNvPr id="20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039" y="1242459"/>
            <a:ext cx="5383530" cy="363474"/>
          </a:xfrm>
          <a:prstGeom prst="rect">
            <a:avLst/>
          </a:prstGeom>
        </p:spPr>
      </p:pic>
      <p:sp>
        <p:nvSpPr>
          <p:cNvPr id="21" name="TextBox 10"/>
          <p:cNvSpPr txBox="1"/>
          <p:nvPr/>
        </p:nvSpPr>
        <p:spPr>
          <a:xfrm>
            <a:off x="284065" y="1131809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Training set: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xmlns="" id="{76086118-09BF-46C6-B1C2-B051D786143F}"/>
                  </a:ext>
                </a:extLst>
              </p:cNvPr>
              <p:cNvSpPr txBox="1"/>
              <p:nvPr/>
            </p:nvSpPr>
            <p:spPr>
              <a:xfrm>
                <a:off x="2545930" y="1754575"/>
                <a:ext cx="7712368" cy="1021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20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ja-JP" sz="20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20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ja-JP" sz="2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altLang="ja-JP" sz="20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sz="20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  <m:r>
                                <a:rPr lang="en-US" altLang="ja-JP" sz="20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ja-JP" sz="20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altLang="ja-JP" sz="20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ja-JP" sz="20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ja-JP" sz="20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0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20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,=</m:t>
                          </m:r>
                          <m:r>
                            <a:rPr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𝑾</m:t>
                          </m:r>
                          <m:r>
                            <a:rPr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𝑿</m:t>
                          </m:r>
                          <m:r>
                            <a:rPr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a:rPr kumimoji="1" lang="en-US" altLang="ja-JP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ja-JP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kumimoji="1" lang="en-US" altLang="ja-JP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𝒈</m:t>
                      </m:r>
                      <m:d>
                        <m:dPr>
                          <m:ctrlPr>
                            <a:rPr kumimoji="1" lang="en-US" altLang="ja-JP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𝒘</m:t>
                              </m:r>
                            </m:sub>
                          </m:sSub>
                          <m:r>
                            <a:rPr kumimoji="1" lang="en-US" altLang="ja-JP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kumimoji="1" lang="en-US" altLang="ja-JP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kumimoji="1" lang="en-US" altLang="ja-JP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kumimoji="1" lang="en-US" altLang="ja-JP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ja-JP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sub>
                              </m:sSub>
                              <m:r>
                                <a:rPr lang="en-US" altLang="ja-JP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ja-JP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ja-JP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6086118-09BF-46C6-B1C2-B051D7861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930" y="1754575"/>
                <a:ext cx="7712368" cy="102169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2715038" y="2898770"/>
                <a:ext cx="28964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0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ja-JP" sz="20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ja-JP" sz="2000" b="0" i="1" smtClean="0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038" y="2898770"/>
                <a:ext cx="2896499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2715039" y="3602440"/>
                <a:ext cx="7031284" cy="12314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𝐶𝑜𝑠𝑡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/>
                            </a:rPr>
                            <m:t>, 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kumimoji="1" lang="en-US" altLang="ja-JP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ja-JP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,        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𝑖𝑓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=1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&amp;−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/>
                                </a:rPr>
                                <m:t>log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⁡(1−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𝑤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),  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𝑖𝑓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ja-JP" b="0" dirty="0" smtClean="0"/>
              </a:p>
              <a:p>
                <a:endParaRPr lang="en-US" altLang="ja-JP" dirty="0" smtClean="0"/>
              </a:p>
              <a:p>
                <a:r>
                  <a:rPr lang="en-US" altLang="ja-JP" sz="2000" dirty="0"/>
                  <a:t> </a:t>
                </a:r>
                <a:r>
                  <a:rPr lang="en-US" altLang="ja-JP" sz="2000" dirty="0" smtClean="0"/>
                  <a:t>                          </a:t>
                </a:r>
                <a:r>
                  <a:rPr lang="en-US" altLang="ja-JP" sz="2000" dirty="0" smtClean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/>
                      </a:rPr>
                      <m:t>−(</m:t>
                    </m:r>
                    <m:r>
                      <a:rPr lang="en-US" altLang="ja-JP" sz="2000" b="0" i="1" smtClean="0">
                        <a:latin typeface="Cambria Math"/>
                      </a:rPr>
                      <m:t>𝑦</m:t>
                    </m:r>
                    <m:r>
                      <a:rPr lang="en-US" altLang="ja-JP" sz="2000" b="0" i="1" smtClean="0">
                        <a:latin typeface="Cambria Math"/>
                      </a:rPr>
                      <m:t>∗</m:t>
                    </m:r>
                    <m:func>
                      <m:func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ja-JP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000" i="1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ja-JP" sz="2000" i="1">
                                    <a:latin typeface="Cambria Math"/>
                                  </a:rPr>
                                  <m:t>𝑤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ja-JP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ja-JP" sz="2000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/>
                          </a:rPr>
                          <m:t>1−</m:t>
                        </m:r>
                        <m:r>
                          <a:rPr lang="en-US" altLang="ja-JP" sz="2000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ja-JP" sz="2000" b="0" i="1" smtClean="0">
                        <a:latin typeface="Cambria Math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ja-JP" sz="2000" b="0" i="0" smtClean="0">
                        <a:latin typeface="Cambria Math"/>
                      </a:rPr>
                      <m:t>log</m:t>
                    </m:r>
                    <m:r>
                      <a:rPr lang="en-US" altLang="ja-JP" sz="2000" b="0" i="1" smtClean="0">
                        <a:latin typeface="Cambria Math"/>
                      </a:rPr>
                      <m:t>⁡(1−</m:t>
                    </m:r>
                    <m:sSub>
                      <m:sSubPr>
                        <m:ctrlPr>
                          <a:rPr lang="en-US" altLang="ja-JP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ja-JP" sz="2000" i="1">
                            <a:latin typeface="Cambria Math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altLang="ja-JP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ja-JP" sz="2000" b="0" i="1" smtClean="0">
                        <a:latin typeface="Cambria Math"/>
                      </a:rPr>
                      <m:t>))</m:t>
                    </m:r>
                  </m:oMath>
                </a14:m>
                <a:endParaRPr kumimoji="1" lang="ja-JP" altLang="en-US" sz="2000" dirty="0">
                  <a:latin typeface="Malgun Gothic" panose="020B0503020000020004" pitchFamily="34" charset="-127"/>
                </a:endParaRPr>
              </a:p>
            </p:txBody>
          </p:sp>
        </mc:Choice>
        <mc:Fallback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039" y="3602440"/>
                <a:ext cx="7031284" cy="1231491"/>
              </a:xfrm>
              <a:prstGeom prst="rect">
                <a:avLst/>
              </a:prstGeom>
              <a:blipFill rotWithShape="1">
                <a:blip r:embed="rId7"/>
                <a:stretch>
                  <a:fillRect b="-69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10"/>
          <p:cNvSpPr txBox="1"/>
          <p:nvPr/>
        </p:nvSpPr>
        <p:spPr>
          <a:xfrm>
            <a:off x="-108960" y="5176004"/>
            <a:ext cx="2602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3200"/>
            </a:lvl1pPr>
          </a:lstStyle>
          <a:p>
            <a:pPr algn="r"/>
            <a:r>
              <a:rPr lang="en-US" sz="2400" dirty="0" smtClean="0"/>
              <a:t>Objective </a:t>
            </a:r>
            <a:r>
              <a:rPr lang="en-US" sz="2400" dirty="0"/>
              <a:t>function:</a:t>
            </a:r>
          </a:p>
        </p:txBody>
      </p:sp>
      <p:sp>
        <p:nvSpPr>
          <p:cNvPr id="27" name="正方形/長方形 26"/>
          <p:cNvSpPr/>
          <p:nvPr/>
        </p:nvSpPr>
        <p:spPr>
          <a:xfrm>
            <a:off x="8098569" y="3723495"/>
            <a:ext cx="3278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Malgun Gothic" panose="020B0503020000020004" pitchFamily="34" charset="-127"/>
              </a:rPr>
              <a:t>交差エントロピー誤差</a:t>
            </a:r>
            <a:endParaRPr lang="ja-JP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2715038" y="4982457"/>
                <a:ext cx="6592830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𝑤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/>
                        </a:rPr>
                        <m:t>[</m:t>
                      </m:r>
                      <m:nary>
                        <m:naryPr>
                          <m:chr m:val="∑"/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a:rPr kumimoji="1" lang="en-US" altLang="ja-JP" b="0" i="1" smtClean="0">
                              <a:latin typeface="Cambria Math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ja-JP" b="0" i="1" smtClean="0">
                              <a:latin typeface="Cambria Math"/>
                            </a:rPr>
                            <m:t>)+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/>
                                </a:rPr>
                                <m:t>(1−</m:t>
                              </m:r>
                              <m:r>
                                <a:rPr lang="en-US" altLang="ja-JP" i="1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ja-JP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ja-JP" b="0" i="1" smtClean="0">
                              <a:latin typeface="Cambria Math"/>
                            </a:rPr>
                            <m:t>)</m:t>
                          </m:r>
                          <m:r>
                            <a:rPr lang="en-US" altLang="ja-JP" i="1">
                              <a:latin typeface="Cambria Math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altLang="ja-JP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ja-JP" i="1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kumimoji="1" lang="en-US" altLang="ja-JP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038" y="4982457"/>
                <a:ext cx="6592830" cy="84875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956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4351" y="943941"/>
            <a:ext cx="1820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Hypothesis:</a:t>
            </a:r>
          </a:p>
        </p:txBody>
      </p:sp>
      <p:sp>
        <p:nvSpPr>
          <p:cNvPr id="16" name="タイトル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Malgun Gothic" panose="020B0503020000020004" pitchFamily="34" charset="-127"/>
              </a:rPr>
              <a:t>単一層</a:t>
            </a:r>
            <a:r>
              <a:rPr lang="ja-JP" altLang="en-US" dirty="0" smtClean="0">
                <a:latin typeface="Malgun Gothic" panose="020B0503020000020004" pitchFamily="34" charset="-127"/>
              </a:rPr>
              <a:t>ニューラルネットワーク</a:t>
            </a:r>
            <a:r>
              <a:rPr lang="en-US" altLang="ja-JP" dirty="0"/>
              <a:t>+ </a:t>
            </a:r>
            <a:r>
              <a:rPr lang="ja-JP" altLang="en-US" dirty="0"/>
              <a:t>勾配</a:t>
            </a:r>
            <a:r>
              <a:rPr lang="ja-JP" altLang="en-US" dirty="0" smtClean="0"/>
              <a:t>降下法</a:t>
            </a:r>
            <a:r>
              <a:rPr lang="ja-JP" altLang="en-US" sz="2800" dirty="0"/>
              <a:t>（</a:t>
            </a:r>
            <a:r>
              <a:rPr lang="en-US" altLang="ja-JP" sz="2800" dirty="0"/>
              <a:t>Gradient descent</a:t>
            </a:r>
            <a:r>
              <a:rPr lang="ja-JP" altLang="en-US" sz="2800" dirty="0"/>
              <a:t>）</a:t>
            </a:r>
            <a:endParaRPr kumimoji="1" lang="ja-JP" altLang="en-US" dirty="0">
              <a:latin typeface="Malgun Gothic" panose="020B0503020000020004" pitchFamily="34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xmlns="" id="{76086118-09BF-46C6-B1C2-B051D786143F}"/>
                  </a:ext>
                </a:extLst>
              </p:cNvPr>
              <p:cNvSpPr txBox="1"/>
              <p:nvPr/>
            </p:nvSpPr>
            <p:spPr>
              <a:xfrm>
                <a:off x="2281778" y="1033517"/>
                <a:ext cx="4261423" cy="744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𝒈</m:t>
                      </m:r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𝒘</m:t>
                              </m:r>
                            </m:sub>
                          </m:sSub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ja-JP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ja-JP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  <m:r>
                                    <a:rPr lang="en-US" altLang="ja-JP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altLang="ja-JP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ja-JP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𝒎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US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𝒋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𝒋</m:t>
                                      </m:r>
                                    </m:sub>
                                  </m:sSub>
                                </m:e>
                              </m:nary>
                            </m:sup>
                          </m:sSup>
                        </m:den>
                      </m:f>
                    </m:oMath>
                  </m:oMathPara>
                </a14:m>
                <a:endParaRPr kumimoji="1" lang="ja-JP" alt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6086118-09BF-46C6-B1C2-B051D7861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778" y="1033517"/>
                <a:ext cx="4261423" cy="74417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10"/>
          <p:cNvSpPr txBox="1"/>
          <p:nvPr/>
        </p:nvSpPr>
        <p:spPr>
          <a:xfrm>
            <a:off x="323503" y="1780388"/>
            <a:ext cx="2602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3200"/>
            </a:lvl1pPr>
          </a:lstStyle>
          <a:p>
            <a:r>
              <a:rPr lang="en-US" sz="2400" dirty="0" smtClean="0"/>
              <a:t>Objective </a:t>
            </a:r>
            <a:r>
              <a:rPr lang="en-US" sz="2400" dirty="0"/>
              <a:t>function: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2281778" y="2011220"/>
                <a:ext cx="7286290" cy="932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𝑤</m:t>
                          </m:r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/>
                        </a:rPr>
                        <m:t>[</m:t>
                      </m:r>
                      <m:nary>
                        <m:naryPr>
                          <m:chr m:val="∑"/>
                          <m:ctrlPr>
                            <a:rPr kumimoji="1" lang="en-US" altLang="ja-JP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kumimoji="1" lang="en-US" altLang="ja-JP" sz="20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kumimoji="1" lang="en-US" altLang="ja-JP" sz="2000" b="0" i="1" smtClean="0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sz="20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20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ja-JP" sz="20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ja-JP" sz="2000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ja-JP" sz="2000" b="0" i="1" smtClean="0"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ja-JP" sz="2000" b="0" i="1" smtClean="0">
                              <a:latin typeface="Cambria Math"/>
                            </a:rPr>
                            <m:t>)+</m:t>
                          </m:r>
                          <m:sSup>
                            <m:sSupPr>
                              <m:ctrlPr>
                                <a:rPr lang="en-US" altLang="ja-JP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sz="2000" b="0" i="1" smtClean="0">
                                  <a:latin typeface="Cambria Math"/>
                                </a:rPr>
                                <m:t>(1−</m:t>
                              </m:r>
                              <m:r>
                                <a:rPr lang="en-US" altLang="ja-JP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ja-JP" sz="20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sz="2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ja-JP" sz="2000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ja-JP" sz="2000" b="0" i="1" smtClean="0">
                              <a:latin typeface="Cambria Math"/>
                            </a:rPr>
                            <m:t>)</m:t>
                          </m:r>
                          <m:r>
                            <a:rPr lang="en-US" altLang="ja-JP" sz="2000" i="1">
                              <a:latin typeface="Cambria Math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sz="2000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altLang="ja-JP" sz="20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ja-JP" sz="2000" i="1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kumimoji="1" lang="en-US" altLang="ja-JP" sz="20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778" y="2011220"/>
                <a:ext cx="7286290" cy="93288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9"/>
          <p:cNvSpPr txBox="1"/>
          <p:nvPr/>
        </p:nvSpPr>
        <p:spPr>
          <a:xfrm>
            <a:off x="377496" y="2944104"/>
            <a:ext cx="2717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r">
              <a:defRPr sz="2400"/>
            </a:lvl1pPr>
          </a:lstStyle>
          <a:p>
            <a:pPr algn="l"/>
            <a:r>
              <a:rPr lang="en-US" dirty="0"/>
              <a:t>Gradient </a:t>
            </a:r>
            <a:r>
              <a:rPr lang="en-US" dirty="0" smtClean="0"/>
              <a:t>Descent:</a:t>
            </a:r>
            <a:endParaRPr lang="en-US" dirty="0"/>
          </a:p>
        </p:txBody>
      </p:sp>
      <p:sp>
        <p:nvSpPr>
          <p:cNvPr id="18" name="TextBox 31"/>
          <p:cNvSpPr txBox="1"/>
          <p:nvPr/>
        </p:nvSpPr>
        <p:spPr>
          <a:xfrm>
            <a:off x="1592828" y="3405769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Repeat</a:t>
            </a:r>
            <a:endParaRPr lang="en-US" sz="2400" dirty="0" smtClean="0"/>
          </a:p>
        </p:txBody>
      </p:sp>
      <p:pic>
        <p:nvPicPr>
          <p:cNvPr id="19" name="Picture 4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284" y="4083432"/>
            <a:ext cx="109728" cy="304038"/>
          </a:xfrm>
          <a:prstGeom prst="rect">
            <a:avLst/>
          </a:prstGeom>
        </p:spPr>
      </p:pic>
      <p:pic>
        <p:nvPicPr>
          <p:cNvPr id="29" name="Picture 3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420" y="3453805"/>
            <a:ext cx="109728" cy="3040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/>
              <p:cNvSpPr txBox="1"/>
              <p:nvPr/>
            </p:nvSpPr>
            <p:spPr>
              <a:xfrm>
                <a:off x="2808514" y="3538272"/>
                <a:ext cx="2315185" cy="697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 :=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−</m:t>
                      </m:r>
                      <m:r>
                        <a:rPr kumimoji="1" lang="ja-JP" altLang="en-US" b="0" i="1" smtClean="0">
                          <a:latin typeface="Cambria Math"/>
                        </a:rPr>
                        <m:t>𝛼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ja-JP" altLang="en-US" b="0" i="1" smtClean="0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kumimoji="1" lang="ja-JP" altLang="en-US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𝑤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514" y="3538272"/>
                <a:ext cx="2315185" cy="69717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308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Malgun Gothic" panose="020B0503020000020004" pitchFamily="34" charset="-127"/>
              </a:rPr>
              <a:t>補足</a:t>
            </a:r>
            <a:r>
              <a:rPr lang="ja-JP" altLang="en-US" dirty="0">
                <a:latin typeface="Malgun Gothic" panose="020B0503020000020004" pitchFamily="34" charset="-127"/>
              </a:rPr>
              <a:t>：</a:t>
            </a:r>
            <a:r>
              <a:rPr lang="ja-JP" altLang="en-US" dirty="0" smtClean="0">
                <a:latin typeface="Malgun Gothic" panose="020B0503020000020004" pitchFamily="34" charset="-127"/>
              </a:rPr>
              <a:t>交差</a:t>
            </a:r>
            <a:r>
              <a:rPr lang="ja-JP" altLang="en-US" dirty="0">
                <a:latin typeface="Malgun Gothic" panose="020B0503020000020004" pitchFamily="34" charset="-127"/>
              </a:rPr>
              <a:t>エントロピー誤差の理解</a:t>
            </a:r>
            <a:endParaRPr kumimoji="1" lang="ja-JP" altLang="en-US" dirty="0">
              <a:latin typeface="Malgun Gothic" panose="020B0503020000020004" pitchFamily="34" charset="-127"/>
            </a:endParaRPr>
          </a:p>
        </p:txBody>
      </p:sp>
      <p:pic>
        <p:nvPicPr>
          <p:cNvPr id="12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886" y="947660"/>
            <a:ext cx="4648200" cy="563845"/>
          </a:xfrm>
          <a:prstGeom prst="rect">
            <a:avLst/>
          </a:prstGeom>
        </p:spPr>
      </p:pic>
      <p:cxnSp>
        <p:nvCxnSpPr>
          <p:cNvPr id="13" name="Straight Connector 21"/>
          <p:cNvCxnSpPr/>
          <p:nvPr/>
        </p:nvCxnSpPr>
        <p:spPr>
          <a:xfrm flipH="1" flipV="1">
            <a:off x="518745" y="1359976"/>
            <a:ext cx="1979" cy="202597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3"/>
          <p:cNvCxnSpPr/>
          <p:nvPr/>
        </p:nvCxnSpPr>
        <p:spPr>
          <a:xfrm>
            <a:off x="290145" y="3288216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785" y="1843493"/>
            <a:ext cx="4712970" cy="22212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k 9"/>
              <p14:cNvContentPartPr/>
              <p14:nvPr/>
            </p14:nvContentPartPr>
            <p14:xfrm>
              <a:off x="365985" y="846225"/>
              <a:ext cx="2816280" cy="2883240"/>
            </p14:xfrm>
          </p:contentPart>
        </mc:Choice>
        <mc:Fallback xmlns="">
          <p:pic>
            <p:nvPicPr>
              <p:cNvPr id="21" name="Ink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6985" y="835065"/>
                <a:ext cx="2835360" cy="29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インク 21"/>
              <p14:cNvContentPartPr/>
              <p14:nvPr/>
            </p14:nvContentPartPr>
            <p14:xfrm>
              <a:off x="1138185" y="1067985"/>
              <a:ext cx="1100880" cy="443520"/>
            </p14:xfrm>
          </p:contentPart>
        </mc:Choice>
        <mc:Fallback xmlns="">
          <p:pic>
            <p:nvPicPr>
              <p:cNvPr id="22" name="インク 2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30985" y="1056825"/>
                <a:ext cx="1117800" cy="45864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345" y="3354586"/>
            <a:ext cx="814730" cy="367589"/>
          </a:xfrm>
          <a:prstGeom prst="rect">
            <a:avLst/>
          </a:prstGeom>
        </p:spPr>
      </p:pic>
      <p:sp>
        <p:nvSpPr>
          <p:cNvPr id="10" name="TextBox 42"/>
          <p:cNvSpPr txBox="1"/>
          <p:nvPr/>
        </p:nvSpPr>
        <p:spPr>
          <a:xfrm>
            <a:off x="1166482" y="1050710"/>
            <a:ext cx="1371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 = 1</a:t>
            </a:r>
          </a:p>
        </p:txBody>
      </p:sp>
      <p:cxnSp>
        <p:nvCxnSpPr>
          <p:cNvPr id="11" name="Straight Connector 21"/>
          <p:cNvCxnSpPr/>
          <p:nvPr/>
        </p:nvCxnSpPr>
        <p:spPr>
          <a:xfrm flipH="1" flipV="1">
            <a:off x="518745" y="4085001"/>
            <a:ext cx="2" cy="2483182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23"/>
          <p:cNvCxnSpPr/>
          <p:nvPr/>
        </p:nvCxnSpPr>
        <p:spPr>
          <a:xfrm>
            <a:off x="288166" y="6470442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366" y="6536812"/>
            <a:ext cx="814730" cy="367589"/>
          </a:xfrm>
          <a:prstGeom prst="rect">
            <a:avLst/>
          </a:prstGeom>
        </p:spPr>
      </p:pic>
      <p:sp>
        <p:nvSpPr>
          <p:cNvPr id="17" name="TextBox 42"/>
          <p:cNvSpPr txBox="1"/>
          <p:nvPr/>
        </p:nvSpPr>
        <p:spPr>
          <a:xfrm>
            <a:off x="1317874" y="4034789"/>
            <a:ext cx="1371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 = 0</a:t>
            </a:r>
          </a:p>
        </p:txBody>
      </p:sp>
      <p:sp>
        <p:nvSpPr>
          <p:cNvPr id="19" name="TextBox 20"/>
          <p:cNvSpPr txBox="1"/>
          <p:nvPr/>
        </p:nvSpPr>
        <p:spPr>
          <a:xfrm>
            <a:off x="2956785" y="659723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24"/>
          <p:cNvSpPr txBox="1"/>
          <p:nvPr/>
        </p:nvSpPr>
        <p:spPr>
          <a:xfrm>
            <a:off x="365985" y="661682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TextBox 20"/>
          <p:cNvSpPr txBox="1"/>
          <p:nvPr/>
        </p:nvSpPr>
        <p:spPr>
          <a:xfrm>
            <a:off x="2956785" y="343332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365985" y="339749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5" name="Ink 1"/>
              <p14:cNvContentPartPr/>
              <p14:nvPr/>
            </p14:nvContentPartPr>
            <p14:xfrm>
              <a:off x="605633" y="4064723"/>
              <a:ext cx="2859120" cy="2325240"/>
            </p14:xfrm>
          </p:contentPart>
        </mc:Choice>
        <mc:Fallback xmlns="">
          <p:pic>
            <p:nvPicPr>
              <p:cNvPr id="25" name="Ink 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97353" y="4054283"/>
                <a:ext cx="2873880" cy="234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8" name="インク 27"/>
              <p14:cNvContentPartPr/>
              <p14:nvPr/>
            </p14:nvContentPartPr>
            <p14:xfrm>
              <a:off x="3128947" y="4182057"/>
              <a:ext cx="43560" cy="2360880"/>
            </p14:xfrm>
          </p:contentPart>
        </mc:Choice>
        <mc:Fallback xmlns="">
          <p:pic>
            <p:nvPicPr>
              <p:cNvPr id="28" name="インク 27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119587" y="4176657"/>
                <a:ext cx="60840" cy="237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169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{ (x^{(1)},y^{(1)}), (x^{(2)},y^{(2)}), \cdots, (x^{(m)},y^{(m)})\}&#10;$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1&#10;$&#10;&#10;\end{document}"/>
  <p:tag name="IGUANATEXSIZE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2&#10;$&#10;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a_1^{(2)}&#10;$&#10;&#10;\end{document}"/>
  <p:tag name="IGUANATEXSIZE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a_2^{(2)}&#10;$&#10;&#10;\end{document}"/>
  <p:tag name="IGUANATEXSIZE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1&#10;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1&#10;$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2&#10;$&#10;&#10;\end{document}"/>
  <p:tag name="IGUANATEXSIZE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a_1^{(2)}&#10;$&#10;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a_2^{(2)}&#10;$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1&#10;$&#10;&#10;\end{document}"/>
  <p:tag name="IGUANATEXSIZE" val="2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&#10;$&#10;&#10;\end{document}"/>
  <p:tag name="IGUANATEXSIZE" val="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1^{(2)}&#10;$&#10;&#10;\end{document}"/>
  <p:tag name="IGUANATEXSIZE" val="2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&#10;$&#10;&#10;\end{document}"/>
  <p:tag name="IGUANATEXSIZE" val="2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3^{(2)}&#10;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&#10;$&#10;&#10;\end{document}"/>
  <p:tag name="IGUANATEXSIZE" val="2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1^{(2)}&#10;$&#10;&#10;\end{document}"/>
  <p:tag name="IGUANATEXSIZE" val="2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&#10;$&#10;&#10;\end{document}"/>
  <p:tag name="IGUANATEXSIZE" val="2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3^{(2)}&#10;$&#10;&#10;\end{document}"/>
  <p:tag name="IGUANATEXSIZE" val="2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&#10;$&#10;&#10;\end{document}"/>
  <p:tag name="IGUANATEXSIZE" val="2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1^{(2)}&#10;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Cost = 0 if &#10;$ \displaystyle&#10;y = 1, h_\theta(x) = 1&#10;$&#10;&#10;\begin{tabular}{ll}&#10;But as &amp; &#10;$ \displaystyle&#10;h_\theta(x) \rightarrow 0&#10;$&#10;\\&#10;&amp;&#10;$ \displaystyle&#10;Cost \rightarrow \infty&#10;$&#10;\end{tabular}&#10;&#10;\hspace{3mm}&#10;&#10;Captures intuition that if $h_\theta(x) = 0$,&#10;&#10;(predict $P(y=1|x;\theta) = 0)$, but $y=1$, &#10;&#10;we'll penalize learning algorithm by a very &#10;&#10;large cost.&#10;&#10;\end{document}"/>
  <p:tag name="IGUANATEXSIZE" val="2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&#10;$&#10;&#10;\end{document}"/>
  <p:tag name="IGUANATEXSIZE" val="2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3^{(2)}&#10;$&#10;&#10;\end{document}"/>
  <p:tag name="IGUANATEXSIZE" val="2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&#10;$&#10;&#10;\end{document}"/>
  <p:tag name="IGUANATEXSIZE" val="2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1^{(2)}&#10;$&#10;&#10;\end{document}"/>
  <p:tag name="IGUANATEXSIZE" val="2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&#10;$&#10;&#10;\end{document}"/>
  <p:tag name="IGUANATEXSIZE" val="2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3^{(2)}&#10;$&#10;&#10;\end{document}"/>
  <p:tag name="IGUANATEXSIZE" val="2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&#10;$&#10;&#10;\end{document}"/>
  <p:tag name="IGUANATEXSIZE" val="2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1^{(2)}&#10;$&#10;&#10;\end{document}"/>
  <p:tag name="IGUANATEXSIZE" val="2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&#10;$&#10;&#10;\end{document}"/>
  <p:tag name="IGUANATEXSIZE" val="2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3^{(2)}&#10;$&#10;&#10;\end{document}"/>
  <p:tag name="IGUANATEXSIZE" val="2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&#10;$&#10;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1&#10;$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4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8966</TotalTime>
  <Words>2659</Words>
  <Application>Microsoft Office PowerPoint</Application>
  <PresentationFormat>ユーザー設定</PresentationFormat>
  <Paragraphs>309</Paragraphs>
  <Slides>24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25" baseType="lpstr">
      <vt:lpstr>Office テーマ</vt:lpstr>
      <vt:lpstr>Machine Learning #NN</vt:lpstr>
      <vt:lpstr>おさらい：boom#3 : 2010年〜現在 </vt:lpstr>
      <vt:lpstr>Agenda：NN</vt:lpstr>
      <vt:lpstr>パーセプトロン（Perceptron）</vt:lpstr>
      <vt:lpstr>パーセプトロン（Perceptron）</vt:lpstr>
      <vt:lpstr>単一層ニューラルネットワーク（neural network）</vt:lpstr>
      <vt:lpstr>単一層ニューラルネットワーク（neural network）</vt:lpstr>
      <vt:lpstr>単一層ニューラルネットワーク+ 勾配降下法（Gradient descent）</vt:lpstr>
      <vt:lpstr>補足：交差エントロピー誤差の理解</vt:lpstr>
      <vt:lpstr>XOR問題</vt:lpstr>
      <vt:lpstr>XOR問題</vt:lpstr>
      <vt:lpstr>XOR問題</vt:lpstr>
      <vt:lpstr>XOR問題</vt:lpstr>
      <vt:lpstr>XOR問題</vt:lpstr>
      <vt:lpstr>XOR問題</vt:lpstr>
      <vt:lpstr>中間層、隠れ層</vt:lpstr>
      <vt:lpstr>中間層、隠れ層</vt:lpstr>
      <vt:lpstr>中間層、隠れ層</vt:lpstr>
      <vt:lpstr>中間層、隠れ層</vt:lpstr>
      <vt:lpstr>中間層、隠れ層</vt:lpstr>
      <vt:lpstr>補足：活性化関数（activation function）</vt:lpstr>
      <vt:lpstr>PowerPoint プレゼンテーション</vt:lpstr>
      <vt:lpstr>過学習（over-fit）へ対策：Regularization（正規化）</vt:lpstr>
      <vt:lpstr>パーセプトロン（Perceptron）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#Start</dc:title>
  <dc:creator>ショウリン シン</dc:creator>
  <cp:lastModifiedBy>gm3187</cp:lastModifiedBy>
  <cp:revision>748</cp:revision>
  <dcterms:created xsi:type="dcterms:W3CDTF">2019-04-20T15:03:58Z</dcterms:created>
  <dcterms:modified xsi:type="dcterms:W3CDTF">2019-05-21T09:57:35Z</dcterms:modified>
</cp:coreProperties>
</file>