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57" r:id="rId4"/>
    <p:sldId id="313" r:id="rId5"/>
    <p:sldId id="356" r:id="rId6"/>
    <p:sldId id="333" r:id="rId7"/>
    <p:sldId id="359" r:id="rId8"/>
    <p:sldId id="362" r:id="rId9"/>
    <p:sldId id="361" r:id="rId10"/>
    <p:sldId id="363" r:id="rId11"/>
    <p:sldId id="331" r:id="rId12"/>
    <p:sldId id="334" r:id="rId13"/>
    <p:sldId id="335" r:id="rId14"/>
    <p:sldId id="344" r:id="rId15"/>
    <p:sldId id="338" r:id="rId16"/>
    <p:sldId id="339" r:id="rId17"/>
    <p:sldId id="352" r:id="rId18"/>
    <p:sldId id="347" r:id="rId19"/>
    <p:sldId id="355" r:id="rId20"/>
    <p:sldId id="353" r:id="rId21"/>
    <p:sldId id="357" r:id="rId22"/>
    <p:sldId id="345" r:id="rId23"/>
    <p:sldId id="364" r:id="rId24"/>
    <p:sldId id="358" r:id="rId25"/>
    <p:sldId id="306" r:id="rId26"/>
    <p:sldId id="332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2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1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3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4">9407 13949 10089,'0'20'1057,"0"-20"288,0 0 705,-18 0-608,18 0-834,0 0-255,0 0-97,0 0-96,18 0-96,3-20-96,-1 20 32,0 0-96,0-19-128,0 19-417,-1-21-192,1 2-416,0 19-1057,0-20-1986</inkml:trace>
  <inkml:trace contextRef="#ctx0" brushRef="#br0" timeOffset="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6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7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8">9944 12916 448,'20'0'-32,"0"0"-383</inkml:trace>
  <inkml:trace contextRef="#ctx0" brushRef="#br0" timeOffset="9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10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11">10183 12956 12619,'-21'20'641,"21"-20"-1730,0 0-1954,0 0-4068</inkml:trace>
  <inkml:trace contextRef="#ctx0" brushRef="#br0" timeOffset="12">10183 12976 6245,'0'0'5638,"-21"0"-5894,21 0-2723,0 0-4965</inkml:trace>
  <inkml:trace contextRef="#ctx0" brushRef="#br0" timeOffset="13">10221 12956 10954,'-18'20'-64,"18"-20"-3492</inkml:trace>
  <inkml:trace contextRef="#ctx0" brushRef="#br0" timeOffset="14">10262 13015 15246,'-41'20'-1730</inkml:trace>
  <inkml:trace contextRef="#ctx0" brushRef="#br1" timeOffset="1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16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17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18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18342 4431 14381,'-20'0'833,"20"0"-609,0 0-160,20 0 641,-20 20 384,19 0-577,1 19-384,0-19-31,20 20-129,-21-20-289,1-1-480,0 2-320,0-2-1185,1-19-2434</inkml:trace>
  <inkml:trace contextRef="#ctx0" brushRef="#br0" timeOffset="1">18559 4371 15150,'0'20'961,"20"0"-705,-20 0 353,0 0-321,20 0-192,1 19-256,-21 1-833,40-20-865,-21 19-4516</inkml:trace>
  <inkml:trace contextRef="#ctx0" brushRef="#br0" timeOffset="2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0" timeOffset="3">18937 4510 5413,'21'-20'10442,"-21"20"-10026,0 0-192,0 0 449,0 0-609,0 20-545,0 0-2113,18 0-5798</inkml:trace>
  <inkml:trace contextRef="#ctx0" brushRef="#br0" timeOffset="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0" timeOffset="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0" timeOffset="6">19672 4609 12684,'39'0'384,"-19"0"641,20 0 1153,-1-19-705,2-1-159,-3 0-642,23 0-512,-22 0-352,-19 0-673,-20 1-576,0-1-3139</inkml:trace>
  <inkml:trace contextRef="#ctx0" brushRef="#br0" timeOffset="7">19790 4411 12427,'20'79'1281,"-20"-39"513,20 0 448,1-1-1057,-1 1-608,-2 0-577,2 0-577,-20-20-672,21 20-1473,-21-21-4517</inkml:trace>
  <inkml:trace contextRef="#ctx0" brushRef="#br0" timeOffset="8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0" timeOffset="9">19632 5504 12043,'0'0'1313,"0"0"-224,0 0 192,0 0-896,20 0-289,-20 20-96,20-20-288,-1 0-577,1 0-1089,0 0-1441,0 0-2499</inkml:trace>
  <inkml:trace contextRef="#ctx0" brushRef="#br0" timeOffset="10">19731 5365 7334,'-40'-39'2979,"40"-2"-2050,0 22-288,0 19-1026,0-20-1280,0 20-1826</inkml:trace>
  <inkml:trace contextRef="#ctx0" brushRef="#br0" timeOffset="1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0" timeOffset="12">19731 5564 11242,'0'0'833,"0"-20"-353,0 20 1763,0 0-450,0 0-512,0 0-320,0 0-96,0 0-224,0 20 320,0 0-481,0-1-224,0 21-256,20-20 96,-20 20-480,20-20-769,-1-1-865,1 1-3331</inkml:trace>
  <inkml:trace contextRef="#ctx0" brushRef="#br0" timeOffset="13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0" timeOffset="14">20466 5285 13068,'20'-19'224,"-1"19"673,1 0 1217,0 0-673,0 0-256,19 0-576,-19-20-449,20 20-96,-19-20-544,-3 20-513,-18-19-929,0 19-3299</inkml:trace>
  <inkml:trace contextRef="#ctx0" brushRef="#br0" timeOffset="15">20585 5047 13484,'19'60'833,"1"-20"833,-20 20 448,20-21-961,0 0-705,-20 2-416,21-22-320,-3 20-385,2-18-544,1-21-2018,-21 0-7463</inkml:trace>
  <inkml:trace contextRef="#ctx0" brushRef="#br0" timeOffset="16">20883 4829 17296,'0'59'416,"0"-39"-416,0 0 160,0 20-63,0-21-450,19 1-896,1 0-2370,-20 0-4645</inkml:trace>
  <inkml:trace contextRef="#ctx0" brushRef="#br0" timeOffset="17">20982 4928 16303,'19'0'576,"-19"20"-159,-19 0-1,19-1-63,0 21-2147,-20-20-7687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7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">23343 4948 4612,'21'0'32,"-1"0"-3075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">23781 6498 13901,'0'0'512,"0"0"-384,0 0 1666,20 0-801,20 0-481,-21 0-191,21 0-193,0 0-32,-1-20-128,-19 20-385,21 0-736,-23 0-1345,-18-20-2851</inkml:trace>
  <inkml:trace contextRef="#ctx0" brushRef="#br0" timeOffset="2">23880 6338 13741,'0'21'1377,"0"-1"-961,0-1 481,0 21 256,20 0-640,0-20-417,-20 19-449,20 1-608,-20 1-768,19-3-1762,1-17-3716</inkml:trace>
  <inkml:trace contextRef="#ctx0" brushRef="#br0" timeOffset="3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4">24457 6478 8391,'0'-20'3139,"0"20"-5285,0-20 513,0 20 1537,18 0-2178</inkml:trace>
  <inkml:trace contextRef="#ctx0" brushRef="#br0" timeOffset="5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6">24734 6100 2914,'20'0'14030,"-40"0"-14191,20 20 450,-20 0 1152,20 0-768,0 20-321,-20 20-64,20-21-256,0 21-96,0-1-96,0 1-384,20-1-513,0-19-577,0 1-1281,-1-22-2370</inkml:trace>
  <inkml:trace contextRef="#ctx0" brushRef="#br0" timeOffset="7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8">25012 6140 13068,'59'20'673,"-19"-1"544,-20 21 1153,0 1-801,19-2-928,-19 0-513,0 2 0,0-2-64,1 1-32,-21 0-448,0-1-545,0 1-512,-21 1-1090,1-3-1312,-20-17-4165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">23086 6955 11370,'-40'0'-128,"1"0"-128,-1 19 672,-19-19 1090,19 20-641,1 0-225,-2 0-63,1 0-225,1 0-64,19-1 65,20 2 159,0-2-224,0 2 193,20-2-193,1 1-128,17 0 64,3-20-95,-3 20-129,3 0-225,-1-1-319,-1-19-1090,-19 20-1985,-20 0-8072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0" timeOffset="1">16496 7610 11562,'-21'-19'1346,"21"-2"-1154,21 21 352,-1 0 353,-2-19 320,23 19-320,-1-21-608,19 21-257,0 0-32,-19 0 32,0 21-32,-1-21-32,-19 19 0,1 21 32,-21-21 96,0 22 32,0-1-32,-21-20 32,1 19-64,20 1-64,-20-20 0,20 19-160,-19-19-417,19 0-896,0 0-2467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18877 7491 14189,'20'0'384,"0"39"-256,-20-18 321,20 19 223,1-2-63,-3 3-257,2-1 33,0-1-1,1 1-384,17 0 513,-17-1-97,-1-19 129,0-20-97,19 20 257,-19-20 63,0 0-31,20-20 192,-21-19-321,21-1-95,0 0-321,-1-19-224,2 19-416,-1-1-129,-22 22-384,3 0-672,-21-2-449,0 21-1858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0" timeOffset="1">16615 8981 11402,'0'0'353,"-20"0"287,20 0 1314,-20 0-384,20 0-738,0 0-671,-20 20-97,20 0 32,-21 20-32,21-20-32,0-1-32,21 2 0,-21-2-32,20 1-64,0-20-161,0 20-159,-1-20-385,1-20-672,0 20-769,0-20-1186,0 1-4099</inkml:trace>
  <inkml:trace contextRef="#ctx0" brushRef="#br0" timeOffset="2">16733 9021 4292,'20'0'3042,"-20"20"-2145,0 0 577,0 0-225,0-1-256,20 2-641,-20-2-224,20-19 161,0 20 351,-1-20 129,-19 0-32,20 0-33,0-20-191,-20 1-65,0-2-96,0 2-159,0-1-129,0 0-128,0 20-545,0-20-1024,0 20-2627</inkml:trace>
  <inkml:trace contextRef="#ctx0" brushRef="#br0" timeOffset="3">17150 8703 14669,'-19'-40'673,"-1"40"-705,20 0 769,-20 21 95,0-2 193,20 1-640,0 20-97,0 0 64,0 19 129,0-19-129,0 20-320,0-1 32,20-19-544,0-1-513,0 1-577,19-20-1120,-19 0-3652</inkml:trace>
  <inkml:trace contextRef="#ctx0" brushRef="#br0" timeOffset="4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0" timeOffset="5">17567 8684 9064,'0'0'3491,"20"0"-3042,0 19 1312,19 1-127,1 20-321,1-20-448,-3 19-224,3 21-1,-1-20-31,-1 0-417,-19 19-128,0-19-64,-20-1-224,0 1-128,0 20-193,-20-20-448,-20-20-96,21 19-128,-21 1-1281,-1-20-8681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991 9260 3106,'0'19'-1057,"-20"-19"-64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15641 11724 1249,'0'0'-160,"0"0"-928</inkml:trace>
  <inkml:trace contextRef="#ctx0" brushRef="#br0" timeOffset="1">15582 11724 2306,'-20'0'1825,"20"0"-1152,0 0 576,0 0 257,0 0-129,0 0-512,20 0 0,-20 0-161,21 0-223,-3 0-65,2-20-192,1 20-192,-1 0-96,0 0-352,-2 0-385,3 0-288,-1 0-96,-20 0 0,0 0-321,0-20-768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02:59.73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1" timeOffset="1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1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2">22074 12936 416,'0'-60'9769,"0"40"-7815,0 1-545,0 19 1,0 0-257,0 0-96,0 19-481,0 1-95,0 20 63,0-20 33,0 20-289,0-1 32,-20 1-352,20 20-96,0-21-480,0 1-385,0 0-417,20-1-608,-20-18-2210</inkml:trace>
  <inkml:trace contextRef="#ctx0" brushRef="#br0" timeOffset="3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4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5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">23702 13234 13196,'-21'0'0,"21"0"-64,-20 0 608,2 0-95,-23 19-417,21 1 0,-19 20 0,19-20 32,-20 19-64,20-18 32,20-1-64,-20-1-384,1 2-737,19-2-1730,0-19-2434</inkml:trace>
  <inkml:trace contextRef="#ctx0" brushRef="#br0" timeOffset="7">23562 12995 13901,'-19'-19'192,"-1"19"-192,20 0 2050,0 0-545,20 19-832,-1 1-129,1 20 33,21 0 31,-3-1-159,3 1-257,-1 0-128,-1 19-96,21-19-160,-21 0-256,1 0 31,-20-20-191,19 20-417,-19-21-545,0-19-1889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1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2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18322 13234 13196,'-20'19'64,"20"1"-320,0-20 800,0 21 1058,0-21-705,20 0-449,0 0-160,19-21 65,1 21-129,-1 0-32,21-20-96,-1 1 160,2-1-31,-2 0-161,-19 20-64,19-20-353,-39 0-672,0 20-1217,0-20-3587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12663 13273 7174,'0'-39'7752,"0"39"-7656,0 0 0,0 0 1505,0 0-223,20 19-578,0 22-383,1-22-1,17 40-63,-17-18-65,39-1-256,-21 19 128,1-19-192,0 0-160,-1-1-32,1 1-257,-1-20-288,2 19-416,-21-19-1153,0 1-4260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12803 13532 13965,'0'20'160,"0"-20"-480,0 0 768,-20 20 513,-1 0-641,21-1-224,-18 1-64,-2 20 32,-1-20-64,21 0-64,-20-1-160,20 1-384,0 1-449,0-21-609,0 19-736,0-19-2947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1:37.86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1" timeOffset="1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2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06:12:21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10183 12657 15150,'0'0'224,"0"0"-897,0 0 129,0-19 608,0 19 0,0-20 32,0 0-128,0 0-96,0 20-128,0-20-769,0-20-2114,0 21-3940</inkml:trace>
  <inkml:trace contextRef="#ctx0" brushRef="#br0" timeOffset="1">10203 12081 12139,'-20'-59'1025,"20"39"384,-21-21-896,21 3-545,0 17-577,0-18-640,0-1-673,21 0-832,-21 1-2884</inkml:trace>
  <inkml:trace contextRef="#ctx0" brushRef="#br0" timeOffset="2">10183 11366 11659,'0'-20'2114,"-21"0"-737,21 0-833,0 1-608,0-1-416,0-20-417,21 20-1633,-21-19-3428</inkml:trace>
  <inkml:trace contextRef="#ctx0" brushRef="#br0" timeOffset="3">10162 10810 11434,'0'-40'193,"0"20"-97,0-19 288,0 19-64,0-20-128,0 0-192,0 21-544,0-22-2595,0 1-5637</inkml:trace>
  <inkml:trace contextRef="#ctx0" brushRef="#br0" timeOffset="4">10183 10134 6053,'0'-60'993,"0"21"-673,0 19-352,0-20 129,0 20 127,0-19-320,0 18-1794</inkml:trace>
  <inkml:trace contextRef="#ctx0" brushRef="#br0" timeOffset="5">10221 9180 4484,'-18'-20'2050,"18"0"-1730,0 1 641,0-21-577,0 20-416,0 0-1057,0 0-1986</inkml:trace>
  <inkml:trace contextRef="#ctx0" brushRef="#br0" timeOffset="6">10162 8703 8199,'0'-59'-160,"0"38"577,21-18-33,-21 19-416,20 0-288,-2 0-353,-18 1-384,0-1-705,21-1-672,-21 2-127</inkml:trace>
  <inkml:trace contextRef="#ctx0" brushRef="#br0" timeOffset="7">10262 8067 7431,'0'-20'1281,"0"20"-673,0 0 1602,0-19-32,0 19-192,0-20-480,0 20-257,0-21-512,0 21-513,0-19-288,0-1-513,0 20-1377,20-20-2370,-20 0-6566</inkml:trace>
  <inkml:trace contextRef="#ctx0" brushRef="#br0" timeOffset="8">10242 7690 3395,'-21'-40'9609,"3"40"-9257,18-21-32,0 2 193,-20 0 704,20-2-224,0 2-1025,0-2-801,20 1-320,-20 1 352,18-1-288,-18 0-1665,21 0-1474,-21 0-1280</inkml:trace>
  <inkml:trace contextRef="#ctx0" brushRef="#br0" timeOffset="9">10203 7292 1921,'-20'-39'5093,"20"19"-1762,0 0-1249,0 0-1217,20 0-192,-20 20-289,0-19-448,18-2-833,-18 2-1281,0-2-192,0 2-1506</inkml:trace>
  <inkml:trace contextRef="#ctx0" brushRef="#br0" timeOffset="10">10162 6677 8327,'0'-21'801,"21"2"32,-21 0-224,0-22-225,0 21-736,0 0-3204</inkml:trace>
  <inkml:trace contextRef="#ctx0" brushRef="#br0" timeOffset="11">10162 6299 8071,'0'-60'705,"0"40"864,0-20-800,0 1-513,21 19-640,-21 0-4068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0" timeOffset="1">23285 2324 11979,'20'40'128,"-20"-40"-128,0 21 1185,0-2-352,20-19-545,-20 20-256,0 20-32,18-21-737,-18 1-864,21 0-865,-21 0-1794</inkml:trace>
  <inkml:trace contextRef="#ctx0" brushRef="#br0" timeOffset="2">23343 2286 64,'-18'-21'14221,"18"21"-14189,0-20-32,0 20-128,0-20-1281,0 20-898,0 0-5028</inkml:trace>
  <inkml:trace contextRef="#ctx0" brushRef="#br0" timeOffset="3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0" timeOffset="1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0" timeOffset="2">16435 2523 6918,'0'20'128,"20"0"-96,-20-20 32,0 20-64,0-1 224,0-19-256,20 20 129,-20-20-1,0 0-192,21 0-609,-21 0-1922</inkml:trace>
  <inkml:trace contextRef="#ctx0" brushRef="#br0" timeOffset="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0" timeOffset="4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1" timeOffset="2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3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4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5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1" timeOffset="6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7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8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9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10">18699 12976 8616,'20'19'2690,"0"-19"-2081,-20 0 832,39 20 225,-19 0-481,20-20-609,-1 20-255,1 0-129,19-20 0,2 0 0,-23 0 129,23 0-97,-22 0-160,-19 20 32,0-20 64,-20 20 64,0-20-544,-20 39 192,-19-19-160,-1 20-161,-1 19-95,-18-19-225,19 0-833,1 0-1697,-1 20-7303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15860 4073 14477,'-20'40'577,"20"-21"-193,20 21 161,-20 20 255,20-1-31,-20 2-288,20-22-385,19 21 32,-19-1-96,0-19 0,19-20 96,1 0 192,-19-1 65,19-19 223,-22-19-63,23-1-97,-21-20-160,19 0-159,1-19-129,-20-1-225,19 20-543,-19 0-930,0 1-1665,-20 19-8809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16099 3477 12363,'-20'-40'224,"20"20"673,0 20-480,0-19 223,0 19 481,0 0-192,0 0-608,20 0 95,-20 39 225,20 1-193,-20 39-128,0 1 65,0-1 31,0 21-128,0-1 161,-20 0-161,0-19-160,20-1-64,0-19 0,0-1-288,0-19-160,0 0-161,0 0-256,20-20-480,-20-20-961,-20 0-1954,-1 0-6278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="" xmlns:a16="http://schemas.microsoft.com/office/drawing/2014/main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3" Type="http://schemas.openxmlformats.org/officeDocument/2006/relationships/tags" Target="../tags/tag10.xml"/><Relationship Id="rId7" Type="http://schemas.openxmlformats.org/officeDocument/2006/relationships/image" Target="../media/image130.png"/><Relationship Id="rId12" Type="http://schemas.openxmlformats.org/officeDocument/2006/relationships/image" Target="../media/image39.png"/><Relationship Id="rId17" Type="http://schemas.openxmlformats.org/officeDocument/2006/relationships/image" Target="../media/image350.png"/><Relationship Id="rId2" Type="http://schemas.openxmlformats.org/officeDocument/2006/relationships/tags" Target="../tags/tag9.xml"/><Relationship Id="rId16" Type="http://schemas.openxmlformats.org/officeDocument/2006/relationships/image" Target="../media/image210.png"/><Relationship Id="rId1" Type="http://schemas.openxmlformats.org/officeDocument/2006/relationships/tags" Target="../tags/tag8.xml"/><Relationship Id="rId6" Type="http://schemas.openxmlformats.org/officeDocument/2006/relationships/image" Target="../media/image120.pn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5" Type="http://schemas.openxmlformats.org/officeDocument/2006/relationships/image" Target="../media/image200.png"/><Relationship Id="rId10" Type="http://schemas.openxmlformats.org/officeDocument/2006/relationships/image" Target="../media/image3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0.png"/><Relationship Id="rId1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280.png"/><Relationship Id="rId3" Type="http://schemas.openxmlformats.org/officeDocument/2006/relationships/tags" Target="../tags/tag13.xml"/><Relationship Id="rId21" Type="http://schemas.openxmlformats.org/officeDocument/2006/relationships/image" Target="../media/image120.png"/><Relationship Id="rId7" Type="http://schemas.openxmlformats.org/officeDocument/2006/relationships/image" Target="../media/image230.png"/><Relationship Id="rId12" Type="http://schemas.openxmlformats.org/officeDocument/2006/relationships/image" Target="../media/image38.png"/><Relationship Id="rId17" Type="http://schemas.openxmlformats.org/officeDocument/2006/relationships/image" Target="../media/image270.png"/><Relationship Id="rId2" Type="http://schemas.openxmlformats.org/officeDocument/2006/relationships/tags" Target="../tags/tag12.xml"/><Relationship Id="rId16" Type="http://schemas.openxmlformats.org/officeDocument/2006/relationships/image" Target="../media/image260.png"/><Relationship Id="rId20" Type="http://schemas.openxmlformats.org/officeDocument/2006/relationships/image" Target="../media/image40.png"/><Relationship Id="rId1" Type="http://schemas.openxmlformats.org/officeDocument/2006/relationships/tags" Target="../tags/tag11.xml"/><Relationship Id="rId6" Type="http://schemas.openxmlformats.org/officeDocument/2006/relationships/image" Target="../media/image220.png"/><Relationship Id="rId11" Type="http://schemas.openxmlformats.org/officeDocument/2006/relationships/image" Target="../media/image37.png"/><Relationship Id="rId5" Type="http://schemas.openxmlformats.org/officeDocument/2006/relationships/image" Target="../media/image36.png"/><Relationship Id="rId15" Type="http://schemas.openxmlformats.org/officeDocument/2006/relationships/image" Target="../media/image250.png"/><Relationship Id="rId10" Type="http://schemas.openxmlformats.org/officeDocument/2006/relationships/image" Target="../media/image140.png"/><Relationship Id="rId19" Type="http://schemas.openxmlformats.org/officeDocument/2006/relationships/image" Target="../media/image290.png"/><Relationship Id="rId4" Type="http://schemas.openxmlformats.org/officeDocument/2006/relationships/slideLayout" Target="../slideLayouts/slideLayout2.xml"/><Relationship Id="rId1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45.png"/><Relationship Id="rId3" Type="http://schemas.openxmlformats.org/officeDocument/2006/relationships/tags" Target="../tags/tag16.xml"/><Relationship Id="rId7" Type="http://schemas.openxmlformats.org/officeDocument/2006/relationships/image" Target="../media/image310.png"/><Relationship Id="rId12" Type="http://schemas.openxmlformats.org/officeDocument/2006/relationships/image" Target="../media/image4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3.png"/><Relationship Id="rId5" Type="http://schemas.openxmlformats.org/officeDocument/2006/relationships/tags" Target="../tags/tag18.xml"/><Relationship Id="rId10" Type="http://schemas.openxmlformats.org/officeDocument/2006/relationships/image" Target="../media/image42.png"/><Relationship Id="rId4" Type="http://schemas.openxmlformats.org/officeDocument/2006/relationships/tags" Target="../tags/tag17.xml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tags" Target="../tags/tag21.xml"/><Relationship Id="rId7" Type="http://schemas.openxmlformats.org/officeDocument/2006/relationships/image" Target="../media/image48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1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tags" Target="../tags/tag24.xml"/><Relationship Id="rId7" Type="http://schemas.openxmlformats.org/officeDocument/2006/relationships/image" Target="../media/image4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7.png"/><Relationship Id="rId11" Type="http://schemas.openxmlformats.org/officeDocument/2006/relationships/image" Target="../media/image440.png"/><Relationship Id="rId5" Type="http://schemas.openxmlformats.org/officeDocument/2006/relationships/image" Target="../media/image46.png"/><Relationship Id="rId10" Type="http://schemas.openxmlformats.org/officeDocument/2006/relationships/image" Target="../media/image1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420.png"/><Relationship Id="rId18" Type="http://schemas.openxmlformats.org/officeDocument/2006/relationships/image" Target="../media/image460.png"/><Relationship Id="rId3" Type="http://schemas.openxmlformats.org/officeDocument/2006/relationships/tags" Target="../tags/tag27.xml"/><Relationship Id="rId21" Type="http://schemas.openxmlformats.org/officeDocument/2006/relationships/image" Target="../media/image43.png"/><Relationship Id="rId7" Type="http://schemas.openxmlformats.org/officeDocument/2006/relationships/tags" Target="../tags/tag31.xml"/><Relationship Id="rId12" Type="http://schemas.openxmlformats.org/officeDocument/2006/relationships/image" Target="../media/image48.png"/><Relationship Id="rId17" Type="http://schemas.openxmlformats.org/officeDocument/2006/relationships/image" Target="../media/image120.png"/><Relationship Id="rId2" Type="http://schemas.openxmlformats.org/officeDocument/2006/relationships/tags" Target="../tags/tag26.xml"/><Relationship Id="rId16" Type="http://schemas.openxmlformats.org/officeDocument/2006/relationships/image" Target="../media/image450.png"/><Relationship Id="rId20" Type="http://schemas.openxmlformats.org/officeDocument/2006/relationships/image" Target="../media/image42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47.png"/><Relationship Id="rId5" Type="http://schemas.openxmlformats.org/officeDocument/2006/relationships/tags" Target="../tags/tag29.xml"/><Relationship Id="rId15" Type="http://schemas.openxmlformats.org/officeDocument/2006/relationships/image" Target="../media/image36.png"/><Relationship Id="rId10" Type="http://schemas.openxmlformats.org/officeDocument/2006/relationships/image" Target="../media/image46.png"/><Relationship Id="rId19" Type="http://schemas.openxmlformats.org/officeDocument/2006/relationships/image" Target="../media/image41.png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30.png"/><Relationship Id="rId22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tags" Target="../tags/tag35.xml"/><Relationship Id="rId21" Type="http://schemas.openxmlformats.org/officeDocument/2006/relationships/image" Target="../media/image59.png"/><Relationship Id="rId7" Type="http://schemas.openxmlformats.org/officeDocument/2006/relationships/tags" Target="../tags/tag39.xml"/><Relationship Id="rId12" Type="http://schemas.openxmlformats.org/officeDocument/2006/relationships/image" Target="../media/image51.png"/><Relationship Id="rId17" Type="http://schemas.openxmlformats.org/officeDocument/2006/relationships/image" Target="../media/image550.png"/><Relationship Id="rId2" Type="http://schemas.openxmlformats.org/officeDocument/2006/relationships/tags" Target="../tags/tag34.xml"/><Relationship Id="rId16" Type="http://schemas.openxmlformats.org/officeDocument/2006/relationships/image" Target="../media/image55.png"/><Relationship Id="rId20" Type="http://schemas.openxmlformats.org/officeDocument/2006/relationships/image" Target="../media/image58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0.png"/><Relationship Id="rId5" Type="http://schemas.openxmlformats.org/officeDocument/2006/relationships/tags" Target="../tags/tag37.xml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7.png"/><Relationship Id="rId4" Type="http://schemas.openxmlformats.org/officeDocument/2006/relationships/tags" Target="../tags/tag36.xml"/><Relationship Id="rId9" Type="http://schemas.openxmlformats.org/officeDocument/2006/relationships/image" Target="../media/image471.png"/><Relationship Id="rId14" Type="http://schemas.openxmlformats.org/officeDocument/2006/relationships/image" Target="../media/image53.png"/><Relationship Id="rId22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61.png"/><Relationship Id="rId18" Type="http://schemas.openxmlformats.org/officeDocument/2006/relationships/image" Target="../media/image52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00.png"/><Relationship Id="rId17" Type="http://schemas.openxmlformats.org/officeDocument/2006/relationships/image" Target="../media/image51.png"/><Relationship Id="rId2" Type="http://schemas.openxmlformats.org/officeDocument/2006/relationships/tags" Target="../tags/tag41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590.png"/><Relationship Id="rId5" Type="http://schemas.openxmlformats.org/officeDocument/2006/relationships/tags" Target="../tags/tag44.xml"/><Relationship Id="rId15" Type="http://schemas.openxmlformats.org/officeDocument/2006/relationships/image" Target="../media/image63.png"/><Relationship Id="rId10" Type="http://schemas.openxmlformats.org/officeDocument/2006/relationships/image" Target="../media/image56.png"/><Relationship Id="rId19" Type="http://schemas.openxmlformats.org/officeDocument/2006/relationships/image" Target="../media/image53.png"/><Relationship Id="rId4" Type="http://schemas.openxmlformats.org/officeDocument/2006/relationships/tags" Target="../tags/tag43.xml"/><Relationship Id="rId9" Type="http://schemas.openxmlformats.org/officeDocument/2006/relationships/image" Target="../media/image550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65.png"/><Relationship Id="rId18" Type="http://schemas.openxmlformats.org/officeDocument/2006/relationships/image" Target="../media/image53.png"/><Relationship Id="rId3" Type="http://schemas.openxmlformats.org/officeDocument/2006/relationships/tags" Target="../tags/tag48.xml"/><Relationship Id="rId21" Type="http://schemas.openxmlformats.org/officeDocument/2006/relationships/image" Target="../media/image590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4.png"/><Relationship Id="rId17" Type="http://schemas.openxmlformats.org/officeDocument/2006/relationships/image" Target="../media/image52.png"/><Relationship Id="rId2" Type="http://schemas.openxmlformats.org/officeDocument/2006/relationships/tags" Target="../tags/tag47.xml"/><Relationship Id="rId16" Type="http://schemas.openxmlformats.org/officeDocument/2006/relationships/image" Target="../media/image51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570.png"/><Relationship Id="rId5" Type="http://schemas.openxmlformats.org/officeDocument/2006/relationships/tags" Target="../tags/tag50.xml"/><Relationship Id="rId15" Type="http://schemas.openxmlformats.org/officeDocument/2006/relationships/image" Target="../media/image50.png"/><Relationship Id="rId10" Type="http://schemas.openxmlformats.org/officeDocument/2006/relationships/image" Target="../media/image56.png"/><Relationship Id="rId19" Type="http://schemas.openxmlformats.org/officeDocument/2006/relationships/image" Target="../media/image54.png"/><Relationship Id="rId4" Type="http://schemas.openxmlformats.org/officeDocument/2006/relationships/tags" Target="../tags/tag49.xml"/><Relationship Id="rId9" Type="http://schemas.openxmlformats.org/officeDocument/2006/relationships/image" Target="../media/image550.png"/><Relationship Id="rId1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tags" Target="../tags/tag54.xml"/><Relationship Id="rId21" Type="http://schemas.openxmlformats.org/officeDocument/2006/relationships/image" Target="../media/image68.png"/><Relationship Id="rId7" Type="http://schemas.openxmlformats.org/officeDocument/2006/relationships/tags" Target="../tags/tag58.xml"/><Relationship Id="rId12" Type="http://schemas.openxmlformats.org/officeDocument/2006/relationships/image" Target="../media/image51.png"/><Relationship Id="rId17" Type="http://schemas.openxmlformats.org/officeDocument/2006/relationships/image" Target="../media/image550.png"/><Relationship Id="rId2" Type="http://schemas.openxmlformats.org/officeDocument/2006/relationships/tags" Target="../tags/tag53.xml"/><Relationship Id="rId16" Type="http://schemas.openxmlformats.org/officeDocument/2006/relationships/image" Target="../media/image55.png"/><Relationship Id="rId20" Type="http://schemas.openxmlformats.org/officeDocument/2006/relationships/image" Target="../media/image670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50.png"/><Relationship Id="rId5" Type="http://schemas.openxmlformats.org/officeDocument/2006/relationships/tags" Target="../tags/tag56.xml"/><Relationship Id="rId15" Type="http://schemas.openxmlformats.org/officeDocument/2006/relationships/image" Target="../media/image54.png"/><Relationship Id="rId23" Type="http://schemas.openxmlformats.org/officeDocument/2006/relationships/image" Target="../media/image69.png"/><Relationship Id="rId10" Type="http://schemas.openxmlformats.org/officeDocument/2006/relationships/image" Target="../media/image49.png"/><Relationship Id="rId19" Type="http://schemas.openxmlformats.org/officeDocument/2006/relationships/image" Target="../media/image67.png"/><Relationship Id="rId4" Type="http://schemas.openxmlformats.org/officeDocument/2006/relationships/tags" Target="../tags/tag55.xml"/><Relationship Id="rId9" Type="http://schemas.openxmlformats.org/officeDocument/2006/relationships/image" Target="../media/image470.png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tags" Target="../tags/tag61.xml"/><Relationship Id="rId21" Type="http://schemas.openxmlformats.org/officeDocument/2006/relationships/image" Target="../media/image70.png"/><Relationship Id="rId7" Type="http://schemas.openxmlformats.org/officeDocument/2006/relationships/tags" Target="../tags/tag65.xml"/><Relationship Id="rId12" Type="http://schemas.openxmlformats.org/officeDocument/2006/relationships/image" Target="../media/image51.png"/><Relationship Id="rId17" Type="http://schemas.openxmlformats.org/officeDocument/2006/relationships/image" Target="../media/image550.png"/><Relationship Id="rId2" Type="http://schemas.openxmlformats.org/officeDocument/2006/relationships/tags" Target="../tags/tag60.xml"/><Relationship Id="rId16" Type="http://schemas.openxmlformats.org/officeDocument/2006/relationships/image" Target="../media/image55.png"/><Relationship Id="rId20" Type="http://schemas.openxmlformats.org/officeDocument/2006/relationships/image" Target="../media/image670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50.png"/><Relationship Id="rId24" Type="http://schemas.openxmlformats.org/officeDocument/2006/relationships/image" Target="../media/image73.png"/><Relationship Id="rId5" Type="http://schemas.openxmlformats.org/officeDocument/2006/relationships/tags" Target="../tags/tag63.xml"/><Relationship Id="rId15" Type="http://schemas.openxmlformats.org/officeDocument/2006/relationships/image" Target="../media/image54.png"/><Relationship Id="rId23" Type="http://schemas.openxmlformats.org/officeDocument/2006/relationships/image" Target="../media/image72.png"/><Relationship Id="rId10" Type="http://schemas.openxmlformats.org/officeDocument/2006/relationships/image" Target="../media/image49.png"/><Relationship Id="rId19" Type="http://schemas.openxmlformats.org/officeDocument/2006/relationships/image" Target="../media/image590.png"/><Relationship Id="rId4" Type="http://schemas.openxmlformats.org/officeDocument/2006/relationships/tags" Target="../tags/tag62.xml"/><Relationship Id="rId9" Type="http://schemas.openxmlformats.org/officeDocument/2006/relationships/image" Target="../media/image470.png"/><Relationship Id="rId14" Type="http://schemas.openxmlformats.org/officeDocument/2006/relationships/image" Target="../media/image53.png"/><Relationship Id="rId22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tags" Target="../tags/tag67.xml"/><Relationship Id="rId16" Type="http://schemas.openxmlformats.org/officeDocument/2006/relationships/image" Target="../media/image85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80.png"/><Relationship Id="rId5" Type="http://schemas.openxmlformats.org/officeDocument/2006/relationships/tags" Target="../tags/tag70.xml"/><Relationship Id="rId15" Type="http://schemas.openxmlformats.org/officeDocument/2006/relationships/image" Target="../media/image8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8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tags" Target="../tags/tag77.xml"/><Relationship Id="rId7" Type="http://schemas.openxmlformats.org/officeDocument/2006/relationships/image" Target="../media/image91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customXml" Target="../ink/ink25.xml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9" Type="http://schemas.openxmlformats.org/officeDocument/2006/relationships/customXml" Target="../ink/ink16.xml"/><Relationship Id="rId1" Type="http://schemas.openxmlformats.org/officeDocument/2006/relationships/tags" Target="../tags/tag78.xml"/><Relationship Id="rId6" Type="http://schemas.openxmlformats.org/officeDocument/2006/relationships/image" Target="../media/image93.png"/><Relationship Id="rId11" Type="http://schemas.openxmlformats.org/officeDocument/2006/relationships/customXml" Target="../ink/ink7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20.xml"/><Relationship Id="rId40" Type="http://schemas.openxmlformats.org/officeDocument/2006/relationships/image" Target="../media/image80.emf"/><Relationship Id="rId45" Type="http://schemas.openxmlformats.org/officeDocument/2006/relationships/customXml" Target="../ink/ink24.xml"/><Relationship Id="rId5" Type="http://schemas.openxmlformats.org/officeDocument/2006/relationships/image" Target="../media/image103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82.emf"/><Relationship Id="rId4" Type="http://schemas.openxmlformats.org/officeDocument/2006/relationships/image" Target="../media/image1020.png"/><Relationship Id="rId9" Type="http://schemas.openxmlformats.org/officeDocument/2006/relationships/customXml" Target="../ink/ink6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15.xml"/><Relationship Id="rId30" Type="http://schemas.openxmlformats.org/officeDocument/2006/relationships/image" Target="../media/image75.emf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84.emf"/><Relationship Id="rId8" Type="http://schemas.openxmlformats.org/officeDocument/2006/relationships/image" Target="../media/image64.emf"/><Relationship Id="rId3" Type="http://schemas.openxmlformats.org/officeDocument/2006/relationships/image" Target="../media/image500.png"/><Relationship Id="rId12" Type="http://schemas.openxmlformats.org/officeDocument/2006/relationships/image" Target="../media/image66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customXml" Target="../ink/ink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00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gs-vs-ca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3" Type="http://schemas.openxmlformats.org/officeDocument/2006/relationships/tags" Target="../tags/tag4.xml"/><Relationship Id="rId12" Type="http://schemas.openxmlformats.org/officeDocument/2006/relationships/image" Target="../media/image24.png"/><Relationship Id="rId17" Type="http://schemas.openxmlformats.org/officeDocument/2006/relationships/image" Target="../media/image25.png"/><Relationship Id="rId2" Type="http://schemas.openxmlformats.org/officeDocument/2006/relationships/tags" Target="../tags/tag3.xml"/><Relationship Id="rId16" Type="http://schemas.openxmlformats.org/officeDocument/2006/relationships/image" Target="../media/image22.emf"/><Relationship Id="rId1" Type="http://schemas.openxmlformats.org/officeDocument/2006/relationships/tags" Target="../tags/tag2.xml"/><Relationship Id="rId6" Type="http://schemas.openxmlformats.org/officeDocument/2006/relationships/customXml" Target="../ink/ink1.xml"/><Relationship Id="rId11" Type="http://schemas.openxmlformats.org/officeDocument/2006/relationships/image" Target="../media/image19.emf"/><Relationship Id="rId5" Type="http://schemas.openxmlformats.org/officeDocument/2006/relationships/image" Target="../media/image23.png"/><Relationship Id="rId15" Type="http://schemas.openxmlformats.org/officeDocument/2006/relationships/customXml" Target="../ink/ink4.xml"/><Relationship Id="rId10" Type="http://schemas.openxmlformats.org/officeDocument/2006/relationships/customXml" Target="../ink/ink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emf"/><Relationship Id="rId1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7.xml"/><Relationship Id="rId7" Type="http://schemas.openxmlformats.org/officeDocument/2006/relationships/image" Target="../media/image2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#NN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補足：サンプルソース</a:t>
            </a:r>
            <a:endParaRPr lang="ja-JP" altLang="en-US" dirty="0">
              <a:latin typeface="Malgun Gothic" panose="020B0503020000020004" pitchFamily="34" charset="-127"/>
            </a:endParaRPr>
          </a:p>
        </p:txBody>
      </p:sp>
      <p:sp>
        <p:nvSpPr>
          <p:cNvPr id="26" name="TextBox 10"/>
          <p:cNvSpPr txBox="1"/>
          <p:nvPr/>
        </p:nvSpPr>
        <p:spPr>
          <a:xfrm>
            <a:off x="323503" y="1745719"/>
            <a:ext cx="260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pPr algn="r"/>
            <a:r>
              <a:rPr lang="en-US" dirty="0"/>
              <a:t>Objective </a:t>
            </a:r>
            <a:r>
              <a:rPr lang="en-US" dirty="0"/>
              <a:t>function: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926328" y="1536623"/>
                <a:ext cx="7973529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b="0" i="1" smtClean="0">
                                  <a:latin typeface="Cambria Math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(1−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ja-JP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28" y="1536623"/>
                <a:ext cx="7973529" cy="8798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10899857" y="1807274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L2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正則化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926328" y="2399422"/>
                <a:ext cx="4847481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ja-JP" alt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28" y="2399422"/>
                <a:ext cx="4847481" cy="848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19"/>
          <p:cNvSpPr txBox="1"/>
          <p:nvPr/>
        </p:nvSpPr>
        <p:spPr>
          <a:xfrm>
            <a:off x="415937" y="2609695"/>
            <a:ext cx="241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r">
              <a:defRPr sz="2400"/>
            </a:lvl1pPr>
          </a:lstStyle>
          <a:p>
            <a:r>
              <a:rPr lang="en-US" dirty="0"/>
              <a:t>Gradient </a:t>
            </a:r>
            <a:r>
              <a:rPr lang="en-US" dirty="0" smtClean="0"/>
              <a:t>Descent:</a:t>
            </a:r>
            <a:endParaRPr 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8108192" y="265442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>
                <a:solidFill>
                  <a:srgbClr val="FF0000"/>
                </a:solidFill>
              </a:rPr>
              <a:t>L2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正則化</a:t>
            </a:r>
            <a:endParaRPr lang="ja-JP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24" y="3117358"/>
            <a:ext cx="10215308" cy="374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/>
          <p:cNvSpPr txBox="1"/>
          <p:nvPr/>
        </p:nvSpPr>
        <p:spPr>
          <a:xfrm>
            <a:off x="1106149" y="992217"/>
            <a:ext cx="182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Hypothesis: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=""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2926328" y="816152"/>
                <a:ext cx="2294281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28" y="816152"/>
                <a:ext cx="2294281" cy="6756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5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pic>
        <p:nvPicPr>
          <p:cNvPr id="2050" name="Picture 2" descr="https://raw.githubusercontent.com/fengdu78/Coursera-ML-AndrewNg-Notes/master/images/809187c1815e1ec67184699076de51f2.png">
            <a:extLst>
              <a:ext uri="{FF2B5EF4-FFF2-40B4-BE49-F238E27FC236}">
                <a16:creationId xmlns="" xmlns:a16="http://schemas.microsoft.com/office/drawing/2014/main" id="{B639AA95-394A-4CFB-8AF9-580DCBCC1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9"/>
          <a:stretch/>
        </p:blipFill>
        <p:spPr bwMode="auto">
          <a:xfrm>
            <a:off x="414432" y="1919097"/>
            <a:ext cx="3638404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="" xmlns:a16="http://schemas.microsoft.com/office/drawing/2014/main" id="{17D9C78C-454E-4485-8464-708643E92692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="" xmlns:a16="http://schemas.microsoft.com/office/drawing/2014/main" id="{26C08843-BF60-4569-AE5D-9563F75325D4}"/>
                  </a:ext>
                </a:extLst>
              </p:cNvPr>
              <p:cNvSpPr txBox="1"/>
              <p:nvPr/>
            </p:nvSpPr>
            <p:spPr>
              <a:xfrm>
                <a:off x="6918201" y="2161177"/>
                <a:ext cx="3176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C08843-BF60-4569-AE5D-9563F753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01" y="2161177"/>
                <a:ext cx="31765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="" xmlns:a16="http://schemas.microsoft.com/office/drawing/2014/main" id="{E6EEE78A-886C-45BF-8024-812A8DD4B7A6}"/>
                  </a:ext>
                </a:extLst>
              </p:cNvPr>
              <p:cNvSpPr txBox="1"/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93">
            <a:extLst>
              <a:ext uri="{FF2B5EF4-FFF2-40B4-BE49-F238E27FC236}">
                <a16:creationId xmlns="" xmlns:a16="http://schemas.microsoft.com/office/drawing/2014/main" id="{67483634-0D49-47BB-8AC6-7E449E9B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66704"/>
              </p:ext>
            </p:extLst>
          </p:nvPr>
        </p:nvGraphicFramePr>
        <p:xfrm>
          <a:off x="4226805" y="2756291"/>
          <a:ext cx="4191000" cy="2171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0">
            <a:extLst>
              <a:ext uri="{FF2B5EF4-FFF2-40B4-BE49-F238E27FC236}">
                <a16:creationId xmlns="" xmlns:a16="http://schemas.microsoft.com/office/drawing/2014/main" id="{5C6DA041-3C04-4904-896D-46FF18B6DF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40" y="2827947"/>
            <a:ext cx="378058" cy="25527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="" xmlns:a16="http://schemas.microsoft.com/office/drawing/2014/main" id="{3D428164-D62B-496A-88B3-5A8A6918E4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69" y="2811375"/>
            <a:ext cx="387752" cy="255270"/>
          </a:xfrm>
          <a:prstGeom prst="rect">
            <a:avLst/>
          </a:prstGeom>
        </p:spPr>
      </p:pic>
      <p:pic>
        <p:nvPicPr>
          <p:cNvPr id="15" name="Picture 32">
            <a:extLst>
              <a:ext uri="{FF2B5EF4-FFF2-40B4-BE49-F238E27FC236}">
                <a16:creationId xmlns="" xmlns:a16="http://schemas.microsoft.com/office/drawing/2014/main" id="{9C2AFE9E-379D-4CC7-8A24-AEC5DDB5BD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01" y="2758598"/>
            <a:ext cx="875134" cy="36082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58B1D36D-F1C0-49B1-8BC7-C75449FA9BFE}"/>
              </a:ext>
            </a:extLst>
          </p:cNvPr>
          <p:cNvSpPr/>
          <p:nvPr/>
        </p:nvSpPr>
        <p:spPr>
          <a:xfrm>
            <a:off x="7111399" y="3169919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4D8A0266-EF63-432E-A5BF-798C3A605171}"/>
              </a:ext>
            </a:extLst>
          </p:cNvPr>
          <p:cNvSpPr/>
          <p:nvPr/>
        </p:nvSpPr>
        <p:spPr>
          <a:xfrm>
            <a:off x="7111399" y="3594490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D36ADEC4-D98E-4FB7-9D94-BF3B3D2C6D32}"/>
              </a:ext>
            </a:extLst>
          </p:cNvPr>
          <p:cNvSpPr/>
          <p:nvPr/>
        </p:nvSpPr>
        <p:spPr>
          <a:xfrm>
            <a:off x="7111399" y="4001819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4B6101E7-4B4D-42D2-8FAF-12BD86CF9AC1}"/>
              </a:ext>
            </a:extLst>
          </p:cNvPr>
          <p:cNvSpPr/>
          <p:nvPr/>
        </p:nvSpPr>
        <p:spPr>
          <a:xfrm>
            <a:off x="7111399" y="4494683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10D2C364-E43C-4235-8C82-AA846A6F53B5}"/>
              </a:ext>
            </a:extLst>
          </p:cNvPr>
          <p:cNvSpPr txBox="1"/>
          <p:nvPr/>
        </p:nvSpPr>
        <p:spPr>
          <a:xfrm>
            <a:off x="1233662" y="22013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-30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9925F9DB-2996-43EA-8347-5F255AA28CE8}"/>
              </a:ext>
            </a:extLst>
          </p:cNvPr>
          <p:cNvSpPr txBox="1"/>
          <p:nvPr/>
        </p:nvSpPr>
        <p:spPr>
          <a:xfrm>
            <a:off x="1081262" y="264328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846097C1-0447-4B4F-AB39-F3973494EC24}"/>
              </a:ext>
            </a:extLst>
          </p:cNvPr>
          <p:cNvSpPr txBox="1"/>
          <p:nvPr/>
        </p:nvSpPr>
        <p:spPr>
          <a:xfrm>
            <a:off x="1233662" y="340075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="" xmlns:a16="http://schemas.microsoft.com/office/drawing/2014/main" id="{12C12E89-1FA3-44D9-BCFB-DB6058391A6B}"/>
                  </a:ext>
                </a:extLst>
              </p:cNvPr>
              <p:cNvSpPr txBox="1"/>
              <p:nvPr/>
            </p:nvSpPr>
            <p:spPr>
              <a:xfrm>
                <a:off x="8089019" y="3081542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2C12E89-1FA3-44D9-BCFB-DB605839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3081542"/>
                <a:ext cx="3213380" cy="500650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="" xmlns:a16="http://schemas.microsoft.com/office/drawing/2014/main" id="{CFC535BF-8F23-4C61-B6C9-12E47E9B1CF0}"/>
                  </a:ext>
                </a:extLst>
              </p:cNvPr>
              <p:cNvSpPr txBox="1"/>
              <p:nvPr/>
            </p:nvSpPr>
            <p:spPr>
              <a:xfrm>
                <a:off x="8089019" y="3517436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FC535BF-8F23-4C61-B6C9-12E47E9B1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3517436"/>
                <a:ext cx="3213380" cy="500650"/>
              </a:xfrm>
              <a:prstGeom prst="rect">
                <a:avLst/>
              </a:prstGeom>
              <a:blipFill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="" xmlns:a16="http://schemas.microsoft.com/office/drawing/2014/main" id="{A9DD1AB4-1679-4E37-B3B6-2B590210D9BE}"/>
                  </a:ext>
                </a:extLst>
              </p:cNvPr>
              <p:cNvSpPr txBox="1"/>
              <p:nvPr/>
            </p:nvSpPr>
            <p:spPr>
              <a:xfrm>
                <a:off x="8089019" y="3916498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9DD1AB4-1679-4E37-B3B6-2B590210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3916498"/>
                <a:ext cx="3213380" cy="500650"/>
              </a:xfrm>
              <a:prstGeom prst="rect">
                <a:avLst/>
              </a:prstGeom>
              <a:blipFill>
                <a:blip r:embed="rId1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="" xmlns:a16="http://schemas.microsoft.com/office/drawing/2014/main" id="{F747436B-1FD2-40A2-9E4D-A587484424B7}"/>
                  </a:ext>
                </a:extLst>
              </p:cNvPr>
              <p:cNvSpPr txBox="1"/>
              <p:nvPr/>
            </p:nvSpPr>
            <p:spPr>
              <a:xfrm>
                <a:off x="8089019" y="4352392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747436B-1FD2-40A2-9E4D-A5874844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4352392"/>
                <a:ext cx="3213380" cy="500650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="" xmlns:a16="http://schemas.microsoft.com/office/drawing/2014/main" id="{3860A55F-8BF4-4190-AF3B-41C012899E32}"/>
                  </a:ext>
                </a:extLst>
              </p:cNvPr>
              <p:cNvSpPr txBox="1"/>
              <p:nvPr/>
            </p:nvSpPr>
            <p:spPr>
              <a:xfrm>
                <a:off x="4446511" y="2007289"/>
                <a:ext cx="1783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>
                    <a:solidFill>
                      <a:srgbClr val="FF0000"/>
                    </a:solidFill>
                  </a:rPr>
                  <a:t>AND</a:t>
                </a:r>
                <a:r>
                  <a:rPr lang="en-US" altLang="ja-JP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860A55F-8BF4-4190-AF3B-41C01289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1" y="2007289"/>
                <a:ext cx="1783758" cy="523220"/>
              </a:xfrm>
              <a:prstGeom prst="rect">
                <a:avLst/>
              </a:prstGeom>
              <a:blipFill rotWithShape="1">
                <a:blip r:embed="rId1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2083566" y="217583"/>
            <a:ext cx="9669269" cy="5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The MIT Press, Cambridge, expanded edition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27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7" grpId="0"/>
      <p:bldP spid="18" grpId="0"/>
      <p:bldP spid="19" grpId="0"/>
      <p:bldP spid="9" grpId="0"/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pic>
        <p:nvPicPr>
          <p:cNvPr id="2050" name="Picture 2" descr="https://raw.githubusercontent.com/fengdu78/Coursera-ML-AndrewNg-Notes/master/images/809187c1815e1ec67184699076de51f2.png">
            <a:extLst>
              <a:ext uri="{FF2B5EF4-FFF2-40B4-BE49-F238E27FC236}">
                <a16:creationId xmlns="" xmlns:a16="http://schemas.microsoft.com/office/drawing/2014/main" id="{B639AA95-394A-4CFB-8AF9-580DCBCC1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9"/>
          <a:stretch/>
        </p:blipFill>
        <p:spPr bwMode="auto">
          <a:xfrm>
            <a:off x="414432" y="1919097"/>
            <a:ext cx="3638404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="" xmlns:a16="http://schemas.microsoft.com/office/drawing/2014/main" id="{BDE5AD75-8E04-47ED-80BA-3AB6885B2F64}"/>
                  </a:ext>
                </a:extLst>
              </p:cNvPr>
              <p:cNvSpPr txBox="1"/>
              <p:nvPr/>
            </p:nvSpPr>
            <p:spPr>
              <a:xfrm>
                <a:off x="4446511" y="2007289"/>
                <a:ext cx="19280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/>
                  <a:t>AND</a:t>
                </a:r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DE5AD75-8E04-47ED-80BA-3AB6885B2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1" y="2007289"/>
                <a:ext cx="1928028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="" xmlns:a16="http://schemas.microsoft.com/office/drawing/2014/main" id="{26C08843-BF60-4569-AE5D-9563F75325D4}"/>
                  </a:ext>
                </a:extLst>
              </p:cNvPr>
              <p:cNvSpPr txBox="1"/>
              <p:nvPr/>
            </p:nvSpPr>
            <p:spPr>
              <a:xfrm>
                <a:off x="7441111" y="2069680"/>
                <a:ext cx="326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C08843-BF60-4569-AE5D-9563F753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11" y="2069680"/>
                <a:ext cx="32694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="" xmlns:a16="http://schemas.microsoft.com/office/drawing/2014/main" id="{E6EEE78A-886C-45BF-8024-812A8DD4B7A6}"/>
                  </a:ext>
                </a:extLst>
              </p:cNvPr>
              <p:cNvSpPr txBox="1"/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93">
            <a:extLst>
              <a:ext uri="{FF2B5EF4-FFF2-40B4-BE49-F238E27FC236}">
                <a16:creationId xmlns="" xmlns:a16="http://schemas.microsoft.com/office/drawing/2014/main" id="{67483634-0D49-47BB-8AC6-7E449E9B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35041"/>
              </p:ext>
            </p:extLst>
          </p:nvPr>
        </p:nvGraphicFramePr>
        <p:xfrm>
          <a:off x="4227174" y="4685261"/>
          <a:ext cx="4191000" cy="2171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0">
            <a:extLst>
              <a:ext uri="{FF2B5EF4-FFF2-40B4-BE49-F238E27FC236}">
                <a16:creationId xmlns="" xmlns:a16="http://schemas.microsoft.com/office/drawing/2014/main" id="{5C6DA041-3C04-4904-896D-46FF18B6DF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09" y="4756917"/>
            <a:ext cx="378058" cy="25527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="" xmlns:a16="http://schemas.microsoft.com/office/drawing/2014/main" id="{3D428164-D62B-496A-88B3-5A8A6918E4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38" y="4740345"/>
            <a:ext cx="387752" cy="255270"/>
          </a:xfrm>
          <a:prstGeom prst="rect">
            <a:avLst/>
          </a:prstGeom>
        </p:spPr>
      </p:pic>
      <p:pic>
        <p:nvPicPr>
          <p:cNvPr id="15" name="Picture 32">
            <a:extLst>
              <a:ext uri="{FF2B5EF4-FFF2-40B4-BE49-F238E27FC236}">
                <a16:creationId xmlns="" xmlns:a16="http://schemas.microsoft.com/office/drawing/2014/main" id="{9C2AFE9E-379D-4CC7-8A24-AEC5DDB5BD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70" y="4687568"/>
            <a:ext cx="875134" cy="36082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10D2C364-E43C-4235-8C82-AA846A6F53B5}"/>
              </a:ext>
            </a:extLst>
          </p:cNvPr>
          <p:cNvSpPr txBox="1"/>
          <p:nvPr/>
        </p:nvSpPr>
        <p:spPr>
          <a:xfrm>
            <a:off x="1233662" y="220139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9925F9DB-2996-43EA-8347-5F255AA28CE8}"/>
              </a:ext>
            </a:extLst>
          </p:cNvPr>
          <p:cNvSpPr txBox="1"/>
          <p:nvPr/>
        </p:nvSpPr>
        <p:spPr>
          <a:xfrm>
            <a:off x="1081262" y="26432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846097C1-0447-4B4F-AB39-F3973494EC24}"/>
              </a:ext>
            </a:extLst>
          </p:cNvPr>
          <p:cNvSpPr txBox="1"/>
          <p:nvPr/>
        </p:nvSpPr>
        <p:spPr>
          <a:xfrm>
            <a:off x="1233662" y="34007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="" xmlns:a16="http://schemas.microsoft.com/office/drawing/2014/main" id="{9BBCB79B-636A-4EBE-A617-BFADA0A9F0AA}"/>
                  </a:ext>
                </a:extLst>
              </p:cNvPr>
              <p:cNvSpPr txBox="1"/>
              <p:nvPr/>
            </p:nvSpPr>
            <p:spPr>
              <a:xfrm>
                <a:off x="4450312" y="2444334"/>
                <a:ext cx="1649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BBCB79B-636A-4EBE-A617-BFADA0A9F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12" y="2444334"/>
                <a:ext cx="1649106" cy="523220"/>
              </a:xfrm>
              <a:prstGeom prst="rect">
                <a:avLst/>
              </a:prstGeom>
              <a:blipFill>
                <a:blip r:embed="rId1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="" xmlns:a16="http://schemas.microsoft.com/office/drawing/2014/main" id="{78726D9D-3483-40D2-B772-4F555041E9D3}"/>
                  </a:ext>
                </a:extLst>
              </p:cNvPr>
              <p:cNvSpPr txBox="1"/>
              <p:nvPr/>
            </p:nvSpPr>
            <p:spPr>
              <a:xfrm>
                <a:off x="7441111" y="2492445"/>
                <a:ext cx="326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8726D9D-3483-40D2-B772-4F555041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11" y="2492445"/>
                <a:ext cx="32694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="" xmlns:a16="http://schemas.microsoft.com/office/drawing/2014/main" id="{8412B4A7-0FD3-4A89-BBA7-8B31967EBE64}"/>
                  </a:ext>
                </a:extLst>
              </p:cNvPr>
              <p:cNvSpPr txBox="1"/>
              <p:nvPr/>
            </p:nvSpPr>
            <p:spPr>
              <a:xfrm>
                <a:off x="4427480" y="2901991"/>
                <a:ext cx="14562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412B4A7-0FD3-4A89-BBA7-8B31967EB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80" y="2901991"/>
                <a:ext cx="1456296" cy="523220"/>
              </a:xfrm>
              <a:prstGeom prst="rect">
                <a:avLst/>
              </a:prstGeom>
              <a:blipFill>
                <a:blip r:embed="rId16"/>
                <a:stretch>
                  <a:fillRect l="-8368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="" xmlns:a16="http://schemas.microsoft.com/office/drawing/2014/main" id="{24A5A827-12AA-4960-9877-0C26E07DB6DB}"/>
                  </a:ext>
                </a:extLst>
              </p:cNvPr>
              <p:cNvSpPr txBox="1"/>
              <p:nvPr/>
            </p:nvSpPr>
            <p:spPr>
              <a:xfrm>
                <a:off x="7441111" y="2942963"/>
                <a:ext cx="2455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4A5A827-12AA-4960-9877-0C26E07DB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11" y="2942963"/>
                <a:ext cx="245522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id="{5B185174-7B3B-40C1-99B8-BBCA141635BB}"/>
                  </a:ext>
                </a:extLst>
              </p:cNvPr>
              <p:cNvSpPr txBox="1"/>
              <p:nvPr/>
            </p:nvSpPr>
            <p:spPr>
              <a:xfrm>
                <a:off x="4427480" y="3370531"/>
                <a:ext cx="3737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800" b="1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B185174-7B3B-40C1-99B8-BBCA14163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80" y="3370531"/>
                <a:ext cx="3737818" cy="523220"/>
              </a:xfrm>
              <a:prstGeom prst="rect">
                <a:avLst/>
              </a:prstGeom>
              <a:blipFill>
                <a:blip r:embed="rId18"/>
                <a:stretch>
                  <a:fillRect l="-3263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="" xmlns:a16="http://schemas.microsoft.com/office/drawing/2014/main" id="{A8DAB53D-7F0D-41BE-9134-410C2B6A706D}"/>
                  </a:ext>
                </a:extLst>
              </p:cNvPr>
              <p:cNvSpPr txBox="1"/>
              <p:nvPr/>
            </p:nvSpPr>
            <p:spPr>
              <a:xfrm>
                <a:off x="8418174" y="3400751"/>
                <a:ext cx="3096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8DAB53D-7F0D-41BE-9134-410C2B6A7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74" y="3400751"/>
                <a:ext cx="309636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4427479" y="4123676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pic>
        <p:nvPicPr>
          <p:cNvPr id="4098" name="Picture 2" descr="XORã°ã©ã">
            <a:extLst>
              <a:ext uri="{FF2B5EF4-FFF2-40B4-BE49-F238E27FC236}">
                <a16:creationId xmlns="" xmlns:a16="http://schemas.microsoft.com/office/drawing/2014/main" id="{27528C83-82AB-4F15-9611-B5C8E181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626" y="4884552"/>
            <a:ext cx="3524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id="{B80885D0-F93C-45DF-A6D6-69373A1515EB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80885D0-F93C-45DF-A6D6-69373A15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正方形/長方形 23"/>
          <p:cNvSpPr/>
          <p:nvPr/>
        </p:nvSpPr>
        <p:spPr>
          <a:xfrm>
            <a:off x="2083566" y="217583"/>
            <a:ext cx="9669269" cy="5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The MIT Press, Cambridge, expanded edition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11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="" xmlns:a16="http://schemas.microsoft.com/office/drawing/2014/main" id="{64E09D6B-FE37-4F30-ADB0-8A73DB443452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rgbClr val="FF0000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4E09D6B-FE37-4F30-ADB0-8A73DB443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="" xmlns:a16="http://schemas.microsoft.com/office/drawing/2014/main" id="{8DF978F3-5E7A-4B77-ACA6-2BB0243B549C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F978F3-5E7A-4B77-ACA6-2BB0243B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65">
            <a:extLst>
              <a:ext uri="{FF2B5EF4-FFF2-40B4-BE49-F238E27FC236}">
                <a16:creationId xmlns="" xmlns:a16="http://schemas.microsoft.com/office/drawing/2014/main" id="{84DBEC0C-F716-4971-8C4A-125A34233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87570"/>
              </p:ext>
            </p:extLst>
          </p:nvPr>
        </p:nvGraphicFramePr>
        <p:xfrm>
          <a:off x="2266727" y="3280840"/>
          <a:ext cx="4271371" cy="23925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93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61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84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432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86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99410">
                <a:tc>
                  <a:txBody>
                    <a:bodyPr/>
                    <a:lstStyle/>
                    <a:p>
                      <a:pPr algn="ctr" fontAlgn="b"/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3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7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7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7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7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27" marR="9127" marT="9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" name="Picture 70">
            <a:extLst>
              <a:ext uri="{FF2B5EF4-FFF2-40B4-BE49-F238E27FC236}">
                <a16:creationId xmlns="" xmlns:a16="http://schemas.microsoft.com/office/drawing/2014/main" id="{B299D229-920D-40FC-9700-56059E9CBF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04" y="3478050"/>
            <a:ext cx="215063" cy="145214"/>
          </a:xfrm>
          <a:prstGeom prst="rect">
            <a:avLst/>
          </a:prstGeom>
        </p:spPr>
      </p:pic>
      <p:pic>
        <p:nvPicPr>
          <p:cNvPr id="28" name="Picture 71">
            <a:extLst>
              <a:ext uri="{FF2B5EF4-FFF2-40B4-BE49-F238E27FC236}">
                <a16:creationId xmlns="" xmlns:a16="http://schemas.microsoft.com/office/drawing/2014/main" id="{4BE45545-98A6-4701-B672-3D2D9A6DC7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16" y="3435452"/>
            <a:ext cx="597398" cy="246312"/>
          </a:xfrm>
          <a:prstGeom prst="rect">
            <a:avLst/>
          </a:prstGeom>
        </p:spPr>
      </p:pic>
      <p:pic>
        <p:nvPicPr>
          <p:cNvPr id="29" name="Picture 69">
            <a:extLst>
              <a:ext uri="{FF2B5EF4-FFF2-40B4-BE49-F238E27FC236}">
                <a16:creationId xmlns="" xmlns:a16="http://schemas.microsoft.com/office/drawing/2014/main" id="{9B5FA619-DA0A-47AD-B29A-635A22BB41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72" y="3477418"/>
            <a:ext cx="220578" cy="145214"/>
          </a:xfrm>
          <a:prstGeom prst="rect">
            <a:avLst/>
          </a:prstGeom>
        </p:spPr>
      </p:pic>
      <p:pic>
        <p:nvPicPr>
          <p:cNvPr id="30" name="Picture 73">
            <a:extLst>
              <a:ext uri="{FF2B5EF4-FFF2-40B4-BE49-F238E27FC236}">
                <a16:creationId xmlns="" xmlns:a16="http://schemas.microsoft.com/office/drawing/2014/main" id="{2881F70B-8771-49D7-BC22-15A7067470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485" y="3388900"/>
            <a:ext cx="351086" cy="323514"/>
          </a:xfrm>
          <a:prstGeom prst="rect">
            <a:avLst/>
          </a:prstGeom>
        </p:spPr>
      </p:pic>
      <p:pic>
        <p:nvPicPr>
          <p:cNvPr id="31" name="Picture 75">
            <a:extLst>
              <a:ext uri="{FF2B5EF4-FFF2-40B4-BE49-F238E27FC236}">
                <a16:creationId xmlns="" xmlns:a16="http://schemas.microsoft.com/office/drawing/2014/main" id="{60D6B5B2-74C5-44D1-9C36-C6522015E5C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997" y="3364475"/>
            <a:ext cx="351086" cy="323514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2083566" y="217583"/>
            <a:ext cx="9669269" cy="5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The MIT Press, Cambridge, expanded edition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25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sp>
        <p:nvSpPr>
          <p:cNvPr id="36" name="Oval 55">
            <a:extLst>
              <a:ext uri="{FF2B5EF4-FFF2-40B4-BE49-F238E27FC236}">
                <a16:creationId xmlns="" xmlns:a16="http://schemas.microsoft.com/office/drawing/2014/main" id="{2D1F6F3C-0C5F-47DF-869A-950A1927B6F2}"/>
              </a:ext>
            </a:extLst>
          </p:cNvPr>
          <p:cNvSpPr/>
          <p:nvPr/>
        </p:nvSpPr>
        <p:spPr>
          <a:xfrm>
            <a:off x="2623193" y="3793734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187F6998-3083-4E6E-8AF9-38CDC906B52D}"/>
              </a:ext>
            </a:extLst>
          </p:cNvPr>
          <p:cNvGrpSpPr/>
          <p:nvPr/>
        </p:nvGrpSpPr>
        <p:grpSpPr>
          <a:xfrm>
            <a:off x="686960" y="4371415"/>
            <a:ext cx="425097" cy="426786"/>
            <a:chOff x="344364" y="4691157"/>
            <a:chExt cx="425097" cy="426786"/>
          </a:xfrm>
        </p:grpSpPr>
        <p:sp>
          <p:nvSpPr>
            <p:cNvPr id="44" name="Oval 54">
              <a:extLst>
                <a:ext uri="{FF2B5EF4-FFF2-40B4-BE49-F238E27FC236}">
                  <a16:creationId xmlns="" xmlns:a16="http://schemas.microsoft.com/office/drawing/2014/main" id="{525A86BF-8AB4-4BCD-93B8-2E2F513FA040}"/>
                </a:ext>
              </a:extLst>
            </p:cNvPr>
            <p:cNvSpPr/>
            <p:nvPr/>
          </p:nvSpPr>
          <p:spPr>
            <a:xfrm>
              <a:off x="344364" y="469115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61">
              <a:extLst>
                <a:ext uri="{FF2B5EF4-FFF2-40B4-BE49-F238E27FC236}">
                  <a16:creationId xmlns="" xmlns:a16="http://schemas.microsoft.com/office/drawing/2014/main" id="{F07416E4-0CD6-4F67-AAF8-8AC1840DA3D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3" y="4847122"/>
              <a:ext cx="179788" cy="122963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C461C290-07CE-4F36-891B-00DFD8F2766F}"/>
              </a:ext>
            </a:extLst>
          </p:cNvPr>
          <p:cNvGrpSpPr/>
          <p:nvPr/>
        </p:nvGrpSpPr>
        <p:grpSpPr>
          <a:xfrm>
            <a:off x="686960" y="5225573"/>
            <a:ext cx="425097" cy="426786"/>
            <a:chOff x="344364" y="5188227"/>
            <a:chExt cx="425097" cy="426786"/>
          </a:xfrm>
        </p:grpSpPr>
        <p:sp>
          <p:nvSpPr>
            <p:cNvPr id="43" name="Oval 53">
              <a:extLst>
                <a:ext uri="{FF2B5EF4-FFF2-40B4-BE49-F238E27FC236}">
                  <a16:creationId xmlns="" xmlns:a16="http://schemas.microsoft.com/office/drawing/2014/main" id="{7FEA8976-C329-4CD5-A033-3B839A3F1A42}"/>
                </a:ext>
              </a:extLst>
            </p:cNvPr>
            <p:cNvSpPr/>
            <p:nvPr/>
          </p:nvSpPr>
          <p:spPr>
            <a:xfrm>
              <a:off x="344364" y="518822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62">
              <a:extLst>
                <a:ext uri="{FF2B5EF4-FFF2-40B4-BE49-F238E27FC236}">
                  <a16:creationId xmlns="" xmlns:a16="http://schemas.microsoft.com/office/drawing/2014/main" id="{3E8F863E-5F3B-4D99-B0EB-E712D0E4F8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5339840"/>
              <a:ext cx="184397" cy="12296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3E820266-C050-4819-8313-BBE3794CAA4D}"/>
              </a:ext>
            </a:extLst>
          </p:cNvPr>
          <p:cNvGrpSpPr/>
          <p:nvPr/>
        </p:nvGrpSpPr>
        <p:grpSpPr>
          <a:xfrm>
            <a:off x="709867" y="3560048"/>
            <a:ext cx="425097" cy="426786"/>
            <a:chOff x="344364" y="4194086"/>
            <a:chExt cx="425097" cy="426786"/>
          </a:xfrm>
        </p:grpSpPr>
        <p:sp>
          <p:nvSpPr>
            <p:cNvPr id="45" name="Oval 55">
              <a:extLst>
                <a:ext uri="{FF2B5EF4-FFF2-40B4-BE49-F238E27FC236}">
                  <a16:creationId xmlns="" xmlns:a16="http://schemas.microsoft.com/office/drawing/2014/main" id="{C09BE068-C49D-4475-AC6C-6234B71BDB79}"/>
                </a:ext>
              </a:extLst>
            </p:cNvPr>
            <p:cNvSpPr/>
            <p:nvPr/>
          </p:nvSpPr>
          <p:spPr>
            <a:xfrm>
              <a:off x="344364" y="4194086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3">
              <a:extLst>
                <a:ext uri="{FF2B5EF4-FFF2-40B4-BE49-F238E27FC236}">
                  <a16:creationId xmlns="" xmlns:a16="http://schemas.microsoft.com/office/drawing/2014/main" id="{040259EA-1A3D-483F-9589-DDE3AD5836F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4342201"/>
              <a:ext cx="184397" cy="122881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="" xmlns:a16="http://schemas.microsoft.com/office/drawing/2014/main" id="{E22ED219-492F-456B-A657-6B4F47C2759A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>
            <a:off x="1134964" y="3773441"/>
            <a:ext cx="1488229" cy="3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F6DBA544-F3D1-454C-B0B5-1EBCE63905F2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1112057" y="4125990"/>
            <a:ext cx="1511136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="" xmlns:a16="http://schemas.microsoft.com/office/drawing/2014/main" id="{E32EFEBF-0D67-44D1-BB53-0CD2C334B711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1112057" y="4125990"/>
            <a:ext cx="1511136" cy="13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="" xmlns:a16="http://schemas.microsoft.com/office/drawing/2014/main" id="{30B3FFC7-C23B-4FE5-AE03-254416912AF9}"/>
              </a:ext>
            </a:extLst>
          </p:cNvPr>
          <p:cNvSpPr txBox="1"/>
          <p:nvPr/>
        </p:nvSpPr>
        <p:spPr>
          <a:xfrm>
            <a:off x="1456587" y="361414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-10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="" xmlns:a16="http://schemas.microsoft.com/office/drawing/2014/main" id="{4A91FFB6-D40B-48A1-80EC-9BCAF5751162}"/>
              </a:ext>
            </a:extLst>
          </p:cNvPr>
          <p:cNvSpPr txBox="1"/>
          <p:nvPr/>
        </p:nvSpPr>
        <p:spPr>
          <a:xfrm>
            <a:off x="1437932" y="47304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="" xmlns:a16="http://schemas.microsoft.com/office/drawing/2014/main" id="{5A7EACC4-F3A8-4C83-BE96-07151E21C3B0}"/>
              </a:ext>
            </a:extLst>
          </p:cNvPr>
          <p:cNvSpPr txBox="1"/>
          <p:nvPr/>
        </p:nvSpPr>
        <p:spPr>
          <a:xfrm>
            <a:off x="1360228" y="41580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="" xmlns:a16="http://schemas.microsoft.com/office/drawing/2014/main" id="{2F052714-E5DC-4DC5-8FC7-646EC7BA55E0}"/>
                  </a:ext>
                </a:extLst>
              </p:cNvPr>
              <p:cNvSpPr txBox="1"/>
              <p:nvPr/>
            </p:nvSpPr>
            <p:spPr>
              <a:xfrm>
                <a:off x="2554825" y="3597465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052714-E5DC-4DC5-8FC7-646EC7B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825" y="3597465"/>
                <a:ext cx="79861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="" xmlns:a16="http://schemas.microsoft.com/office/drawing/2014/main" id="{64E09D6B-FE37-4F30-ADB0-8A73DB443452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rgbClr val="FF0000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AND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4E09D6B-FE37-4F30-ADB0-8A73DB443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9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="" xmlns:a16="http://schemas.microsoft.com/office/drawing/2014/main" id="{8DF978F3-5E7A-4B77-ACA6-2BB0243B549C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F978F3-5E7A-4B77-ACA6-2BB0243B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2083566" y="217583"/>
            <a:ext cx="9669269" cy="5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The MIT Press, Cambridge, expanded edition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533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2" grpId="0"/>
      <p:bldP spid="73" grpId="0"/>
      <p:bldP spid="74" grpId="0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sp>
        <p:nvSpPr>
          <p:cNvPr id="36" name="Oval 55">
            <a:extLst>
              <a:ext uri="{FF2B5EF4-FFF2-40B4-BE49-F238E27FC236}">
                <a16:creationId xmlns="" xmlns:a16="http://schemas.microsoft.com/office/drawing/2014/main" id="{2D1F6F3C-0C5F-47DF-869A-950A1927B6F2}"/>
              </a:ext>
            </a:extLst>
          </p:cNvPr>
          <p:cNvSpPr/>
          <p:nvPr/>
        </p:nvSpPr>
        <p:spPr>
          <a:xfrm>
            <a:off x="2623193" y="3793734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187F6998-3083-4E6E-8AF9-38CDC906B52D}"/>
              </a:ext>
            </a:extLst>
          </p:cNvPr>
          <p:cNvGrpSpPr/>
          <p:nvPr/>
        </p:nvGrpSpPr>
        <p:grpSpPr>
          <a:xfrm>
            <a:off x="686960" y="4371415"/>
            <a:ext cx="425097" cy="426786"/>
            <a:chOff x="344364" y="4691157"/>
            <a:chExt cx="425097" cy="426786"/>
          </a:xfrm>
        </p:grpSpPr>
        <p:sp>
          <p:nvSpPr>
            <p:cNvPr id="44" name="Oval 54">
              <a:extLst>
                <a:ext uri="{FF2B5EF4-FFF2-40B4-BE49-F238E27FC236}">
                  <a16:creationId xmlns="" xmlns:a16="http://schemas.microsoft.com/office/drawing/2014/main" id="{525A86BF-8AB4-4BCD-93B8-2E2F513FA040}"/>
                </a:ext>
              </a:extLst>
            </p:cNvPr>
            <p:cNvSpPr/>
            <p:nvPr/>
          </p:nvSpPr>
          <p:spPr>
            <a:xfrm>
              <a:off x="344364" y="469115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61">
              <a:extLst>
                <a:ext uri="{FF2B5EF4-FFF2-40B4-BE49-F238E27FC236}">
                  <a16:creationId xmlns="" xmlns:a16="http://schemas.microsoft.com/office/drawing/2014/main" id="{F07416E4-0CD6-4F67-AAF8-8AC1840DA3D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3" y="4847122"/>
              <a:ext cx="179788" cy="122963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C461C290-07CE-4F36-891B-00DFD8F2766F}"/>
              </a:ext>
            </a:extLst>
          </p:cNvPr>
          <p:cNvGrpSpPr/>
          <p:nvPr/>
        </p:nvGrpSpPr>
        <p:grpSpPr>
          <a:xfrm>
            <a:off x="686960" y="5225573"/>
            <a:ext cx="425097" cy="426786"/>
            <a:chOff x="344364" y="5188227"/>
            <a:chExt cx="425097" cy="426786"/>
          </a:xfrm>
        </p:grpSpPr>
        <p:sp>
          <p:nvSpPr>
            <p:cNvPr id="43" name="Oval 53">
              <a:extLst>
                <a:ext uri="{FF2B5EF4-FFF2-40B4-BE49-F238E27FC236}">
                  <a16:creationId xmlns="" xmlns:a16="http://schemas.microsoft.com/office/drawing/2014/main" id="{7FEA8976-C329-4CD5-A033-3B839A3F1A42}"/>
                </a:ext>
              </a:extLst>
            </p:cNvPr>
            <p:cNvSpPr/>
            <p:nvPr/>
          </p:nvSpPr>
          <p:spPr>
            <a:xfrm>
              <a:off x="344364" y="518822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62">
              <a:extLst>
                <a:ext uri="{FF2B5EF4-FFF2-40B4-BE49-F238E27FC236}">
                  <a16:creationId xmlns="" xmlns:a16="http://schemas.microsoft.com/office/drawing/2014/main" id="{3E8F863E-5F3B-4D99-B0EB-E712D0E4F8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5339840"/>
              <a:ext cx="184397" cy="12296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3E820266-C050-4819-8313-BBE3794CAA4D}"/>
              </a:ext>
            </a:extLst>
          </p:cNvPr>
          <p:cNvGrpSpPr/>
          <p:nvPr/>
        </p:nvGrpSpPr>
        <p:grpSpPr>
          <a:xfrm>
            <a:off x="709867" y="3560048"/>
            <a:ext cx="425097" cy="426786"/>
            <a:chOff x="344364" y="4194086"/>
            <a:chExt cx="425097" cy="426786"/>
          </a:xfrm>
        </p:grpSpPr>
        <p:sp>
          <p:nvSpPr>
            <p:cNvPr id="45" name="Oval 55">
              <a:extLst>
                <a:ext uri="{FF2B5EF4-FFF2-40B4-BE49-F238E27FC236}">
                  <a16:creationId xmlns="" xmlns:a16="http://schemas.microsoft.com/office/drawing/2014/main" id="{C09BE068-C49D-4475-AC6C-6234B71BDB79}"/>
                </a:ext>
              </a:extLst>
            </p:cNvPr>
            <p:cNvSpPr/>
            <p:nvPr/>
          </p:nvSpPr>
          <p:spPr>
            <a:xfrm>
              <a:off x="344364" y="4194086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3">
              <a:extLst>
                <a:ext uri="{FF2B5EF4-FFF2-40B4-BE49-F238E27FC236}">
                  <a16:creationId xmlns="" xmlns:a16="http://schemas.microsoft.com/office/drawing/2014/main" id="{040259EA-1A3D-483F-9589-DDE3AD5836F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4342201"/>
              <a:ext cx="184397" cy="122881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="" xmlns:a16="http://schemas.microsoft.com/office/drawing/2014/main" id="{E22ED219-492F-456B-A657-6B4F47C2759A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>
            <a:off x="1134964" y="3773441"/>
            <a:ext cx="1488229" cy="3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F6DBA544-F3D1-454C-B0B5-1EBCE63905F2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1112057" y="4125990"/>
            <a:ext cx="1511136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="" xmlns:a16="http://schemas.microsoft.com/office/drawing/2014/main" id="{E32EFEBF-0D67-44D1-BB53-0CD2C334B711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1112057" y="4125990"/>
            <a:ext cx="1511136" cy="13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="" xmlns:a16="http://schemas.microsoft.com/office/drawing/2014/main" id="{30B3FFC7-C23B-4FE5-AE03-254416912AF9}"/>
              </a:ext>
            </a:extLst>
          </p:cNvPr>
          <p:cNvSpPr txBox="1"/>
          <p:nvPr/>
        </p:nvSpPr>
        <p:spPr>
          <a:xfrm>
            <a:off x="1456587" y="36141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-10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="" xmlns:a16="http://schemas.microsoft.com/office/drawing/2014/main" id="{4A91FFB6-D40B-48A1-80EC-9BCAF5751162}"/>
              </a:ext>
            </a:extLst>
          </p:cNvPr>
          <p:cNvSpPr txBox="1"/>
          <p:nvPr/>
        </p:nvSpPr>
        <p:spPr>
          <a:xfrm>
            <a:off x="1437932" y="47304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="" xmlns:a16="http://schemas.microsoft.com/office/drawing/2014/main" id="{5A7EACC4-F3A8-4C83-BE96-07151E21C3B0}"/>
              </a:ext>
            </a:extLst>
          </p:cNvPr>
          <p:cNvSpPr txBox="1"/>
          <p:nvPr/>
        </p:nvSpPr>
        <p:spPr>
          <a:xfrm>
            <a:off x="1360228" y="41580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="" xmlns:a16="http://schemas.microsoft.com/office/drawing/2014/main" id="{2F052714-E5DC-4DC5-8FC7-646EC7BA55E0}"/>
                  </a:ext>
                </a:extLst>
              </p:cNvPr>
              <p:cNvSpPr txBox="1"/>
              <p:nvPr/>
            </p:nvSpPr>
            <p:spPr>
              <a:xfrm>
                <a:off x="2588779" y="3594184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ja-JP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052714-E5DC-4DC5-8FC7-646EC7B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79" y="3594184"/>
                <a:ext cx="79861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55">
            <a:extLst>
              <a:ext uri="{FF2B5EF4-FFF2-40B4-BE49-F238E27FC236}">
                <a16:creationId xmlns="" xmlns:a16="http://schemas.microsoft.com/office/drawing/2014/main" id="{B3AC978D-13DF-4031-ABB1-74855CE9A49F}"/>
              </a:ext>
            </a:extLst>
          </p:cNvPr>
          <p:cNvSpPr/>
          <p:nvPr/>
        </p:nvSpPr>
        <p:spPr>
          <a:xfrm>
            <a:off x="2588779" y="4754535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0ECF9F2B-92FB-40FF-A862-23B8B87F8F8E}"/>
              </a:ext>
            </a:extLst>
          </p:cNvPr>
          <p:cNvCxnSpPr>
            <a:stCxn id="45" idx="6"/>
            <a:endCxn id="25" idx="2"/>
          </p:cNvCxnSpPr>
          <p:nvPr/>
        </p:nvCxnSpPr>
        <p:spPr>
          <a:xfrm>
            <a:off x="1134964" y="3773441"/>
            <a:ext cx="1453815" cy="131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="" xmlns:a16="http://schemas.microsoft.com/office/drawing/2014/main" id="{DA1825CA-CF87-4942-816D-359598A8E2B1}"/>
              </a:ext>
            </a:extLst>
          </p:cNvPr>
          <p:cNvCxnSpPr>
            <a:cxnSpLocks/>
            <a:stCxn id="44" idx="6"/>
            <a:endCxn id="25" idx="2"/>
          </p:cNvCxnSpPr>
          <p:nvPr/>
        </p:nvCxnSpPr>
        <p:spPr>
          <a:xfrm>
            <a:off x="1112057" y="4584808"/>
            <a:ext cx="1476722" cy="50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="" xmlns:a16="http://schemas.microsoft.com/office/drawing/2014/main" id="{C8268988-59E0-44DF-861F-F98EC7887C16}"/>
              </a:ext>
            </a:extLst>
          </p:cNvPr>
          <p:cNvCxnSpPr>
            <a:cxnSpLocks/>
            <a:stCxn id="43" idx="6"/>
            <a:endCxn id="25" idx="2"/>
          </p:cNvCxnSpPr>
          <p:nvPr/>
        </p:nvCxnSpPr>
        <p:spPr>
          <a:xfrm flipV="1">
            <a:off x="1112057" y="5086791"/>
            <a:ext cx="1476722" cy="3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37FF9210-77CD-4793-877C-FBA87921B8A4}"/>
              </a:ext>
            </a:extLst>
          </p:cNvPr>
          <p:cNvSpPr txBox="1"/>
          <p:nvPr/>
        </p:nvSpPr>
        <p:spPr>
          <a:xfrm>
            <a:off x="1727655" y="43221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10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="" xmlns:a16="http://schemas.microsoft.com/office/drawing/2014/main" id="{0757364B-3577-4326-B5C3-B348F5C0A8D7}"/>
              </a:ext>
            </a:extLst>
          </p:cNvPr>
          <p:cNvSpPr txBox="1"/>
          <p:nvPr/>
        </p:nvSpPr>
        <p:spPr>
          <a:xfrm>
            <a:off x="1859350" y="47578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4F812CA4-971F-462E-91EB-E4957B3FEB09}"/>
              </a:ext>
            </a:extLst>
          </p:cNvPr>
          <p:cNvSpPr txBox="1"/>
          <p:nvPr/>
        </p:nvSpPr>
        <p:spPr>
          <a:xfrm>
            <a:off x="1691194" y="513502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="" xmlns:a16="http://schemas.microsoft.com/office/drawing/2014/main" id="{EAA2B87F-73F9-4DF9-BCD5-649849466079}"/>
                  </a:ext>
                </a:extLst>
              </p:cNvPr>
              <p:cNvSpPr txBox="1"/>
              <p:nvPr/>
            </p:nvSpPr>
            <p:spPr>
              <a:xfrm>
                <a:off x="2215230" y="5300184"/>
                <a:ext cx="17627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FF0000"/>
                    </a:solidFill>
                  </a:rPr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A2B87F-73F9-4DF9-BCD5-64984946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30" y="5300184"/>
                <a:ext cx="1762727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="" xmlns:a16="http://schemas.microsoft.com/office/drawing/2014/main" id="{2DF831DC-1AAB-4312-8EB0-E85857CA9F3E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DF831DC-1AAB-4312-8EB0-E85857CA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="" xmlns:a16="http://schemas.microsoft.com/office/drawing/2014/main" id="{92957033-0FD1-4E38-901C-59EBF0EDB12E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chemeClr val="tx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2957033-0FD1-4E38-901C-59EBF0EDB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/>
          <p:cNvSpPr/>
          <p:nvPr/>
        </p:nvSpPr>
        <p:spPr>
          <a:xfrm>
            <a:off x="2083566" y="217583"/>
            <a:ext cx="9669269" cy="5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The MIT Press, Cambridge, expanded edition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60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sp>
        <p:nvSpPr>
          <p:cNvPr id="36" name="Oval 55">
            <a:extLst>
              <a:ext uri="{FF2B5EF4-FFF2-40B4-BE49-F238E27FC236}">
                <a16:creationId xmlns="" xmlns:a16="http://schemas.microsoft.com/office/drawing/2014/main" id="{2D1F6F3C-0C5F-47DF-869A-950A1927B6F2}"/>
              </a:ext>
            </a:extLst>
          </p:cNvPr>
          <p:cNvSpPr/>
          <p:nvPr/>
        </p:nvSpPr>
        <p:spPr>
          <a:xfrm>
            <a:off x="2623193" y="3793734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187F6998-3083-4E6E-8AF9-38CDC906B52D}"/>
              </a:ext>
            </a:extLst>
          </p:cNvPr>
          <p:cNvGrpSpPr/>
          <p:nvPr/>
        </p:nvGrpSpPr>
        <p:grpSpPr>
          <a:xfrm>
            <a:off x="686960" y="4371415"/>
            <a:ext cx="425097" cy="426786"/>
            <a:chOff x="344364" y="4691157"/>
            <a:chExt cx="425097" cy="426786"/>
          </a:xfrm>
        </p:grpSpPr>
        <p:sp>
          <p:nvSpPr>
            <p:cNvPr id="44" name="Oval 54">
              <a:extLst>
                <a:ext uri="{FF2B5EF4-FFF2-40B4-BE49-F238E27FC236}">
                  <a16:creationId xmlns="" xmlns:a16="http://schemas.microsoft.com/office/drawing/2014/main" id="{525A86BF-8AB4-4BCD-93B8-2E2F513FA040}"/>
                </a:ext>
              </a:extLst>
            </p:cNvPr>
            <p:cNvSpPr/>
            <p:nvPr/>
          </p:nvSpPr>
          <p:spPr>
            <a:xfrm>
              <a:off x="344364" y="469115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61">
              <a:extLst>
                <a:ext uri="{FF2B5EF4-FFF2-40B4-BE49-F238E27FC236}">
                  <a16:creationId xmlns="" xmlns:a16="http://schemas.microsoft.com/office/drawing/2014/main" id="{F07416E4-0CD6-4F67-AAF8-8AC1840DA3D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3" y="4847122"/>
              <a:ext cx="179788" cy="122963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C461C290-07CE-4F36-891B-00DFD8F2766F}"/>
              </a:ext>
            </a:extLst>
          </p:cNvPr>
          <p:cNvGrpSpPr/>
          <p:nvPr/>
        </p:nvGrpSpPr>
        <p:grpSpPr>
          <a:xfrm>
            <a:off x="686960" y="5225573"/>
            <a:ext cx="425097" cy="426786"/>
            <a:chOff x="344364" y="5188227"/>
            <a:chExt cx="425097" cy="426786"/>
          </a:xfrm>
        </p:grpSpPr>
        <p:sp>
          <p:nvSpPr>
            <p:cNvPr id="43" name="Oval 53">
              <a:extLst>
                <a:ext uri="{FF2B5EF4-FFF2-40B4-BE49-F238E27FC236}">
                  <a16:creationId xmlns="" xmlns:a16="http://schemas.microsoft.com/office/drawing/2014/main" id="{7FEA8976-C329-4CD5-A033-3B839A3F1A42}"/>
                </a:ext>
              </a:extLst>
            </p:cNvPr>
            <p:cNvSpPr/>
            <p:nvPr/>
          </p:nvSpPr>
          <p:spPr>
            <a:xfrm>
              <a:off x="344364" y="518822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62">
              <a:extLst>
                <a:ext uri="{FF2B5EF4-FFF2-40B4-BE49-F238E27FC236}">
                  <a16:creationId xmlns="" xmlns:a16="http://schemas.microsoft.com/office/drawing/2014/main" id="{3E8F863E-5F3B-4D99-B0EB-E712D0E4F80F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5339840"/>
              <a:ext cx="184397" cy="12296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3E820266-C050-4819-8313-BBE3794CAA4D}"/>
              </a:ext>
            </a:extLst>
          </p:cNvPr>
          <p:cNvGrpSpPr/>
          <p:nvPr/>
        </p:nvGrpSpPr>
        <p:grpSpPr>
          <a:xfrm>
            <a:off x="709867" y="3560048"/>
            <a:ext cx="425097" cy="426786"/>
            <a:chOff x="344364" y="4194086"/>
            <a:chExt cx="425097" cy="426786"/>
          </a:xfrm>
        </p:grpSpPr>
        <p:sp>
          <p:nvSpPr>
            <p:cNvPr id="45" name="Oval 55">
              <a:extLst>
                <a:ext uri="{FF2B5EF4-FFF2-40B4-BE49-F238E27FC236}">
                  <a16:creationId xmlns="" xmlns:a16="http://schemas.microsoft.com/office/drawing/2014/main" id="{C09BE068-C49D-4475-AC6C-6234B71BDB79}"/>
                </a:ext>
              </a:extLst>
            </p:cNvPr>
            <p:cNvSpPr/>
            <p:nvPr/>
          </p:nvSpPr>
          <p:spPr>
            <a:xfrm>
              <a:off x="344364" y="4194086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3">
              <a:extLst>
                <a:ext uri="{FF2B5EF4-FFF2-40B4-BE49-F238E27FC236}">
                  <a16:creationId xmlns="" xmlns:a16="http://schemas.microsoft.com/office/drawing/2014/main" id="{040259EA-1A3D-483F-9589-DDE3AD5836F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4342201"/>
              <a:ext cx="184397" cy="122881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="" xmlns:a16="http://schemas.microsoft.com/office/drawing/2014/main" id="{E22ED219-492F-456B-A657-6B4F47C2759A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>
            <a:off x="1134964" y="3773441"/>
            <a:ext cx="1488229" cy="3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F6DBA544-F3D1-454C-B0B5-1EBCE63905F2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1112057" y="4125990"/>
            <a:ext cx="1511136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="" xmlns:a16="http://schemas.microsoft.com/office/drawing/2014/main" id="{E32EFEBF-0D67-44D1-BB53-0CD2C334B711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1112057" y="4125990"/>
            <a:ext cx="1511136" cy="13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="" xmlns:a16="http://schemas.microsoft.com/office/drawing/2014/main" id="{30B3FFC7-C23B-4FE5-AE03-254416912AF9}"/>
              </a:ext>
            </a:extLst>
          </p:cNvPr>
          <p:cNvSpPr txBox="1"/>
          <p:nvPr/>
        </p:nvSpPr>
        <p:spPr>
          <a:xfrm>
            <a:off x="1456587" y="36141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-10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="" xmlns:a16="http://schemas.microsoft.com/office/drawing/2014/main" id="{4A91FFB6-D40B-48A1-80EC-9BCAF5751162}"/>
              </a:ext>
            </a:extLst>
          </p:cNvPr>
          <p:cNvSpPr txBox="1"/>
          <p:nvPr/>
        </p:nvSpPr>
        <p:spPr>
          <a:xfrm>
            <a:off x="1437932" y="47304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="" xmlns:a16="http://schemas.microsoft.com/office/drawing/2014/main" id="{5A7EACC4-F3A8-4C83-BE96-07151E21C3B0}"/>
              </a:ext>
            </a:extLst>
          </p:cNvPr>
          <p:cNvSpPr txBox="1"/>
          <p:nvPr/>
        </p:nvSpPr>
        <p:spPr>
          <a:xfrm>
            <a:off x="1360228" y="41580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="" xmlns:a16="http://schemas.microsoft.com/office/drawing/2014/main" id="{2F052714-E5DC-4DC5-8FC7-646EC7BA55E0}"/>
                  </a:ext>
                </a:extLst>
              </p:cNvPr>
              <p:cNvSpPr txBox="1"/>
              <p:nvPr/>
            </p:nvSpPr>
            <p:spPr>
              <a:xfrm>
                <a:off x="2554825" y="3588707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ja-JP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052714-E5DC-4DC5-8FC7-646EC7B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825" y="3588707"/>
                <a:ext cx="79861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55">
            <a:extLst>
              <a:ext uri="{FF2B5EF4-FFF2-40B4-BE49-F238E27FC236}">
                <a16:creationId xmlns="" xmlns:a16="http://schemas.microsoft.com/office/drawing/2014/main" id="{B3AC978D-13DF-4031-ABB1-74855CE9A49F}"/>
              </a:ext>
            </a:extLst>
          </p:cNvPr>
          <p:cNvSpPr/>
          <p:nvPr/>
        </p:nvSpPr>
        <p:spPr>
          <a:xfrm>
            <a:off x="2588779" y="4754535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0ECF9F2B-92FB-40FF-A862-23B8B87F8F8E}"/>
              </a:ext>
            </a:extLst>
          </p:cNvPr>
          <p:cNvCxnSpPr>
            <a:stCxn id="45" idx="6"/>
            <a:endCxn id="25" idx="2"/>
          </p:cNvCxnSpPr>
          <p:nvPr/>
        </p:nvCxnSpPr>
        <p:spPr>
          <a:xfrm>
            <a:off x="1134964" y="3773441"/>
            <a:ext cx="1453815" cy="131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="" xmlns:a16="http://schemas.microsoft.com/office/drawing/2014/main" id="{DA1825CA-CF87-4942-816D-359598A8E2B1}"/>
              </a:ext>
            </a:extLst>
          </p:cNvPr>
          <p:cNvCxnSpPr>
            <a:cxnSpLocks/>
            <a:stCxn id="44" idx="6"/>
            <a:endCxn id="25" idx="2"/>
          </p:cNvCxnSpPr>
          <p:nvPr/>
        </p:nvCxnSpPr>
        <p:spPr>
          <a:xfrm>
            <a:off x="1112057" y="4584808"/>
            <a:ext cx="1476722" cy="50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="" xmlns:a16="http://schemas.microsoft.com/office/drawing/2014/main" id="{C8268988-59E0-44DF-861F-F98EC7887C16}"/>
              </a:ext>
            </a:extLst>
          </p:cNvPr>
          <p:cNvCxnSpPr>
            <a:cxnSpLocks/>
            <a:stCxn id="43" idx="6"/>
            <a:endCxn id="25" idx="2"/>
          </p:cNvCxnSpPr>
          <p:nvPr/>
        </p:nvCxnSpPr>
        <p:spPr>
          <a:xfrm flipV="1">
            <a:off x="1112057" y="5086791"/>
            <a:ext cx="1476722" cy="3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37FF9210-77CD-4793-877C-FBA87921B8A4}"/>
              </a:ext>
            </a:extLst>
          </p:cNvPr>
          <p:cNvSpPr txBox="1"/>
          <p:nvPr/>
        </p:nvSpPr>
        <p:spPr>
          <a:xfrm>
            <a:off x="1727655" y="43221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="" xmlns:a16="http://schemas.microsoft.com/office/drawing/2014/main" id="{0757364B-3577-4326-B5C3-B348F5C0A8D7}"/>
              </a:ext>
            </a:extLst>
          </p:cNvPr>
          <p:cNvSpPr txBox="1"/>
          <p:nvPr/>
        </p:nvSpPr>
        <p:spPr>
          <a:xfrm>
            <a:off x="1859350" y="47578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-20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4F812CA4-971F-462E-91EB-E4957B3FEB09}"/>
              </a:ext>
            </a:extLst>
          </p:cNvPr>
          <p:cNvSpPr txBox="1"/>
          <p:nvPr/>
        </p:nvSpPr>
        <p:spPr>
          <a:xfrm>
            <a:off x="1691194" y="513502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="" xmlns:a16="http://schemas.microsoft.com/office/drawing/2014/main" id="{EAA2B87F-73F9-4DF9-BCD5-649849466079}"/>
                  </a:ext>
                </a:extLst>
              </p:cNvPr>
              <p:cNvSpPr txBox="1"/>
              <p:nvPr/>
            </p:nvSpPr>
            <p:spPr>
              <a:xfrm>
                <a:off x="2215230" y="5300184"/>
                <a:ext cx="1702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1200" b="1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A2B87F-73F9-4DF9-BCD5-64984946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30" y="5300184"/>
                <a:ext cx="1702710" cy="276999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55">
            <a:extLst>
              <a:ext uri="{FF2B5EF4-FFF2-40B4-BE49-F238E27FC236}">
                <a16:creationId xmlns="" xmlns:a16="http://schemas.microsoft.com/office/drawing/2014/main" id="{56E951D5-246B-44F6-921D-C7AFCAD3803D}"/>
              </a:ext>
            </a:extLst>
          </p:cNvPr>
          <p:cNvSpPr/>
          <p:nvPr/>
        </p:nvSpPr>
        <p:spPr>
          <a:xfrm>
            <a:off x="2602070" y="2971631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+1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pic>
        <p:nvPicPr>
          <p:cNvPr id="38" name="Picture 2" descr="https://raw.githubusercontent.com/fengdu78/Coursera-ML-AndrewNg-Notes/master/images/809187c1815e1ec67184699076de51f2.png">
            <a:extLst>
              <a:ext uri="{FF2B5EF4-FFF2-40B4-BE49-F238E27FC236}">
                <a16:creationId xmlns="" xmlns:a16="http://schemas.microsoft.com/office/drawing/2014/main" id="{74079033-39E6-4A9D-BDCE-27DFD374A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1" t="29619"/>
          <a:stretch/>
        </p:blipFill>
        <p:spPr bwMode="auto">
          <a:xfrm>
            <a:off x="4547533" y="3336681"/>
            <a:ext cx="2009082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="" xmlns:a16="http://schemas.microsoft.com/office/drawing/2014/main" id="{C784650A-5492-4A71-A447-DAAD5DABFA0F}"/>
              </a:ext>
            </a:extLst>
          </p:cNvPr>
          <p:cNvCxnSpPr>
            <a:cxnSpLocks/>
            <a:stCxn id="32" idx="6"/>
            <a:endCxn id="38" idx="1"/>
          </p:cNvCxnSpPr>
          <p:nvPr/>
        </p:nvCxnSpPr>
        <p:spPr>
          <a:xfrm>
            <a:off x="3263952" y="3303887"/>
            <a:ext cx="1283581" cy="10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="" xmlns:a16="http://schemas.microsoft.com/office/drawing/2014/main" id="{EBD0D105-F025-43C5-8214-B8F7A0C06E09}"/>
              </a:ext>
            </a:extLst>
          </p:cNvPr>
          <p:cNvCxnSpPr>
            <a:cxnSpLocks/>
            <a:stCxn id="36" idx="6"/>
            <a:endCxn id="38" idx="1"/>
          </p:cNvCxnSpPr>
          <p:nvPr/>
        </p:nvCxnSpPr>
        <p:spPr>
          <a:xfrm>
            <a:off x="3285075" y="4125990"/>
            <a:ext cx="1262458" cy="25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="" xmlns:a16="http://schemas.microsoft.com/office/drawing/2014/main" id="{AA65239F-7F6C-48BA-B00F-EFD1BF614E37}"/>
              </a:ext>
            </a:extLst>
          </p:cNvPr>
          <p:cNvCxnSpPr>
            <a:cxnSpLocks/>
            <a:stCxn id="25" idx="6"/>
            <a:endCxn id="38" idx="1"/>
          </p:cNvCxnSpPr>
          <p:nvPr/>
        </p:nvCxnSpPr>
        <p:spPr>
          <a:xfrm flipV="1">
            <a:off x="3250661" y="4378042"/>
            <a:ext cx="1296872" cy="70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A36BCE30-D265-42B4-ACBC-2D3BEDD3F7D3}"/>
              </a:ext>
            </a:extLst>
          </p:cNvPr>
          <p:cNvSpPr txBox="1"/>
          <p:nvPr/>
        </p:nvSpPr>
        <p:spPr>
          <a:xfrm>
            <a:off x="3627187" y="34172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-30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73568B7F-C136-4EBA-A85E-2A4E154DB579}"/>
              </a:ext>
            </a:extLst>
          </p:cNvPr>
          <p:cNvSpPr txBox="1"/>
          <p:nvPr/>
        </p:nvSpPr>
        <p:spPr>
          <a:xfrm>
            <a:off x="3660546" y="395410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7A5BEADB-094D-421D-AC24-8A945D95FA02}"/>
              </a:ext>
            </a:extLst>
          </p:cNvPr>
          <p:cNvSpPr txBox="1"/>
          <p:nvPr/>
        </p:nvSpPr>
        <p:spPr>
          <a:xfrm>
            <a:off x="3629408" y="455801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="" xmlns:a16="http://schemas.microsoft.com/office/drawing/2014/main" id="{9D5C4D49-2145-474A-9F0C-82E26D6D5338}"/>
                  </a:ext>
                </a:extLst>
              </p:cNvPr>
              <p:cNvSpPr txBox="1"/>
              <p:nvPr/>
            </p:nvSpPr>
            <p:spPr>
              <a:xfrm>
                <a:off x="4283617" y="3840964"/>
                <a:ext cx="1033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𝐀𝐍𝐃</m:t>
                    </m:r>
                  </m:oMath>
                </a14:m>
                <a:r>
                  <a:rPr kumimoji="1" lang="en-US" altLang="ja-JP" sz="1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5C4D49-2145-474A-9F0C-82E26D6D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17" y="3840964"/>
                <a:ext cx="1033103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="" xmlns:a16="http://schemas.microsoft.com/office/drawing/2014/main" id="{AB4B2A42-E366-4A86-8C5D-795FFDF466DF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B4B2A42-E366-4A86-8C5D-795FFDF46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="" xmlns:a16="http://schemas.microsoft.com/office/drawing/2014/main" id="{C0935722-3374-44C8-99AA-FB10D44A2F1B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chemeClr val="tx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AND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0935722-3374-44C8-99AA-FB10D44A2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1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Table 65">
            <a:extLst>
              <a:ext uri="{FF2B5EF4-FFF2-40B4-BE49-F238E27FC236}">
                <a16:creationId xmlns="" xmlns:a16="http://schemas.microsoft.com/office/drawing/2014/main" id="{22010BD2-31D1-4B5F-B5D6-4880DF5BF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45948"/>
              </p:ext>
            </p:extLst>
          </p:nvPr>
        </p:nvGraphicFramePr>
        <p:xfrm>
          <a:off x="7740590" y="3568547"/>
          <a:ext cx="2867248" cy="16032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8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74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8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51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8265"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7" name="Picture 70">
            <a:extLst>
              <a:ext uri="{FF2B5EF4-FFF2-40B4-BE49-F238E27FC236}">
                <a16:creationId xmlns="" xmlns:a16="http://schemas.microsoft.com/office/drawing/2014/main" id="{B68C6A7A-E1C1-479C-9A6E-1938384D76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67" y="3765757"/>
            <a:ext cx="215063" cy="145214"/>
          </a:xfrm>
          <a:prstGeom prst="rect">
            <a:avLst/>
          </a:prstGeom>
        </p:spPr>
      </p:pic>
      <p:pic>
        <p:nvPicPr>
          <p:cNvPr id="68" name="Picture 71">
            <a:extLst>
              <a:ext uri="{FF2B5EF4-FFF2-40B4-BE49-F238E27FC236}">
                <a16:creationId xmlns="" xmlns:a16="http://schemas.microsoft.com/office/drawing/2014/main" id="{75FF9DC3-B548-4A2E-8884-D35C498256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44" y="3682168"/>
            <a:ext cx="597398" cy="246312"/>
          </a:xfrm>
          <a:prstGeom prst="rect">
            <a:avLst/>
          </a:prstGeom>
        </p:spPr>
      </p:pic>
      <p:pic>
        <p:nvPicPr>
          <p:cNvPr id="69" name="Picture 69">
            <a:extLst>
              <a:ext uri="{FF2B5EF4-FFF2-40B4-BE49-F238E27FC236}">
                <a16:creationId xmlns="" xmlns:a16="http://schemas.microsoft.com/office/drawing/2014/main" id="{6806E2F7-C67A-4A27-8A79-692DAD008AD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70" y="3765757"/>
            <a:ext cx="220578" cy="145214"/>
          </a:xfrm>
          <a:prstGeom prst="rect">
            <a:avLst/>
          </a:prstGeom>
        </p:spPr>
      </p:pic>
      <p:pic>
        <p:nvPicPr>
          <p:cNvPr id="70" name="Picture 73">
            <a:extLst>
              <a:ext uri="{FF2B5EF4-FFF2-40B4-BE49-F238E27FC236}">
                <a16:creationId xmlns="" xmlns:a16="http://schemas.microsoft.com/office/drawing/2014/main" id="{600FAAB7-8D74-459D-9A89-226854B7989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84" y="3621713"/>
            <a:ext cx="351086" cy="323514"/>
          </a:xfrm>
          <a:prstGeom prst="rect">
            <a:avLst/>
          </a:prstGeom>
        </p:spPr>
      </p:pic>
      <p:pic>
        <p:nvPicPr>
          <p:cNvPr id="71" name="Picture 75">
            <a:extLst>
              <a:ext uri="{FF2B5EF4-FFF2-40B4-BE49-F238E27FC236}">
                <a16:creationId xmlns="" xmlns:a16="http://schemas.microsoft.com/office/drawing/2014/main" id="{A3737BE9-12C1-42F5-8797-CBA25067AA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52" y="3623079"/>
            <a:ext cx="351086" cy="323514"/>
          </a:xfrm>
          <a:prstGeom prst="rect">
            <a:avLst/>
          </a:prstGeom>
        </p:spPr>
      </p:pic>
      <p:sp>
        <p:nvSpPr>
          <p:cNvPr id="55" name="正方形/長方形 54"/>
          <p:cNvSpPr/>
          <p:nvPr/>
        </p:nvSpPr>
        <p:spPr>
          <a:xfrm>
            <a:off x="2083566" y="217583"/>
            <a:ext cx="9669269" cy="59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The MIT Press, Cambridge, expanded edition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58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5447247" y="34428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16716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16716" cy="11128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>
            <a:off x="6198082" y="2050485"/>
            <a:ext cx="1360292" cy="11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21" idx="6"/>
            <a:endCxn id="28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>
            <a:stCxn id="22" idx="6"/>
            <a:endCxn id="38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  <a:endCxn id="38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  <a:endCxn id="38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5630245" y="176907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3785663" y="1519033"/>
            <a:ext cx="1844582" cy="531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3744918" y="2050485"/>
            <a:ext cx="1885327" cy="1829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3742190" y="2050485"/>
            <a:ext cx="1888055" cy="9301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74" y="1926131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5312175" y="4431251"/>
                <a:ext cx="151977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i="1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𝑥</m:t>
                      </m:r>
                      <m:r>
                        <a:rPr lang="en-US" altLang="ja-JP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75" y="4431251"/>
                <a:ext cx="1519775" cy="380810"/>
              </a:xfrm>
              <a:prstGeom prst="rect">
                <a:avLst/>
              </a:prstGeom>
              <a:blipFill rotWithShape="1">
                <a:blip r:embed="rId2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316552" y="401300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52" y="4013003"/>
                <a:ext cx="839012" cy="33855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739086" y="3997809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86" y="3997809"/>
                <a:ext cx="854145" cy="31669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159895" y="3945574"/>
                <a:ext cx="1620059" cy="1153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/>
                            <m:e>
                              <m:sSup>
                                <m:sSup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95" y="3945574"/>
                <a:ext cx="1620059" cy="11535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テキスト ボックス 1040"/>
              <p:cNvSpPr txBox="1"/>
              <p:nvPr/>
            </p:nvSpPr>
            <p:spPr>
              <a:xfrm>
                <a:off x="4675501" y="1402627"/>
                <a:ext cx="4087850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41" name="テキスト ボックス 10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01" y="1402627"/>
                <a:ext cx="4087850" cy="97270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テキスト ボックス 1048"/>
              <p:cNvSpPr txBox="1"/>
              <p:nvPr/>
            </p:nvSpPr>
            <p:spPr>
              <a:xfrm>
                <a:off x="4702557" y="2693815"/>
                <a:ext cx="6850401" cy="1153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/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/>
                            <m:e/>
                          </m:eqAr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ja-JP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49" name="テキスト ボックス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557" y="2693815"/>
                <a:ext cx="6850401" cy="115358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テキスト ボックス 1049"/>
              <p:cNvSpPr txBox="1"/>
              <p:nvPr/>
            </p:nvSpPr>
            <p:spPr>
              <a:xfrm>
                <a:off x="7140727" y="4065255"/>
                <a:ext cx="2542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50" name="テキスト ボックス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727" y="4065255"/>
                <a:ext cx="254223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6"/>
          <p:cNvCxnSpPr>
            <a:stCxn id="120" idx="6"/>
            <a:endCxn id="126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7"/>
          <p:cNvCxnSpPr>
            <a:stCxn id="119" idx="6"/>
            <a:endCxn id="126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8"/>
          <p:cNvCxnSpPr>
            <a:stCxn id="118" idx="6"/>
            <a:endCxn id="126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128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129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130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14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131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132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7882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テキスト ボックス 1040"/>
              <p:cNvSpPr txBox="1"/>
              <p:nvPr/>
            </p:nvSpPr>
            <p:spPr>
              <a:xfrm>
                <a:off x="4675501" y="1402627"/>
                <a:ext cx="4115166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1" name="テキスト ボックス 10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01" y="1402627"/>
                <a:ext cx="4115166" cy="111280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テキスト ボックス 1048"/>
              <p:cNvSpPr txBox="1"/>
              <p:nvPr/>
            </p:nvSpPr>
            <p:spPr>
              <a:xfrm>
                <a:off x="4675501" y="2817604"/>
                <a:ext cx="6850080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9" name="テキスト ボックス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01" y="2817604"/>
                <a:ext cx="6850080" cy="13521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テキスト ボックス 1049"/>
              <p:cNvSpPr txBox="1"/>
              <p:nvPr/>
            </p:nvSpPr>
            <p:spPr>
              <a:xfrm>
                <a:off x="7153789" y="4436990"/>
                <a:ext cx="2542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50" name="テキスト ボックス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789" y="4436990"/>
                <a:ext cx="254223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16"/>
          <p:cNvCxnSpPr>
            <a:stCxn id="31" idx="6"/>
            <a:endCxn id="43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/>
          <p:cNvCxnSpPr>
            <a:stCxn id="30" idx="6"/>
            <a:endCxn id="43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8"/>
          <p:cNvCxnSpPr>
            <a:stCxn id="29" idx="6"/>
            <a:endCxn id="43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51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52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55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14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56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57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/>
          <p:cNvCxnSpPr>
            <a:stCxn id="31" idx="6"/>
            <a:endCxn id="36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31" idx="6"/>
            <a:endCxn id="39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30" idx="6"/>
            <a:endCxn id="36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29" idx="6"/>
            <a:endCxn id="36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30" idx="6"/>
            <a:endCxn id="39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29" idx="6"/>
            <a:endCxn id="39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901855" cy="588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b="1" dirty="0">
                <a:solidFill>
                  <a:srgbClr val="FF0000"/>
                </a:solidFill>
              </a:rPr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</a:t>
            </a:r>
            <a:r>
              <a:rPr lang="ja-JP" altLang="en-US" sz="1600" b="1" dirty="0">
                <a:solidFill>
                  <a:srgbClr val="FF0000"/>
                </a:solidFill>
              </a:rPr>
              <a:t>隠れ層</a:t>
            </a:r>
            <a:r>
              <a:rPr lang="ja-JP" altLang="en-US" sz="1600" dirty="0"/>
              <a:t>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バックプロパゲーション：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>
                <a:solidFill>
                  <a:srgbClr val="FF0000"/>
                </a:solidFill>
              </a:rPr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ILSVRC</a:t>
            </a:r>
            <a:r>
              <a:rPr lang="en-US" altLang="ja-JP" sz="1400" dirty="0"/>
              <a:t>(</a:t>
            </a:r>
            <a:r>
              <a:rPr lang="ja-JP" altLang="en-US" sz="1400" dirty="0"/>
              <a:t>大規模画像認識の競技会</a:t>
            </a:r>
            <a:r>
              <a:rPr lang="en-US" altLang="ja-JP" sz="1400" dirty="0"/>
              <a:t>)</a:t>
            </a:r>
            <a:r>
              <a:rPr lang="ja-JP" altLang="en-US" sz="1600" dirty="0"/>
              <a:t>で圧倒的に勝利 </a:t>
            </a:r>
            <a:r>
              <a:rPr lang="en-US" altLang="ja-JP" sz="1600" dirty="0"/>
              <a:t>by Geoffrey Hinton</a:t>
            </a:r>
            <a:r>
              <a:rPr lang="ja-JP" altLang="en-US" sz="1600" dirty="0" err="1"/>
              <a:t>。</a:t>
            </a:r>
            <a:r>
              <a:rPr lang="ja-JP" altLang="en-US" sz="1600" dirty="0"/>
              <a:t>誤り率</a:t>
            </a:r>
            <a:r>
              <a:rPr lang="en-US" altLang="ja-JP" sz="1600" dirty="0"/>
              <a:t>25.7%</a:t>
            </a:r>
            <a:r>
              <a:rPr lang="ja-JP" altLang="en-US" sz="1600" dirty="0"/>
              <a:t>から</a:t>
            </a:r>
            <a:r>
              <a:rPr lang="en-US" altLang="ja-JP" sz="1600" dirty="0"/>
              <a:t>16%</a:t>
            </a:r>
            <a:r>
              <a:rPr lang="ja-JP" altLang="en-US" sz="1600" dirty="0"/>
              <a:t>へ。現在：</a:t>
            </a:r>
            <a:r>
              <a:rPr lang="en-US" altLang="ja-JP" sz="1600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YouTube</a:t>
            </a:r>
            <a:r>
              <a:rPr lang="ja-JP" altLang="en-US" sz="1600" dirty="0"/>
              <a:t>の動画を学習し</a:t>
            </a:r>
            <a:r>
              <a:rPr lang="ja-JP" altLang="en-US" sz="1600" b="1" dirty="0">
                <a:solidFill>
                  <a:srgbClr val="FF0000"/>
                </a:solidFill>
              </a:rPr>
              <a:t>猫認識</a:t>
            </a:r>
            <a:r>
              <a:rPr lang="ja-JP" altLang="en-US" sz="1600" dirty="0"/>
              <a:t>　</a:t>
            </a:r>
            <a:r>
              <a:rPr lang="en-US" altLang="ja-JP" sz="1600" dirty="0"/>
              <a:t>by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dirty="0"/>
              <a:t>AlphaGo </a:t>
            </a:r>
            <a:r>
              <a:rPr lang="ja-JP" altLang="en-US" sz="1600" dirty="0"/>
              <a:t>　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おさらい：</a:t>
            </a:r>
            <a:r>
              <a:rPr lang="en-US" altLang="ja-JP" dirty="0"/>
              <a:t>boom#3 </a:t>
            </a:r>
            <a:r>
              <a:rPr lang="en-US" altLang="ja-JP" sz="2000" dirty="0"/>
              <a:t>: 2010</a:t>
            </a:r>
            <a:r>
              <a:rPr lang="ja-JP" altLang="en-US" sz="2000" dirty="0"/>
              <a:t>年</a:t>
            </a:r>
            <a:r>
              <a:rPr lang="en-US" altLang="ja-JP" sz="2000" dirty="0"/>
              <a:t>〜</a:t>
            </a:r>
            <a:r>
              <a:rPr lang="ja-JP" altLang="en-US" sz="2000" dirty="0"/>
              <a:t>現在</a:t>
            </a:r>
            <a:r>
              <a:rPr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="" xmlns:a16="http://schemas.microsoft.com/office/drawing/2014/main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="" xmlns:a16="http://schemas.microsoft.com/office/drawing/2014/main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="" xmlns:a16="http://schemas.microsoft.com/office/drawing/2014/main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5447247" y="34428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>
            <a:off x="6198082" y="2050485"/>
            <a:ext cx="1360292" cy="11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21" idx="6"/>
            <a:endCxn id="28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>
            <a:stCxn id="22" idx="6"/>
            <a:endCxn id="38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  <a:endCxn id="38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  <a:endCxn id="38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5630245" y="176907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3785663" y="1519033"/>
            <a:ext cx="1844582" cy="531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3744918" y="2050485"/>
            <a:ext cx="1885327" cy="1829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3742190" y="2050485"/>
            <a:ext cx="1888055" cy="9301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74" y="1926131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3928816" y="3945573"/>
                <a:ext cx="7405988" cy="135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r>
                        <a:rPr lang="ja-JP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ja-JP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816" y="3945573"/>
                <a:ext cx="7405988" cy="13521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6360693" y="5113072"/>
                <a:ext cx="2198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/>
                      </a:rPr>
                      <m:t>𝜎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93" y="5113072"/>
                <a:ext cx="2198166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21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5447247" y="34428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>
            <a:off x="6198082" y="2050485"/>
            <a:ext cx="1360292" cy="11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21" idx="6"/>
            <a:endCxn id="28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>
            <a:stCxn id="22" idx="6"/>
            <a:endCxn id="38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  <a:endCxn id="38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  <a:endCxn id="38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5630245" y="176907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3785663" y="1519033"/>
            <a:ext cx="1844582" cy="531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3744918" y="2050485"/>
            <a:ext cx="1885327" cy="1829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3742190" y="2050485"/>
            <a:ext cx="1888055" cy="9301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74" y="1926131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707954" y="4453182"/>
                <a:ext cx="2513916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kumimoji="1" lang="ja-JP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54" y="4453182"/>
                <a:ext cx="2513916" cy="387927"/>
              </a:xfrm>
              <a:prstGeom prst="rect">
                <a:avLst/>
              </a:prstGeom>
              <a:blipFill rotWithShape="1">
                <a:blip r:embed="rId21"/>
                <a:stretch>
                  <a:fillRect r="-726"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139679" y="4453182"/>
                <a:ext cx="2069348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79" y="4453182"/>
                <a:ext cx="2069348" cy="387927"/>
              </a:xfrm>
              <a:prstGeom prst="rect">
                <a:avLst/>
              </a:prstGeom>
              <a:blipFill rotWithShape="1">
                <a:blip r:embed="rId2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3144369" y="5792015"/>
                <a:ext cx="2775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𝑭𝒐𝒓𝒘𝒂𝒓𝒅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𝑷𝒓𝒐𝒑𝒂𝒈𝒂𝒕𝒊𝒐𝒏</m:t>
                      </m:r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69" y="5792015"/>
                <a:ext cx="277511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6100508" y="5114707"/>
                <a:ext cx="2429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,</m:t>
                    </m:r>
                    <m:r>
                      <a:rPr kumimoji="1" lang="ja-JP" altLang="en-US" b="0" i="1" smtClean="0">
                        <a:latin typeface="Cambria Math"/>
                      </a:rPr>
                      <m:t>𝜎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508" y="5114707"/>
                <a:ext cx="2429768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759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4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852CFB47-03D4-48B8-B667-93599C81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補足：活性化</a:t>
            </a:r>
            <a:r>
              <a:rPr lang="ja-JP" altLang="en-US" dirty="0"/>
              <a:t>関数（</a:t>
            </a:r>
            <a:r>
              <a:rPr lang="en-US" altLang="ja-JP" dirty="0"/>
              <a:t>activation function</a:t>
            </a:r>
            <a:r>
              <a:rPr lang="ja-JP" altLang="en-US" dirty="0"/>
              <a:t>）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4083815" y="1112320"/>
            <a:ext cx="3619500" cy="3728073"/>
            <a:chOff x="99644" y="1091684"/>
            <a:chExt cx="3619500" cy="3728073"/>
          </a:xfrm>
        </p:grpSpPr>
        <p:pic>
          <p:nvPicPr>
            <p:cNvPr id="3082" name="Picture 10" descr="Figure_1.png">
              <a:extLst>
                <a:ext uri="{FF2B5EF4-FFF2-40B4-BE49-F238E27FC236}">
                  <a16:creationId xmlns="" xmlns:a16="http://schemas.microsoft.com/office/drawing/2014/main" id="{E9F5121E-4AE6-4B53-A858-E1FFE743B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4" y="1319967"/>
              <a:ext cx="3619500" cy="267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>
              <a:extLst>
                <a:ext uri="{FF2B5EF4-FFF2-40B4-BE49-F238E27FC236}">
                  <a16:creationId xmlns="" xmlns:a16="http://schemas.microsoft.com/office/drawing/2014/main" id="{1A9A18DE-A0EF-4447-9C49-2EFFC73BE4FF}"/>
                </a:ext>
              </a:extLst>
            </p:cNvPr>
            <p:cNvSpPr/>
            <p:nvPr/>
          </p:nvSpPr>
          <p:spPr>
            <a:xfrm>
              <a:off x="861885" y="1091684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333333"/>
                  </a:solidFill>
                  <a:latin typeface="-apple-system"/>
                </a:rPr>
                <a:t>シグモイド関数</a:t>
              </a:r>
              <a:endParaRPr lang="ja-JP" altLang="en-US" b="1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="" xmlns:a16="http://schemas.microsoft.com/office/drawing/2014/main" id="{716386E0-06A5-4FBC-A8F9-A4192B6D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85" y="4171967"/>
              <a:ext cx="1819529" cy="647790"/>
            </a:xfrm>
            <a:prstGeom prst="rect">
              <a:avLst/>
            </a:prstGeom>
          </p:spPr>
        </p:pic>
      </p:grpSp>
      <p:grpSp>
        <p:nvGrpSpPr>
          <p:cNvPr id="11" name="グループ化 10"/>
          <p:cNvGrpSpPr/>
          <p:nvPr/>
        </p:nvGrpSpPr>
        <p:grpSpPr>
          <a:xfrm>
            <a:off x="315791" y="1112320"/>
            <a:ext cx="3619500" cy="3728073"/>
            <a:chOff x="7467600" y="1091684"/>
            <a:chExt cx="3619500" cy="3728073"/>
          </a:xfrm>
        </p:grpSpPr>
        <p:pic>
          <p:nvPicPr>
            <p:cNvPr id="3080" name="Picture 8" descr="Figure_1.png">
              <a:extLst>
                <a:ext uri="{FF2B5EF4-FFF2-40B4-BE49-F238E27FC236}">
                  <a16:creationId xmlns="" xmlns:a16="http://schemas.microsoft.com/office/drawing/2014/main" id="{D42EA580-6F8B-4BAA-AE57-2F7DBDD97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256868"/>
              <a:ext cx="3619500" cy="267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正方形/長方形 7">
              <a:extLst>
                <a:ext uri="{FF2B5EF4-FFF2-40B4-BE49-F238E27FC236}">
                  <a16:creationId xmlns="" xmlns:a16="http://schemas.microsoft.com/office/drawing/2014/main" id="{CDCC48A4-5DA6-4464-834A-7EFA90F25CDC}"/>
                </a:ext>
              </a:extLst>
            </p:cNvPr>
            <p:cNvSpPr/>
            <p:nvPr/>
          </p:nvSpPr>
          <p:spPr>
            <a:xfrm>
              <a:off x="8235345" y="1091684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333333"/>
                  </a:solidFill>
                  <a:latin typeface="-apple-system"/>
                </a:rPr>
                <a:t>ステップ関数</a:t>
              </a:r>
              <a:endParaRPr lang="ja-JP" altLang="en-US" b="1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="" xmlns:a16="http://schemas.microsoft.com/office/drawing/2014/main" id="{48FD07BF-A3E9-4CC9-9991-E2E98D7DC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5345" y="4191019"/>
              <a:ext cx="2257740" cy="628738"/>
            </a:xfrm>
            <a:prstGeom prst="rect">
              <a:avLst/>
            </a:prstGeom>
          </p:spPr>
        </p:pic>
      </p:grpSp>
      <p:grpSp>
        <p:nvGrpSpPr>
          <p:cNvPr id="7" name="グループ化 6"/>
          <p:cNvGrpSpPr/>
          <p:nvPr/>
        </p:nvGrpSpPr>
        <p:grpSpPr>
          <a:xfrm>
            <a:off x="8247099" y="1112320"/>
            <a:ext cx="3733623" cy="3737599"/>
            <a:chOff x="3479156" y="1091684"/>
            <a:chExt cx="3733623" cy="3737599"/>
          </a:xfrm>
        </p:grpSpPr>
        <p:pic>
          <p:nvPicPr>
            <p:cNvPr id="3084" name="Picture 12" descr="Figure_1.png">
              <a:extLst>
                <a:ext uri="{FF2B5EF4-FFF2-40B4-BE49-F238E27FC236}">
                  <a16:creationId xmlns="" xmlns:a16="http://schemas.microsoft.com/office/drawing/2014/main" id="{0810CDB8-EB92-4C3E-8FB8-9F91C0C73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156" y="1277795"/>
              <a:ext cx="3733623" cy="2759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>
              <a:extLst>
                <a:ext uri="{FF2B5EF4-FFF2-40B4-BE49-F238E27FC236}">
                  <a16:creationId xmlns="" xmlns:a16="http://schemas.microsoft.com/office/drawing/2014/main" id="{8D40696D-45DB-40C6-A634-1154D539B5AD}"/>
                </a:ext>
              </a:extLst>
            </p:cNvPr>
            <p:cNvSpPr/>
            <p:nvPr/>
          </p:nvSpPr>
          <p:spPr>
            <a:xfrm>
              <a:off x="4780461" y="1091684"/>
              <a:ext cx="1131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err="1">
                  <a:solidFill>
                    <a:srgbClr val="333333"/>
                  </a:solidFill>
                  <a:latin typeface="-apple-system"/>
                </a:rPr>
                <a:t>ReLU</a:t>
              </a:r>
              <a:r>
                <a:rPr lang="ja-JP" altLang="en-US" b="1" dirty="0">
                  <a:solidFill>
                    <a:srgbClr val="333333"/>
                  </a:solidFill>
                  <a:latin typeface="-apple-system"/>
                </a:rPr>
                <a:t>関数</a:t>
              </a:r>
              <a:endParaRPr lang="ja-JP" altLang="en-US" b="1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="" xmlns:a16="http://schemas.microsoft.com/office/drawing/2014/main" id="{45790CCB-C440-4DD2-9A6F-6791595DD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7141" y="4191019"/>
              <a:ext cx="2162477" cy="638264"/>
            </a:xfrm>
            <a:prstGeom prst="rect">
              <a:avLst/>
            </a:prstGeom>
          </p:spPr>
        </p:pic>
      </p:grp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5DC7B8B6-31AD-4A64-A736-1E7A180AEB87}"/>
              </a:ext>
            </a:extLst>
          </p:cNvPr>
          <p:cNvSpPr/>
          <p:nvPr/>
        </p:nvSpPr>
        <p:spPr>
          <a:xfrm>
            <a:off x="5452578" y="527912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Avenir"/>
              </a:rPr>
              <a:t>出力層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425FE527-40D1-443B-8758-019A5D72A7EE}"/>
              </a:ext>
            </a:extLst>
          </p:cNvPr>
          <p:cNvSpPr/>
          <p:nvPr/>
        </p:nvSpPr>
        <p:spPr>
          <a:xfrm>
            <a:off x="9802256" y="52462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Avenir"/>
              </a:rPr>
              <a:t>隠れ層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852CFB47-03D4-48B8-B667-93599C81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Multiple output units: </a:t>
            </a:r>
            <a:r>
              <a:rPr lang="en-US" altLang="ja-JP" dirty="0" smtClean="0"/>
              <a:t>One-vs-all</a:t>
            </a:r>
            <a:endParaRPr lang="ja-JP" altLang="en-US" dirty="0"/>
          </a:p>
        </p:txBody>
      </p:sp>
      <p:grpSp>
        <p:nvGrpSpPr>
          <p:cNvPr id="20" name="Group 9"/>
          <p:cNvGrpSpPr/>
          <p:nvPr/>
        </p:nvGrpSpPr>
        <p:grpSpPr>
          <a:xfrm>
            <a:off x="309267" y="923665"/>
            <a:ext cx="5354756" cy="2782718"/>
            <a:chOff x="990599" y="738216"/>
            <a:chExt cx="3381620" cy="1757334"/>
          </a:xfrm>
        </p:grpSpPr>
        <p:grpSp>
          <p:nvGrpSpPr>
            <p:cNvPr id="21" name="Group 76"/>
            <p:cNvGrpSpPr/>
            <p:nvPr/>
          </p:nvGrpSpPr>
          <p:grpSpPr>
            <a:xfrm>
              <a:off x="1239873" y="738216"/>
              <a:ext cx="2862230" cy="1432793"/>
              <a:chOff x="1905000" y="2190750"/>
              <a:chExt cx="3483917" cy="1744001"/>
            </a:xfrm>
          </p:grpSpPr>
          <p:sp>
            <p:nvSpPr>
              <p:cNvPr id="26" name="Oval 77"/>
              <p:cNvSpPr/>
              <p:nvPr/>
            </p:nvSpPr>
            <p:spPr>
              <a:xfrm>
                <a:off x="1905000" y="318349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78"/>
              <p:cNvSpPr/>
              <p:nvPr/>
            </p:nvSpPr>
            <p:spPr>
              <a:xfrm>
                <a:off x="1905000" y="284853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79"/>
              <p:cNvSpPr/>
              <p:nvPr/>
            </p:nvSpPr>
            <p:spPr>
              <a:xfrm>
                <a:off x="1905000" y="251356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80"/>
              <p:cNvSpPr/>
              <p:nvPr/>
            </p:nvSpPr>
            <p:spPr>
              <a:xfrm>
                <a:off x="2899779" y="2190751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81"/>
              <p:cNvSpPr/>
              <p:nvPr/>
            </p:nvSpPr>
            <p:spPr>
              <a:xfrm>
                <a:off x="5102454" y="236976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83"/>
              <p:cNvCxnSpPr>
                <a:stCxn id="28" idx="6"/>
                <a:endCxn id="29" idx="2"/>
              </p:cNvCxnSpPr>
              <p:nvPr/>
            </p:nvCxnSpPr>
            <p:spPr>
              <a:xfrm flipV="1">
                <a:off x="2191463" y="2334552"/>
                <a:ext cx="708316" cy="3228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84"/>
              <p:cNvCxnSpPr>
                <a:stCxn id="27" idx="6"/>
                <a:endCxn id="29" idx="2"/>
              </p:cNvCxnSpPr>
              <p:nvPr/>
            </p:nvCxnSpPr>
            <p:spPr>
              <a:xfrm flipV="1">
                <a:off x="2191463" y="2334552"/>
                <a:ext cx="708316" cy="6577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85"/>
              <p:cNvCxnSpPr>
                <a:stCxn id="26" idx="6"/>
                <a:endCxn id="29" idx="2"/>
              </p:cNvCxnSpPr>
              <p:nvPr/>
            </p:nvCxnSpPr>
            <p:spPr>
              <a:xfrm flipV="1">
                <a:off x="2191463" y="2334552"/>
                <a:ext cx="708316" cy="9927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86"/>
              <p:cNvSpPr/>
              <p:nvPr/>
            </p:nvSpPr>
            <p:spPr>
              <a:xfrm>
                <a:off x="2899778" y="2564055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87"/>
              <p:cNvCxnSpPr>
                <a:stCxn id="28" idx="6"/>
                <a:endCxn id="34" idx="2"/>
              </p:cNvCxnSpPr>
              <p:nvPr/>
            </p:nvCxnSpPr>
            <p:spPr>
              <a:xfrm>
                <a:off x="2191463" y="2657369"/>
                <a:ext cx="708315" cy="5048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88"/>
              <p:cNvCxnSpPr>
                <a:stCxn id="27" idx="6"/>
                <a:endCxn id="34" idx="2"/>
              </p:cNvCxnSpPr>
              <p:nvPr/>
            </p:nvCxnSpPr>
            <p:spPr>
              <a:xfrm flipV="1">
                <a:off x="2191463" y="2707856"/>
                <a:ext cx="708315" cy="2844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89"/>
              <p:cNvCxnSpPr>
                <a:stCxn id="26" idx="6"/>
                <a:endCxn id="34" idx="2"/>
              </p:cNvCxnSpPr>
              <p:nvPr/>
            </p:nvCxnSpPr>
            <p:spPr>
              <a:xfrm flipV="1">
                <a:off x="2191463" y="2707856"/>
                <a:ext cx="708315" cy="61944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90"/>
              <p:cNvSpPr/>
              <p:nvPr/>
            </p:nvSpPr>
            <p:spPr>
              <a:xfrm>
                <a:off x="2899777" y="2922777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91"/>
              <p:cNvCxnSpPr>
                <a:stCxn id="28" idx="6"/>
                <a:endCxn id="38" idx="2"/>
              </p:cNvCxnSpPr>
              <p:nvPr/>
            </p:nvCxnSpPr>
            <p:spPr>
              <a:xfrm>
                <a:off x="2191463" y="2657369"/>
                <a:ext cx="708314" cy="40920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92"/>
              <p:cNvCxnSpPr>
                <a:stCxn id="27" idx="6"/>
                <a:endCxn id="38" idx="2"/>
              </p:cNvCxnSpPr>
              <p:nvPr/>
            </p:nvCxnSpPr>
            <p:spPr>
              <a:xfrm>
                <a:off x="2191463" y="2992333"/>
                <a:ext cx="708314" cy="742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93"/>
              <p:cNvCxnSpPr>
                <a:stCxn id="26" idx="6"/>
                <a:endCxn id="38" idx="2"/>
              </p:cNvCxnSpPr>
              <p:nvPr/>
            </p:nvCxnSpPr>
            <p:spPr>
              <a:xfrm flipV="1">
                <a:off x="2191463" y="3066578"/>
                <a:ext cx="708314" cy="2607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94"/>
              <p:cNvSpPr/>
              <p:nvPr/>
            </p:nvSpPr>
            <p:spPr>
              <a:xfrm>
                <a:off x="2899776" y="3273713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95"/>
              <p:cNvCxnSpPr>
                <a:stCxn id="28" idx="6"/>
                <a:endCxn id="42" idx="2"/>
              </p:cNvCxnSpPr>
              <p:nvPr/>
            </p:nvCxnSpPr>
            <p:spPr>
              <a:xfrm>
                <a:off x="2191463" y="2657369"/>
                <a:ext cx="708313" cy="760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96"/>
              <p:cNvCxnSpPr>
                <a:stCxn id="27" idx="6"/>
                <a:endCxn id="42" idx="2"/>
              </p:cNvCxnSpPr>
              <p:nvPr/>
            </p:nvCxnSpPr>
            <p:spPr>
              <a:xfrm>
                <a:off x="2191463" y="2992333"/>
                <a:ext cx="708313" cy="42518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97"/>
              <p:cNvCxnSpPr>
                <a:stCxn id="26" idx="6"/>
                <a:endCxn id="42" idx="2"/>
              </p:cNvCxnSpPr>
              <p:nvPr/>
            </p:nvCxnSpPr>
            <p:spPr>
              <a:xfrm>
                <a:off x="2191463" y="3327297"/>
                <a:ext cx="708313" cy="902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98"/>
              <p:cNvSpPr/>
              <p:nvPr/>
            </p:nvSpPr>
            <p:spPr>
              <a:xfrm>
                <a:off x="2899779" y="36385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99"/>
              <p:cNvCxnSpPr>
                <a:stCxn id="28" idx="6"/>
                <a:endCxn id="46" idx="2"/>
              </p:cNvCxnSpPr>
              <p:nvPr/>
            </p:nvCxnSpPr>
            <p:spPr>
              <a:xfrm>
                <a:off x="2191463" y="2657369"/>
                <a:ext cx="708316" cy="112498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100"/>
              <p:cNvCxnSpPr>
                <a:stCxn id="27" idx="6"/>
                <a:endCxn id="46" idx="2"/>
              </p:cNvCxnSpPr>
              <p:nvPr/>
            </p:nvCxnSpPr>
            <p:spPr>
              <a:xfrm>
                <a:off x="2191463" y="2992333"/>
                <a:ext cx="708316" cy="79001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101"/>
              <p:cNvCxnSpPr>
                <a:stCxn id="26" idx="6"/>
                <a:endCxn id="46" idx="2"/>
              </p:cNvCxnSpPr>
              <p:nvPr/>
            </p:nvCxnSpPr>
            <p:spPr>
              <a:xfrm>
                <a:off x="2191463" y="3327297"/>
                <a:ext cx="708316" cy="45505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102"/>
              <p:cNvSpPr/>
              <p:nvPr/>
            </p:nvSpPr>
            <p:spPr>
              <a:xfrm>
                <a:off x="4028197" y="21907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103"/>
              <p:cNvCxnSpPr>
                <a:stCxn id="29" idx="6"/>
                <a:endCxn id="50" idx="2"/>
              </p:cNvCxnSpPr>
              <p:nvPr/>
            </p:nvCxnSpPr>
            <p:spPr>
              <a:xfrm flipV="1">
                <a:off x="3186242" y="23345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104"/>
              <p:cNvCxnSpPr>
                <a:stCxn id="34" idx="6"/>
                <a:endCxn id="50" idx="2"/>
              </p:cNvCxnSpPr>
              <p:nvPr/>
            </p:nvCxnSpPr>
            <p:spPr>
              <a:xfrm flipV="1">
                <a:off x="3186241" y="233455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105"/>
              <p:cNvCxnSpPr>
                <a:stCxn id="38" idx="6"/>
                <a:endCxn id="50" idx="2"/>
              </p:cNvCxnSpPr>
              <p:nvPr/>
            </p:nvCxnSpPr>
            <p:spPr>
              <a:xfrm flipV="1">
                <a:off x="3186240" y="2334551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106"/>
              <p:cNvCxnSpPr>
                <a:stCxn id="42" idx="6"/>
                <a:endCxn id="50" idx="2"/>
              </p:cNvCxnSpPr>
              <p:nvPr/>
            </p:nvCxnSpPr>
            <p:spPr>
              <a:xfrm flipV="1">
                <a:off x="3186239" y="2334551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107"/>
              <p:cNvCxnSpPr>
                <a:stCxn id="46" idx="6"/>
                <a:endCxn id="50" idx="2"/>
              </p:cNvCxnSpPr>
              <p:nvPr/>
            </p:nvCxnSpPr>
            <p:spPr>
              <a:xfrm flipV="1">
                <a:off x="3186242" y="2334551"/>
                <a:ext cx="841955" cy="144780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108"/>
              <p:cNvSpPr/>
              <p:nvPr/>
            </p:nvSpPr>
            <p:spPr>
              <a:xfrm>
                <a:off x="4028196" y="2568528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109"/>
              <p:cNvCxnSpPr>
                <a:endCxn id="56" idx="2"/>
              </p:cNvCxnSpPr>
              <p:nvPr/>
            </p:nvCxnSpPr>
            <p:spPr>
              <a:xfrm flipV="1">
                <a:off x="3186241" y="2712329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110"/>
              <p:cNvCxnSpPr>
                <a:stCxn id="38" idx="6"/>
                <a:endCxn id="56" idx="2"/>
              </p:cNvCxnSpPr>
              <p:nvPr/>
            </p:nvCxnSpPr>
            <p:spPr>
              <a:xfrm flipV="1">
                <a:off x="3186240" y="2712329"/>
                <a:ext cx="841956" cy="3542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111"/>
              <p:cNvCxnSpPr>
                <a:endCxn id="56" idx="2"/>
              </p:cNvCxnSpPr>
              <p:nvPr/>
            </p:nvCxnSpPr>
            <p:spPr>
              <a:xfrm flipV="1">
                <a:off x="3186239" y="2712329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112"/>
              <p:cNvCxnSpPr>
                <a:endCxn id="56" idx="2"/>
              </p:cNvCxnSpPr>
              <p:nvPr/>
            </p:nvCxnSpPr>
            <p:spPr>
              <a:xfrm flipV="1">
                <a:off x="3186238" y="2712329"/>
                <a:ext cx="841958" cy="108296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113"/>
              <p:cNvCxnSpPr>
                <a:stCxn id="29" idx="6"/>
                <a:endCxn id="56" idx="2"/>
              </p:cNvCxnSpPr>
              <p:nvPr/>
            </p:nvCxnSpPr>
            <p:spPr>
              <a:xfrm>
                <a:off x="3186242" y="2334552"/>
                <a:ext cx="841954" cy="37777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114"/>
              <p:cNvSpPr/>
              <p:nvPr/>
            </p:nvSpPr>
            <p:spPr>
              <a:xfrm>
                <a:off x="4030044" y="2915686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115"/>
              <p:cNvCxnSpPr>
                <a:endCxn id="62" idx="2"/>
              </p:cNvCxnSpPr>
              <p:nvPr/>
            </p:nvCxnSpPr>
            <p:spPr>
              <a:xfrm flipV="1">
                <a:off x="3188089" y="3059487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116"/>
              <p:cNvCxnSpPr>
                <a:endCxn id="62" idx="2"/>
              </p:cNvCxnSpPr>
              <p:nvPr/>
            </p:nvCxnSpPr>
            <p:spPr>
              <a:xfrm flipV="1">
                <a:off x="3188088" y="3059487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117"/>
              <p:cNvCxnSpPr>
                <a:endCxn id="62" idx="2"/>
              </p:cNvCxnSpPr>
              <p:nvPr/>
            </p:nvCxnSpPr>
            <p:spPr>
              <a:xfrm flipV="1">
                <a:off x="3188087" y="3059487"/>
                <a:ext cx="841957" cy="73202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118"/>
              <p:cNvCxnSpPr>
                <a:stCxn id="34" idx="6"/>
                <a:endCxn id="62" idx="2"/>
              </p:cNvCxnSpPr>
              <p:nvPr/>
            </p:nvCxnSpPr>
            <p:spPr>
              <a:xfrm>
                <a:off x="3186241" y="2707856"/>
                <a:ext cx="843803" cy="35163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119"/>
              <p:cNvCxnSpPr>
                <a:stCxn id="29" idx="6"/>
                <a:endCxn id="62" idx="2"/>
              </p:cNvCxnSpPr>
              <p:nvPr/>
            </p:nvCxnSpPr>
            <p:spPr>
              <a:xfrm>
                <a:off x="3186242" y="2334552"/>
                <a:ext cx="843802" cy="72493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120"/>
              <p:cNvSpPr/>
              <p:nvPr/>
            </p:nvSpPr>
            <p:spPr>
              <a:xfrm>
                <a:off x="4028195" y="326390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121"/>
              <p:cNvCxnSpPr>
                <a:stCxn id="42" idx="6"/>
                <a:endCxn id="68" idx="2"/>
              </p:cNvCxnSpPr>
              <p:nvPr/>
            </p:nvCxnSpPr>
            <p:spPr>
              <a:xfrm flipV="1">
                <a:off x="3186239" y="3407701"/>
                <a:ext cx="841956" cy="981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122"/>
              <p:cNvCxnSpPr>
                <a:endCxn id="68" idx="2"/>
              </p:cNvCxnSpPr>
              <p:nvPr/>
            </p:nvCxnSpPr>
            <p:spPr>
              <a:xfrm flipV="1">
                <a:off x="3186239" y="3407701"/>
                <a:ext cx="841956" cy="37330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123"/>
              <p:cNvCxnSpPr>
                <a:stCxn id="38" idx="6"/>
                <a:endCxn id="68" idx="2"/>
              </p:cNvCxnSpPr>
              <p:nvPr/>
            </p:nvCxnSpPr>
            <p:spPr>
              <a:xfrm>
                <a:off x="3186240" y="3066578"/>
                <a:ext cx="841955" cy="34112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124"/>
              <p:cNvCxnSpPr>
                <a:stCxn id="34" idx="6"/>
                <a:endCxn id="68" idx="2"/>
              </p:cNvCxnSpPr>
              <p:nvPr/>
            </p:nvCxnSpPr>
            <p:spPr>
              <a:xfrm>
                <a:off x="3186241" y="2707856"/>
                <a:ext cx="841954" cy="6998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125"/>
              <p:cNvCxnSpPr>
                <a:stCxn id="29" idx="6"/>
                <a:endCxn id="68" idx="2"/>
              </p:cNvCxnSpPr>
              <p:nvPr/>
            </p:nvCxnSpPr>
            <p:spPr>
              <a:xfrm>
                <a:off x="3186242" y="2334552"/>
                <a:ext cx="841953" cy="107314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126"/>
              <p:cNvSpPr/>
              <p:nvPr/>
            </p:nvSpPr>
            <p:spPr>
              <a:xfrm>
                <a:off x="4028194" y="3647150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127"/>
              <p:cNvCxnSpPr>
                <a:endCxn id="74" idx="2"/>
              </p:cNvCxnSpPr>
              <p:nvPr/>
            </p:nvCxnSpPr>
            <p:spPr>
              <a:xfrm flipV="1">
                <a:off x="3186239" y="3790951"/>
                <a:ext cx="841955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128"/>
              <p:cNvCxnSpPr>
                <a:stCxn id="42" idx="6"/>
                <a:endCxn id="74" idx="2"/>
              </p:cNvCxnSpPr>
              <p:nvPr/>
            </p:nvCxnSpPr>
            <p:spPr>
              <a:xfrm>
                <a:off x="3186239" y="3417514"/>
                <a:ext cx="841955" cy="37343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129"/>
              <p:cNvCxnSpPr>
                <a:stCxn id="38" idx="6"/>
                <a:endCxn id="74" idx="2"/>
              </p:cNvCxnSpPr>
              <p:nvPr/>
            </p:nvCxnSpPr>
            <p:spPr>
              <a:xfrm>
                <a:off x="3186240" y="3066578"/>
                <a:ext cx="841954" cy="72437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130"/>
              <p:cNvCxnSpPr>
                <a:stCxn id="34" idx="6"/>
                <a:endCxn id="74" idx="2"/>
              </p:cNvCxnSpPr>
              <p:nvPr/>
            </p:nvCxnSpPr>
            <p:spPr>
              <a:xfrm>
                <a:off x="3186241" y="2707856"/>
                <a:ext cx="841953" cy="108309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131"/>
              <p:cNvCxnSpPr>
                <a:stCxn id="29" idx="6"/>
                <a:endCxn id="74" idx="2"/>
              </p:cNvCxnSpPr>
              <p:nvPr/>
            </p:nvCxnSpPr>
            <p:spPr>
              <a:xfrm>
                <a:off x="3186242" y="2334552"/>
                <a:ext cx="841952" cy="145639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132"/>
              <p:cNvCxnSpPr>
                <a:stCxn id="50" idx="6"/>
                <a:endCxn id="30" idx="2"/>
              </p:cNvCxnSpPr>
              <p:nvPr/>
            </p:nvCxnSpPr>
            <p:spPr>
              <a:xfrm>
                <a:off x="4314660" y="2334551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133"/>
              <p:cNvCxnSpPr>
                <a:stCxn id="56" idx="6"/>
                <a:endCxn id="30" idx="2"/>
              </p:cNvCxnSpPr>
              <p:nvPr/>
            </p:nvCxnSpPr>
            <p:spPr>
              <a:xfrm flipV="1">
                <a:off x="4314659" y="2513568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134"/>
              <p:cNvCxnSpPr>
                <a:stCxn id="62" idx="6"/>
                <a:endCxn id="30" idx="2"/>
              </p:cNvCxnSpPr>
              <p:nvPr/>
            </p:nvCxnSpPr>
            <p:spPr>
              <a:xfrm flipV="1">
                <a:off x="4316507" y="2513568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139"/>
              <p:cNvCxnSpPr>
                <a:stCxn id="68" idx="6"/>
                <a:endCxn id="30" idx="2"/>
              </p:cNvCxnSpPr>
              <p:nvPr/>
            </p:nvCxnSpPr>
            <p:spPr>
              <a:xfrm flipV="1">
                <a:off x="4314658" y="2513568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140"/>
              <p:cNvCxnSpPr>
                <a:stCxn id="74" idx="6"/>
                <a:endCxn id="30" idx="2"/>
              </p:cNvCxnSpPr>
              <p:nvPr/>
            </p:nvCxnSpPr>
            <p:spPr>
              <a:xfrm flipV="1">
                <a:off x="4314657" y="2513568"/>
                <a:ext cx="787797" cy="12773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141"/>
              <p:cNvSpPr/>
              <p:nvPr/>
            </p:nvSpPr>
            <p:spPr>
              <a:xfrm>
                <a:off x="5102453" y="27456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142"/>
              <p:cNvCxnSpPr>
                <a:endCxn id="85" idx="2"/>
              </p:cNvCxnSpPr>
              <p:nvPr/>
            </p:nvCxnSpPr>
            <p:spPr>
              <a:xfrm>
                <a:off x="4314659" y="27104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143"/>
              <p:cNvCxnSpPr>
                <a:endCxn id="85" idx="2"/>
              </p:cNvCxnSpPr>
              <p:nvPr/>
            </p:nvCxnSpPr>
            <p:spPr>
              <a:xfrm flipV="1">
                <a:off x="4314658" y="28894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170"/>
              <p:cNvCxnSpPr>
                <a:endCxn id="85" idx="2"/>
              </p:cNvCxnSpPr>
              <p:nvPr/>
            </p:nvCxnSpPr>
            <p:spPr>
              <a:xfrm flipV="1">
                <a:off x="4316506" y="2889453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172"/>
              <p:cNvCxnSpPr>
                <a:endCxn id="85" idx="2"/>
              </p:cNvCxnSpPr>
              <p:nvPr/>
            </p:nvCxnSpPr>
            <p:spPr>
              <a:xfrm flipV="1">
                <a:off x="4314657" y="2889453"/>
                <a:ext cx="787796" cy="89413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174"/>
              <p:cNvCxnSpPr>
                <a:stCxn id="50" idx="6"/>
                <a:endCxn id="85" idx="2"/>
              </p:cNvCxnSpPr>
              <p:nvPr/>
            </p:nvCxnSpPr>
            <p:spPr>
              <a:xfrm>
                <a:off x="4314660" y="2334551"/>
                <a:ext cx="787793" cy="5549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177"/>
              <p:cNvSpPr/>
              <p:nvPr/>
            </p:nvSpPr>
            <p:spPr>
              <a:xfrm>
                <a:off x="5102452" y="3088214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178"/>
              <p:cNvCxnSpPr>
                <a:endCxn id="91" idx="2"/>
              </p:cNvCxnSpPr>
              <p:nvPr/>
            </p:nvCxnSpPr>
            <p:spPr>
              <a:xfrm>
                <a:off x="4314658" y="3052998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179"/>
              <p:cNvCxnSpPr>
                <a:endCxn id="91" idx="2"/>
              </p:cNvCxnSpPr>
              <p:nvPr/>
            </p:nvCxnSpPr>
            <p:spPr>
              <a:xfrm flipV="1">
                <a:off x="4314657" y="3232015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180"/>
              <p:cNvCxnSpPr>
                <a:endCxn id="91" idx="2"/>
              </p:cNvCxnSpPr>
              <p:nvPr/>
            </p:nvCxnSpPr>
            <p:spPr>
              <a:xfrm flipV="1">
                <a:off x="4316505" y="3232015"/>
                <a:ext cx="785947" cy="54591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181"/>
              <p:cNvCxnSpPr>
                <a:stCxn id="56" idx="6"/>
                <a:endCxn id="91" idx="2"/>
              </p:cNvCxnSpPr>
              <p:nvPr/>
            </p:nvCxnSpPr>
            <p:spPr>
              <a:xfrm>
                <a:off x="4314659" y="2712329"/>
                <a:ext cx="787793" cy="51968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182"/>
              <p:cNvCxnSpPr>
                <a:stCxn id="50" idx="6"/>
                <a:endCxn id="91" idx="2"/>
              </p:cNvCxnSpPr>
              <p:nvPr/>
            </p:nvCxnSpPr>
            <p:spPr>
              <a:xfrm>
                <a:off x="4314660" y="2334551"/>
                <a:ext cx="787792" cy="89746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183"/>
              <p:cNvSpPr/>
              <p:nvPr/>
            </p:nvSpPr>
            <p:spPr>
              <a:xfrm>
                <a:off x="5102454" y="3450552"/>
                <a:ext cx="286463" cy="2876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Arrow Connector 184"/>
              <p:cNvCxnSpPr>
                <a:endCxn id="97" idx="2"/>
              </p:cNvCxnSpPr>
              <p:nvPr/>
            </p:nvCxnSpPr>
            <p:spPr>
              <a:xfrm>
                <a:off x="4314660" y="3415336"/>
                <a:ext cx="787794" cy="179017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185"/>
              <p:cNvCxnSpPr>
                <a:endCxn id="97" idx="2"/>
              </p:cNvCxnSpPr>
              <p:nvPr/>
            </p:nvCxnSpPr>
            <p:spPr>
              <a:xfrm flipV="1">
                <a:off x="4314659" y="3594353"/>
                <a:ext cx="787795" cy="19876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186"/>
              <p:cNvCxnSpPr>
                <a:stCxn id="62" idx="6"/>
                <a:endCxn id="97" idx="2"/>
              </p:cNvCxnSpPr>
              <p:nvPr/>
            </p:nvCxnSpPr>
            <p:spPr>
              <a:xfrm>
                <a:off x="4316507" y="3059487"/>
                <a:ext cx="785947" cy="53486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87"/>
              <p:cNvCxnSpPr>
                <a:stCxn id="56" idx="6"/>
                <a:endCxn id="97" idx="2"/>
              </p:cNvCxnSpPr>
              <p:nvPr/>
            </p:nvCxnSpPr>
            <p:spPr>
              <a:xfrm>
                <a:off x="4314659" y="2712329"/>
                <a:ext cx="787795" cy="88202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88"/>
              <p:cNvCxnSpPr>
                <a:stCxn id="50" idx="6"/>
                <a:endCxn id="97" idx="2"/>
              </p:cNvCxnSpPr>
              <p:nvPr/>
            </p:nvCxnSpPr>
            <p:spPr>
              <a:xfrm>
                <a:off x="4314660" y="2334551"/>
                <a:ext cx="787794" cy="1259802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189"/>
            <p:cNvSpPr txBox="1"/>
            <p:nvPr/>
          </p:nvSpPr>
          <p:spPr>
            <a:xfrm>
              <a:off x="99059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1</a:t>
              </a:r>
              <a:endParaRPr lang="en-US" sz="1400" dirty="0"/>
            </a:p>
          </p:txBody>
        </p:sp>
        <p:sp>
          <p:nvSpPr>
            <p:cNvPr id="23" name="TextBox 190"/>
            <p:cNvSpPr txBox="1"/>
            <p:nvPr/>
          </p:nvSpPr>
          <p:spPr>
            <a:xfrm>
              <a:off x="1787019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2</a:t>
              </a:r>
              <a:endParaRPr lang="en-US" sz="1400" dirty="0"/>
            </a:p>
          </p:txBody>
        </p:sp>
        <p:sp>
          <p:nvSpPr>
            <p:cNvPr id="24" name="TextBox 191"/>
            <p:cNvSpPr txBox="1"/>
            <p:nvPr/>
          </p:nvSpPr>
          <p:spPr>
            <a:xfrm>
              <a:off x="2715597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3</a:t>
              </a:r>
              <a:endParaRPr lang="en-US" sz="1400" dirty="0"/>
            </a:p>
          </p:txBody>
        </p:sp>
        <p:sp>
          <p:nvSpPr>
            <p:cNvPr id="25" name="TextBox 192"/>
            <p:cNvSpPr txBox="1"/>
            <p:nvPr/>
          </p:nvSpPr>
          <p:spPr>
            <a:xfrm>
              <a:off x="3596641" y="2156996"/>
              <a:ext cx="775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Layer 4</a:t>
              </a:r>
              <a:endParaRPr lang="en-US" sz="1400" dirty="0"/>
            </a:p>
          </p:txBody>
        </p:sp>
      </p:grpSp>
      <p:sp>
        <p:nvSpPr>
          <p:cNvPr id="103" name="TextBox 171"/>
          <p:cNvSpPr txBox="1"/>
          <p:nvPr/>
        </p:nvSpPr>
        <p:spPr>
          <a:xfrm>
            <a:off x="1283866" y="4077358"/>
            <a:ext cx="3766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Binary classification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1 output unit</a:t>
            </a:r>
          </a:p>
          <a:p>
            <a:endParaRPr lang="en-US" sz="2400" dirty="0"/>
          </a:p>
        </p:txBody>
      </p:sp>
      <p:sp>
        <p:nvSpPr>
          <p:cNvPr id="104" name="TextBox 194"/>
          <p:cNvSpPr txBox="1"/>
          <p:nvPr/>
        </p:nvSpPr>
        <p:spPr>
          <a:xfrm>
            <a:off x="6526885" y="4077358"/>
            <a:ext cx="472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Multi-class classification </a:t>
            </a:r>
            <a:r>
              <a:rPr lang="en-US" sz="2400" dirty="0" smtClean="0"/>
              <a:t>(K classes)</a:t>
            </a:r>
            <a:endParaRPr lang="en-US" sz="2400" u="sng" dirty="0" smtClean="0"/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3200" dirty="0" smtClean="0"/>
          </a:p>
          <a:p>
            <a:r>
              <a:rPr lang="en-US" sz="2400" dirty="0" smtClean="0"/>
              <a:t>  K output units</a:t>
            </a:r>
          </a:p>
          <a:p>
            <a:endParaRPr lang="en-US" sz="2400" dirty="0"/>
          </a:p>
        </p:txBody>
      </p:sp>
      <p:pic>
        <p:nvPicPr>
          <p:cNvPr id="105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71" y="1290817"/>
            <a:ext cx="4444365" cy="291465"/>
          </a:xfrm>
          <a:prstGeom prst="rect">
            <a:avLst/>
          </a:prstGeom>
        </p:spPr>
      </p:pic>
      <p:pic>
        <p:nvPicPr>
          <p:cNvPr id="106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71" y="1725128"/>
            <a:ext cx="417195" cy="173355"/>
          </a:xfrm>
          <a:prstGeom prst="rect">
            <a:avLst/>
          </a:prstGeom>
        </p:spPr>
      </p:pic>
      <p:pic>
        <p:nvPicPr>
          <p:cNvPr id="107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849" y="2203283"/>
            <a:ext cx="438150" cy="152400"/>
          </a:xfrm>
          <a:prstGeom prst="rect">
            <a:avLst/>
          </a:prstGeom>
        </p:spPr>
      </p:pic>
      <p:sp>
        <p:nvSpPr>
          <p:cNvPr id="108" name="Rectangle 19"/>
          <p:cNvSpPr/>
          <p:nvPr/>
        </p:nvSpPr>
        <p:spPr>
          <a:xfrm>
            <a:off x="6526885" y="1627139"/>
            <a:ext cx="2892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otal no. of layers in network</a:t>
            </a:r>
            <a:endParaRPr lang="en-US" dirty="0"/>
          </a:p>
        </p:txBody>
      </p:sp>
      <p:sp>
        <p:nvSpPr>
          <p:cNvPr id="109" name="Rectangle 200"/>
          <p:cNvSpPr/>
          <p:nvPr/>
        </p:nvSpPr>
        <p:spPr>
          <a:xfrm>
            <a:off x="6526885" y="2077463"/>
            <a:ext cx="3881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no. of units (not counting bias unit) in layer </a:t>
            </a:r>
            <a:endParaRPr lang="en-US" dirty="0"/>
          </a:p>
        </p:txBody>
      </p:sp>
      <p:cxnSp>
        <p:nvCxnSpPr>
          <p:cNvPr id="110" name="Straight Connector 5"/>
          <p:cNvCxnSpPr/>
          <p:nvPr/>
        </p:nvCxnSpPr>
        <p:spPr>
          <a:xfrm>
            <a:off x="6211368" y="3706383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1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48" y="4634741"/>
            <a:ext cx="950976" cy="317754"/>
          </a:xfrm>
          <a:prstGeom prst="rect">
            <a:avLst/>
          </a:prstGeom>
        </p:spPr>
      </p:pic>
      <p:grpSp>
        <p:nvGrpSpPr>
          <p:cNvPr id="112" name="Group 20"/>
          <p:cNvGrpSpPr/>
          <p:nvPr/>
        </p:nvGrpSpPr>
        <p:grpSpPr>
          <a:xfrm>
            <a:off x="7714434" y="4666817"/>
            <a:ext cx="2864778" cy="760074"/>
            <a:chOff x="1405530" y="3808422"/>
            <a:chExt cx="4232139" cy="1131625"/>
          </a:xfrm>
        </p:grpSpPr>
        <p:pic>
          <p:nvPicPr>
            <p:cNvPr id="113" name="Picture 20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033" y="3808422"/>
              <a:ext cx="393192" cy="731520"/>
            </a:xfrm>
            <a:prstGeom prst="rect">
              <a:avLst/>
            </a:prstGeom>
          </p:spPr>
        </p:pic>
        <p:pic>
          <p:nvPicPr>
            <p:cNvPr id="114" name="Picture 20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548" y="3808422"/>
              <a:ext cx="393192" cy="731520"/>
            </a:xfrm>
            <a:prstGeom prst="rect">
              <a:avLst/>
            </a:prstGeom>
          </p:spPr>
        </p:pic>
        <p:pic>
          <p:nvPicPr>
            <p:cNvPr id="115" name="Picture 20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651" y="3808422"/>
              <a:ext cx="393192" cy="731520"/>
            </a:xfrm>
            <a:prstGeom prst="rect">
              <a:avLst/>
            </a:prstGeom>
          </p:spPr>
        </p:pic>
        <p:pic>
          <p:nvPicPr>
            <p:cNvPr id="116" name="Picture 20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851" y="3808422"/>
              <a:ext cx="393192" cy="731520"/>
            </a:xfrm>
            <a:prstGeom prst="rect">
              <a:avLst/>
            </a:prstGeom>
          </p:spPr>
        </p:pic>
        <p:sp>
          <p:nvSpPr>
            <p:cNvPr id="117" name="TextBox 205"/>
            <p:cNvSpPr txBox="1"/>
            <p:nvPr/>
          </p:nvSpPr>
          <p:spPr>
            <a:xfrm>
              <a:off x="1405530" y="4473245"/>
              <a:ext cx="4232139" cy="466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pedestrian  car  motorcycle   truck</a:t>
              </a:r>
              <a:endParaRPr lang="en-US" sz="1400" dirty="0"/>
            </a:p>
          </p:txBody>
        </p:sp>
      </p:grpSp>
      <p:sp>
        <p:nvSpPr>
          <p:cNvPr id="118" name="TextBox 206"/>
          <p:cNvSpPr txBox="1"/>
          <p:nvPr/>
        </p:nvSpPr>
        <p:spPr>
          <a:xfrm>
            <a:off x="7562034" y="4667834"/>
            <a:ext cx="2864778" cy="31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E.g.           ,             ,                 ,</a:t>
            </a:r>
            <a:endParaRPr lang="en-US" sz="1400" dirty="0"/>
          </a:p>
        </p:txBody>
      </p:sp>
      <p:pic>
        <p:nvPicPr>
          <p:cNvPr id="119" name="Picture 4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158" y="3783254"/>
            <a:ext cx="1310284" cy="2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6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損失関数（</a:t>
            </a:r>
            <a:r>
              <a:rPr lang="en-US" altLang="ja-JP" dirty="0" smtClean="0"/>
              <a:t>Cost function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TextBox 135"/>
          <p:cNvSpPr txBox="1"/>
          <p:nvPr/>
        </p:nvSpPr>
        <p:spPr>
          <a:xfrm>
            <a:off x="329542" y="870298"/>
            <a:ext cx="360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Logistic regression</a:t>
            </a:r>
            <a:r>
              <a:rPr lang="en-US" sz="2400" dirty="0" smtClean="0"/>
              <a:t>:</a:t>
            </a:r>
            <a:endParaRPr lang="en-US" sz="2400" dirty="0" smtClean="0"/>
          </a:p>
        </p:txBody>
      </p:sp>
      <p:pic>
        <p:nvPicPr>
          <p:cNvPr id="6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2" y="3574302"/>
            <a:ext cx="7154609" cy="684086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4" y="2798494"/>
            <a:ext cx="1570482" cy="333756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62" y="2798494"/>
            <a:ext cx="2834640" cy="33604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29542" y="231517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Neural network:</a:t>
            </a:r>
            <a:endParaRPr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939802" y="1407961"/>
                <a:ext cx="7286290" cy="93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𝑤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b="0" i="1" smtClean="0">
                              <a:latin typeface="Cambria Math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ja-JP" sz="2000" i="1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2" y="1407961"/>
                <a:ext cx="7286290" cy="9328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過学習（</a:t>
            </a:r>
            <a:r>
              <a:rPr lang="en-US" altLang="ja-JP" dirty="0"/>
              <a:t>over-fit</a:t>
            </a:r>
            <a:r>
              <a:rPr lang="ja-JP" altLang="en-US" dirty="0"/>
              <a:t>）へ対策：</a:t>
            </a:r>
            <a:r>
              <a:rPr lang="en-US" altLang="ja-JP" dirty="0"/>
              <a:t>Regularization</a:t>
            </a:r>
            <a:r>
              <a:rPr lang="ja-JP" altLang="en-US" dirty="0"/>
              <a:t>（正規化）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blipFill>
                <a:blip r:embed="rId4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ja-JP" alt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54515" y="297983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Lasso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4515" y="450977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Ridge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15" y="1251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9"/>
          <p:cNvCxnSpPr/>
          <p:nvPr/>
        </p:nvCxnSpPr>
        <p:spPr>
          <a:xfrm flipV="1">
            <a:off x="7527637" y="1954657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"/>
          <p:cNvCxnSpPr/>
          <p:nvPr/>
        </p:nvCxnSpPr>
        <p:spPr>
          <a:xfrm>
            <a:off x="7330936" y="5090079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5220717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インク 69"/>
              <p14:cNvContentPartPr/>
              <p14:nvPr/>
            </p14:nvContentPartPr>
            <p14:xfrm>
              <a:off x="10230517" y="1459971"/>
              <a:ext cx="471960" cy="214560"/>
            </p14:xfrm>
          </p:contentPart>
        </mc:Choice>
        <mc:Fallback xmlns="">
          <p:pic>
            <p:nvPicPr>
              <p:cNvPr id="70" name="インク 6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037" y="1453131"/>
                <a:ext cx="488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インク 70"/>
              <p14:cNvContentPartPr/>
              <p14:nvPr/>
            </p14:nvContentPartPr>
            <p14:xfrm>
              <a:off x="7643557" y="1581291"/>
              <a:ext cx="679320" cy="179280"/>
            </p14:xfrm>
          </p:contentPart>
        </mc:Choice>
        <mc:Fallback xmlns="">
          <p:pic>
            <p:nvPicPr>
              <p:cNvPr id="71" name="インク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637" y="1573011"/>
                <a:ext cx="692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インク 71"/>
              <p14:cNvContentPartPr/>
              <p14:nvPr/>
            </p14:nvContentPartPr>
            <p14:xfrm>
              <a:off x="7000597" y="1781811"/>
              <a:ext cx="4209840" cy="3863160"/>
            </p14:xfrm>
          </p:contentPart>
        </mc:Choice>
        <mc:Fallback xmlns="">
          <p:pic>
            <p:nvPicPr>
              <p:cNvPr id="72" name="インク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1597" y="1771371"/>
                <a:ext cx="42271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インク 72"/>
              <p14:cNvContentPartPr/>
              <p14:nvPr/>
            </p14:nvContentPartPr>
            <p14:xfrm>
              <a:off x="7743637" y="2196531"/>
              <a:ext cx="193320" cy="193320"/>
            </p14:xfrm>
          </p:contentPart>
        </mc:Choice>
        <mc:Fallback xmlns="">
          <p:pic>
            <p:nvPicPr>
              <p:cNvPr id="73" name="インク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4637" y="2187891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インク 73"/>
              <p14:cNvContentPartPr/>
              <p14:nvPr/>
            </p14:nvContentPartPr>
            <p14:xfrm>
              <a:off x="7822117" y="1953531"/>
              <a:ext cx="22320" cy="372240"/>
            </p14:xfrm>
          </p:contentPart>
        </mc:Choice>
        <mc:Fallback xmlns="">
          <p:pic>
            <p:nvPicPr>
              <p:cNvPr id="74" name="インク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8157" y="1943451"/>
                <a:ext cx="3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インク 74"/>
              <p14:cNvContentPartPr/>
              <p14:nvPr/>
            </p14:nvContentPartPr>
            <p14:xfrm>
              <a:off x="8637157" y="2303811"/>
              <a:ext cx="964800" cy="522720"/>
            </p14:xfrm>
          </p:contentPart>
        </mc:Choice>
        <mc:Fallback xmlns="">
          <p:pic>
            <p:nvPicPr>
              <p:cNvPr id="75" name="インク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8157" y="2294811"/>
                <a:ext cx="983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インク 75"/>
              <p14:cNvContentPartPr/>
              <p14:nvPr/>
            </p14:nvContentPartPr>
            <p14:xfrm>
              <a:off x="10402597" y="2461131"/>
              <a:ext cx="100080" cy="50760"/>
            </p14:xfrm>
          </p:contentPart>
        </mc:Choice>
        <mc:Fallback xmlns="">
          <p:pic>
            <p:nvPicPr>
              <p:cNvPr id="76" name="インク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3597" y="2451771"/>
                <a:ext cx="118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インク 76"/>
              <p14:cNvContentPartPr/>
              <p14:nvPr/>
            </p14:nvContentPartPr>
            <p14:xfrm>
              <a:off x="10409077" y="2926251"/>
              <a:ext cx="730080" cy="229320"/>
            </p14:xfrm>
          </p:contentPart>
        </mc:Choice>
        <mc:Fallback xmlns="">
          <p:pic>
            <p:nvPicPr>
              <p:cNvPr id="77" name="インク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0077" y="2916531"/>
                <a:ext cx="750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インク 77"/>
              <p14:cNvContentPartPr/>
              <p14:nvPr/>
            </p14:nvContentPartPr>
            <p14:xfrm>
              <a:off x="10209277" y="3191211"/>
              <a:ext cx="286200" cy="171720"/>
            </p14:xfrm>
          </p:contentPart>
        </mc:Choice>
        <mc:Fallback xmlns="">
          <p:pic>
            <p:nvPicPr>
              <p:cNvPr id="78" name="インク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9197" y="3183291"/>
                <a:ext cx="305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インク 78"/>
              <p14:cNvContentPartPr/>
              <p14:nvPr/>
            </p14:nvContentPartPr>
            <p14:xfrm>
              <a:off x="7893757" y="3441051"/>
              <a:ext cx="229320" cy="308520"/>
            </p14:xfrm>
          </p:contentPart>
        </mc:Choice>
        <mc:Fallback xmlns="">
          <p:pic>
            <p:nvPicPr>
              <p:cNvPr id="79" name="インク 7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2957" y="3431331"/>
                <a:ext cx="25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インク 79"/>
              <p14:cNvContentPartPr/>
              <p14:nvPr/>
            </p14:nvContentPartPr>
            <p14:xfrm>
              <a:off x="8836957" y="3427011"/>
              <a:ext cx="229320" cy="150480"/>
            </p14:xfrm>
          </p:contentPart>
        </mc:Choice>
        <mc:Fallback xmlns="">
          <p:pic>
            <p:nvPicPr>
              <p:cNvPr id="80" name="インク 7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8317" y="3418371"/>
                <a:ext cx="249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インク 80"/>
              <p14:cNvContentPartPr/>
              <p14:nvPr/>
            </p14:nvContentPartPr>
            <p14:xfrm>
              <a:off x="8822917" y="3569931"/>
              <a:ext cx="279000" cy="243720"/>
            </p14:xfrm>
          </p:contentPart>
        </mc:Choice>
        <mc:Fallback xmlns="">
          <p:pic>
            <p:nvPicPr>
              <p:cNvPr id="81" name="インク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3917" y="3558771"/>
                <a:ext cx="29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インク 81"/>
              <p14:cNvContentPartPr/>
              <p14:nvPr/>
            </p14:nvContentPartPr>
            <p14:xfrm>
              <a:off x="7807717" y="3848931"/>
              <a:ext cx="686880" cy="250920"/>
            </p14:xfrm>
          </p:contentPart>
        </mc:Choice>
        <mc:Fallback xmlns="">
          <p:pic>
            <p:nvPicPr>
              <p:cNvPr id="82" name="インク 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7277" y="3839571"/>
                <a:ext cx="70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インク 82"/>
              <p14:cNvContentPartPr/>
              <p14:nvPr/>
            </p14:nvContentPartPr>
            <p14:xfrm>
              <a:off x="2510869" y="4909360"/>
              <a:ext cx="7560" cy="7200"/>
            </p14:xfrm>
          </p:contentPart>
        </mc:Choice>
        <mc:Fallback xmlns="">
          <p:pic>
            <p:nvPicPr>
              <p:cNvPr id="83" name="インク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7989" y="490576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インク 83"/>
              <p14:cNvContentPartPr/>
              <p14:nvPr/>
            </p14:nvContentPartPr>
            <p14:xfrm>
              <a:off x="7643557" y="4936491"/>
              <a:ext cx="72000" cy="14760"/>
            </p14:xfrm>
          </p:contentPart>
        </mc:Choice>
        <mc:Fallback xmlns="">
          <p:pic>
            <p:nvPicPr>
              <p:cNvPr id="84" name="インク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7077" y="4932531"/>
                <a:ext cx="84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インク 84"/>
              <p14:cNvContentPartPr/>
              <p14:nvPr/>
            </p14:nvContentPartPr>
            <p14:xfrm>
              <a:off x="9980677" y="5165091"/>
              <a:ext cx="707760" cy="415440"/>
            </p14:xfrm>
          </p:contentPart>
        </mc:Choice>
        <mc:Fallback xmlns="">
          <p:pic>
            <p:nvPicPr>
              <p:cNvPr id="85" name="インク 8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69517" y="5155011"/>
                <a:ext cx="726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インク 85"/>
              <p14:cNvContentPartPr/>
              <p14:nvPr/>
            </p14:nvContentPartPr>
            <p14:xfrm>
              <a:off x="7671997" y="5201091"/>
              <a:ext cx="193680" cy="93240"/>
            </p14:xfrm>
          </p:contentPart>
        </mc:Choice>
        <mc:Fallback xmlns="">
          <p:pic>
            <p:nvPicPr>
              <p:cNvPr id="86" name="インク 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637" y="5190651"/>
                <a:ext cx="205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7" name="インク 86"/>
              <p14:cNvContentPartPr/>
              <p14:nvPr/>
            </p14:nvContentPartPr>
            <p14:xfrm>
              <a:off x="6392917" y="5207931"/>
              <a:ext cx="593640" cy="222480"/>
            </p14:xfrm>
          </p:contentPart>
        </mc:Choice>
        <mc:Fallback xmlns="">
          <p:pic>
            <p:nvPicPr>
              <p:cNvPr id="87" name="インク 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3917" y="5198571"/>
                <a:ext cx="6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インク 87"/>
              <p14:cNvContentPartPr/>
              <p14:nvPr/>
            </p14:nvContentPartPr>
            <p14:xfrm>
              <a:off x="8629957" y="5458491"/>
              <a:ext cx="200520" cy="57960"/>
            </p14:xfrm>
          </p:contentPart>
        </mc:Choice>
        <mc:Fallback xmlns="">
          <p:pic>
            <p:nvPicPr>
              <p:cNvPr id="88" name="インク 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597" y="5452371"/>
                <a:ext cx="21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インク 88"/>
              <p14:cNvContentPartPr/>
              <p14:nvPr/>
            </p14:nvContentPartPr>
            <p14:xfrm>
              <a:off x="6599917" y="5494491"/>
              <a:ext cx="179640" cy="193680"/>
            </p14:xfrm>
          </p:contentPart>
        </mc:Choice>
        <mc:Fallback xmlns="">
          <p:pic>
            <p:nvPicPr>
              <p:cNvPr id="89" name="インク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9477" y="5484051"/>
                <a:ext cx="19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インク 89"/>
              <p14:cNvContentPartPr/>
              <p14:nvPr/>
            </p14:nvContentPartPr>
            <p14:xfrm>
              <a:off x="6607117" y="5601771"/>
              <a:ext cx="43560" cy="93240"/>
            </p14:xfrm>
          </p:contentPart>
        </mc:Choice>
        <mc:Fallback xmlns="">
          <p:pic>
            <p:nvPicPr>
              <p:cNvPr id="90" name="インク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98117" y="5593131"/>
                <a:ext cx="61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9" name="TextBox 33"/>
          <p:cNvSpPr txBox="1"/>
          <p:nvPr/>
        </p:nvSpPr>
        <p:spPr>
          <a:xfrm>
            <a:off x="2920721" y="2568381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000" dirty="0"/>
              <a:t>腫瘍</a:t>
            </a:r>
            <a:r>
              <a:rPr lang="ja-JP" altLang="en-US" sz="2000" dirty="0"/>
              <a:t>サイズ</a:t>
            </a:r>
            <a:endParaRPr lang="en-US" sz="2000" dirty="0"/>
          </a:p>
        </p:txBody>
      </p:sp>
      <p:cxnSp>
        <p:nvCxnSpPr>
          <p:cNvPr id="10" name="Straight Connector 30"/>
          <p:cNvCxnSpPr/>
          <p:nvPr/>
        </p:nvCxnSpPr>
        <p:spPr>
          <a:xfrm>
            <a:off x="2811287" y="2562424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6"/>
          <p:cNvCxnSpPr/>
          <p:nvPr/>
        </p:nvCxnSpPr>
        <p:spPr>
          <a:xfrm flipV="1">
            <a:off x="2920721" y="968181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6"/>
          <p:cNvSpPr txBox="1"/>
          <p:nvPr/>
        </p:nvSpPr>
        <p:spPr>
          <a:xfrm>
            <a:off x="2077988" y="1670198"/>
            <a:ext cx="84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dirty="0"/>
              <a:t>悪性</a:t>
            </a:r>
            <a:r>
              <a:rPr lang="en-US" sz="2000" dirty="0"/>
              <a:t>?</a:t>
            </a:r>
          </a:p>
        </p:txBody>
      </p:sp>
      <p:sp>
        <p:nvSpPr>
          <p:cNvPr id="13" name="TextBox 49"/>
          <p:cNvSpPr txBox="1"/>
          <p:nvPr/>
        </p:nvSpPr>
        <p:spPr>
          <a:xfrm>
            <a:off x="1980551" y="1118903"/>
            <a:ext cx="938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(Yes) 1</a:t>
            </a:r>
          </a:p>
        </p:txBody>
      </p:sp>
      <p:sp>
        <p:nvSpPr>
          <p:cNvPr id="14" name="TextBox 50"/>
          <p:cNvSpPr txBox="1"/>
          <p:nvPr/>
        </p:nvSpPr>
        <p:spPr>
          <a:xfrm>
            <a:off x="1989207" y="2363531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4078533" y="2968551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33" y="2968551"/>
                <a:ext cx="13580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ross 34"/>
          <p:cNvSpPr/>
          <p:nvPr/>
        </p:nvSpPr>
        <p:spPr>
          <a:xfrm rot="2734294">
            <a:off x="3142761" y="244778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35"/>
          <p:cNvSpPr/>
          <p:nvPr/>
        </p:nvSpPr>
        <p:spPr>
          <a:xfrm rot="2734294">
            <a:off x="3434499" y="244778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36"/>
          <p:cNvSpPr/>
          <p:nvPr/>
        </p:nvSpPr>
        <p:spPr>
          <a:xfrm rot="2734294">
            <a:off x="3951253" y="2433650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37"/>
          <p:cNvSpPr/>
          <p:nvPr/>
        </p:nvSpPr>
        <p:spPr>
          <a:xfrm rot="2734294">
            <a:off x="4410206" y="243364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38"/>
          <p:cNvSpPr/>
          <p:nvPr/>
        </p:nvSpPr>
        <p:spPr>
          <a:xfrm rot="2734294">
            <a:off x="4581850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40"/>
          <p:cNvSpPr/>
          <p:nvPr/>
        </p:nvSpPr>
        <p:spPr>
          <a:xfrm rot="2734294">
            <a:off x="5280086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41"/>
          <p:cNvSpPr/>
          <p:nvPr/>
        </p:nvSpPr>
        <p:spPr>
          <a:xfrm rot="2734294">
            <a:off x="5661086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42"/>
          <p:cNvSpPr/>
          <p:nvPr/>
        </p:nvSpPr>
        <p:spPr>
          <a:xfrm rot="2734294">
            <a:off x="6101499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38"/>
          <p:cNvSpPr/>
          <p:nvPr/>
        </p:nvSpPr>
        <p:spPr>
          <a:xfrm rot="2734294">
            <a:off x="4950105" y="1195160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37"/>
          <p:cNvSpPr/>
          <p:nvPr/>
        </p:nvSpPr>
        <p:spPr>
          <a:xfrm rot="2734294">
            <a:off x="4682061" y="2442375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3271535" y="968181"/>
            <a:ext cx="2776632" cy="18002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667918" y="968181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42"/>
          <p:cNvSpPr/>
          <p:nvPr/>
        </p:nvSpPr>
        <p:spPr>
          <a:xfrm rot="2734294">
            <a:off x="7728865" y="119516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236389" y="1141829"/>
            <a:ext cx="4317962" cy="14353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270153" y="968181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4675809" y="2970221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09" y="2970221"/>
                <a:ext cx="13580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81AF97AD-69DA-41C8-9858-1AD39DFF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86" y="4128090"/>
            <a:ext cx="5943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4540766" y="4007274"/>
                <a:ext cx="1970026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66" y="4007274"/>
                <a:ext cx="1970026" cy="882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="" xmlns:a16="http://schemas.microsoft.com/office/drawing/2014/main" id="{26B77B80-6843-46FE-89D2-B42816F2CB30}"/>
                  </a:ext>
                </a:extLst>
              </p:cNvPr>
              <p:cNvSpPr txBox="1"/>
              <p:nvPr/>
            </p:nvSpPr>
            <p:spPr>
              <a:xfrm>
                <a:off x="6322433" y="5896236"/>
                <a:ext cx="3470374" cy="636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/>
                      </a:rPr>
                      <m:t>𝐲</m:t>
                    </m:r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)≤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&amp;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6B77B80-6843-46FE-89D2-B42816F2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33" y="5896236"/>
                <a:ext cx="3470374" cy="636777"/>
              </a:xfrm>
              <a:prstGeom prst="rect">
                <a:avLst/>
              </a:prstGeom>
              <a:blipFill>
                <a:blip r:embed="rId6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6854A138-B463-4B94-94BC-A1F06810C835}"/>
              </a:ext>
            </a:extLst>
          </p:cNvPr>
          <p:cNvSpPr txBox="1"/>
          <p:nvPr/>
        </p:nvSpPr>
        <p:spPr>
          <a:xfrm>
            <a:off x="6585101" y="4263979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2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4" grpId="0" animBg="1"/>
      <p:bldP spid="39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1B22C4F1-FE56-4ED1-BE33-4498B1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パーセプトロン（</a:t>
            </a:r>
            <a:r>
              <a:rPr lang="en-US" altLang="ja-JP" b="1" dirty="0"/>
              <a:t>Perceptron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 smtClean="0"/>
              <a:t>単一</a:t>
            </a:r>
            <a:r>
              <a:rPr lang="ja-JP" altLang="en-US" b="1" dirty="0" smtClean="0"/>
              <a:t>ニューラルネットワーク</a:t>
            </a:r>
            <a:endParaRPr lang="en-US" altLang="ja-JP" b="1" dirty="0" smtClean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勾配降下法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ja-JP" b="1" dirty="0" smtClean="0"/>
              <a:t>XOR</a:t>
            </a:r>
            <a:r>
              <a:rPr lang="ja-JP" altLang="en-US" b="1" dirty="0"/>
              <a:t>問題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ニューラルネットワーク機械学習（</a:t>
            </a:r>
            <a:r>
              <a:rPr lang="en-US" altLang="ja-JP" dirty="0"/>
              <a:t>neural network 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隠れ層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バックプロパゲーション（</a:t>
            </a:r>
            <a:r>
              <a:rPr lang="en-US" altLang="ja-JP" b="1" dirty="0"/>
              <a:t> back-propagating 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サンプルソース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b="1" dirty="0"/>
              <a:t>Dogs vs. Cats</a:t>
            </a:r>
          </a:p>
          <a:p>
            <a:pPr lvl="1"/>
            <a:r>
              <a:rPr lang="en-US" altLang="ja-JP" sz="2400" dirty="0">
                <a:hlinkClick r:id="rId2"/>
              </a:rPr>
              <a:t>https://www.kaggle.com/c/dogs-vs-cats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r>
              <a:rPr lang="ja-JP" altLang="en-US" dirty="0"/>
              <a:t>：</a:t>
            </a:r>
            <a:r>
              <a:rPr lang="en-US" altLang="ja-JP" dirty="0"/>
              <a:t>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パーセプトロン（</a:t>
            </a:r>
            <a:r>
              <a:rPr lang="en-US" altLang="ja-JP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Perceptron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050" name="Picture 2" descr="https://research.miidas.jp/wp-content/uploads/2018/10/1MnmwgNzk5YkMhC3Ttb09SQ.jpeg">
            <a:extLst>
              <a:ext uri="{FF2B5EF4-FFF2-40B4-BE49-F238E27FC236}">
                <a16:creationId xmlns="" xmlns:a16="http://schemas.microsoft.com/office/drawing/2014/main" id="{AFF850E8-26E2-4F66-8F5C-97A336117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85" y="1368579"/>
            <a:ext cx="48768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CC753880-6A30-4401-8CF8-28B278F60825}"/>
              </a:ext>
            </a:extLst>
          </p:cNvPr>
          <p:cNvSpPr txBox="1"/>
          <p:nvPr/>
        </p:nvSpPr>
        <p:spPr>
          <a:xfrm>
            <a:off x="3482303" y="368171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人間の脳の中の神経（ニューロン）</a:t>
            </a:r>
            <a:endParaRPr kumimoji="1" lang="ja-JP" altLang="en-US" b="1" dirty="0"/>
          </a:p>
        </p:txBody>
      </p:sp>
      <p:pic>
        <p:nvPicPr>
          <p:cNvPr id="2052" name="Picture 4" descr="https://research.miidas.jp/wp-content/uploads/2018/10/1nRRXhhjSjKNpGn-T3yF2Ew.jpeg">
            <a:extLst>
              <a:ext uri="{FF2B5EF4-FFF2-40B4-BE49-F238E27FC236}">
                <a16:creationId xmlns="" xmlns:a16="http://schemas.microsoft.com/office/drawing/2014/main" id="{CEF02E59-B904-4962-9865-4487F52F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97" y="4041112"/>
            <a:ext cx="5543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4715" y="797201"/>
            <a:ext cx="11543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</p:txBody>
      </p:sp>
    </p:spTree>
    <p:extLst>
      <p:ext uri="{BB962C8B-B14F-4D97-AF65-F5344CB8AC3E}">
        <p14:creationId xmlns:p14="http://schemas.microsoft.com/office/powerpoint/2010/main" val="29683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https://research.miidas.jp/wp-content/uploads/2018/10/1nRRXhhjSjKNpGn-T3yF2Ew.jpeg">
            <a:extLst>
              <a:ext uri="{FF2B5EF4-FFF2-40B4-BE49-F238E27FC236}">
                <a16:creationId xmlns="" xmlns:a16="http://schemas.microsoft.com/office/drawing/2014/main" id="{EB56E18E-E25B-49A5-9D9E-C1D4F1CC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1088055"/>
            <a:ext cx="640588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3062028" y="1150176"/>
                <a:ext cx="4505144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𝒔𝒖𝒎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𝑾𝑿</m:t>
                          </m:r>
                        </m:e>
                      </m:nary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     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28" y="1150176"/>
                <a:ext cx="4505144" cy="8827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133D415E-E979-4B80-8417-AC1CA74D9CFF}"/>
              </a:ext>
            </a:extLst>
          </p:cNvPr>
          <p:cNvSpPr txBox="1"/>
          <p:nvPr/>
        </p:nvSpPr>
        <p:spPr>
          <a:xfrm>
            <a:off x="7567172" y="1402973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6632653" y="3920908"/>
                <a:ext cx="2785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𝒐𝒖𝒕𝒑𝒖𝒕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𝒊𝒇</m:t>
                      </m:r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3920908"/>
                <a:ext cx="278550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="" xmlns:a16="http://schemas.microsoft.com/office/drawing/2014/main" id="{78BAE155-1A37-4258-B449-B3E12DFB671E}"/>
                  </a:ext>
                </a:extLst>
              </p:cNvPr>
              <p:cNvSpPr txBox="1"/>
              <p:nvPr/>
            </p:nvSpPr>
            <p:spPr>
              <a:xfrm>
                <a:off x="6632653" y="2270359"/>
                <a:ext cx="4304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𝒔𝒖𝒎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ja-JP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BAE155-1A37-4258-B449-B3E12DFB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2270359"/>
                <a:ext cx="430432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788901" y="2797484"/>
                <a:ext cx="3619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h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/>
                      </a:rPr>
                      <m:t>h</m:t>
                    </m:r>
                    <m:r>
                      <m:rPr>
                        <m:nor/>
                      </m:rPr>
                      <a:rPr lang="en-US" altLang="ja-JP" dirty="0"/>
                      <m:t>ypothesis</m:t>
                    </m:r>
                    <m:r>
                      <a:rPr lang="en-US" altLang="ja-JP" b="0" i="1" dirty="0" smtClean="0">
                        <a:latin typeface="Cambria Math"/>
                      </a:rPr>
                      <m:t>,  </m:t>
                    </m:r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901" y="2797484"/>
                <a:ext cx="361913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01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=""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6632653" y="4358198"/>
                <a:ext cx="2785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𝒐𝒖𝒕𝒑𝒖𝒕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𝒊𝒇</m:t>
                      </m:r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4358198"/>
                <a:ext cx="278550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334715" y="797201"/>
            <a:ext cx="11543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</p:txBody>
      </p:sp>
      <p:pic>
        <p:nvPicPr>
          <p:cNvPr id="16" name="Picture 4" descr="ãã¹ãããé¢æ°ãã®ç»åæ¤ç´¢çµæ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" t="8280" r="6248" b="4903"/>
          <a:stretch/>
        </p:blipFill>
        <p:spPr bwMode="auto">
          <a:xfrm>
            <a:off x="2183027" y="3845037"/>
            <a:ext cx="4386977" cy="300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FC26382C-80B0-4153-BAFB-2AFB6CDA08A1}"/>
              </a:ext>
            </a:extLst>
          </p:cNvPr>
          <p:cNvSpPr txBox="1"/>
          <p:nvPr/>
        </p:nvSpPr>
        <p:spPr>
          <a:xfrm>
            <a:off x="2667239" y="3475705"/>
            <a:ext cx="324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ステップ</a:t>
            </a:r>
            <a:r>
              <a:rPr lang="ja-JP" altLang="en-US" b="1" dirty="0" smtClean="0"/>
              <a:t>関数（</a:t>
            </a:r>
            <a:r>
              <a:rPr lang="en-US" altLang="ja-JP" b="1" dirty="0" err="1" smtClean="0"/>
              <a:t>stepfunction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2353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9" grpId="0"/>
      <p:bldP spid="36" grpId="0"/>
      <p:bldP spid="13" grpId="0"/>
      <p:bldP spid="14" grpId="0"/>
      <p:bldP spid="1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https://research.miidas.jp/wp-content/uploads/2018/10/1nRRXhhjSjKNpGn-T3yF2Ew.jpeg">
            <a:extLst>
              <a:ext uri="{FF2B5EF4-FFF2-40B4-BE49-F238E27FC236}">
                <a16:creationId xmlns="" xmlns:a16="http://schemas.microsoft.com/office/drawing/2014/main" id="{EB56E18E-E25B-49A5-9D9E-C1D4F1CC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918236"/>
            <a:ext cx="640588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algun Gothic" panose="020B0503020000020004" pitchFamily="34" charset="-127"/>
              </a:rPr>
              <a:t>単一層</a:t>
            </a:r>
            <a:r>
              <a:rPr lang="ja-JP" altLang="en-US" dirty="0">
                <a:latin typeface="Malgun Gothic" panose="020B0503020000020004" pitchFamily="34" charset="-127"/>
              </a:rPr>
              <a:t>ニューラルネットワーク（</a:t>
            </a:r>
            <a:r>
              <a:rPr lang="en-US" altLang="ja-JP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neural network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FC26382C-80B0-4153-BAFB-2AFB6CDA08A1}"/>
              </a:ext>
            </a:extLst>
          </p:cNvPr>
          <p:cNvSpPr txBox="1"/>
          <p:nvPr/>
        </p:nvSpPr>
        <p:spPr>
          <a:xfrm>
            <a:off x="2667239" y="3475705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シグモイド関数（</a:t>
            </a:r>
            <a:r>
              <a:rPr lang="en-US" altLang="ja-JP" b="1" dirty="0"/>
              <a:t>sigmoid function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pic>
        <p:nvPicPr>
          <p:cNvPr id="4" name="Picture 2" descr="ãã·ã°ã¢ã¤ããã®ç»åæ¤ç´¢çµæ">
            <a:extLst>
              <a:ext uri="{FF2B5EF4-FFF2-40B4-BE49-F238E27FC236}">
                <a16:creationId xmlns="" xmlns:a16="http://schemas.microsoft.com/office/drawing/2014/main" id="{B8BD96F0-354C-4DCA-B83F-5EC1E42EB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4"/>
          <a:stretch/>
        </p:blipFill>
        <p:spPr bwMode="auto">
          <a:xfrm>
            <a:off x="2046860" y="3789424"/>
            <a:ext cx="4756448" cy="30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7113060" y="3867535"/>
                <a:ext cx="1932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𝒔𝒖𝒎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060" y="3867535"/>
                <a:ext cx="193277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=""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6394463" y="1915351"/>
                <a:ext cx="4957576" cy="68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𝒔𝒖𝒎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63" y="1915351"/>
                <a:ext cx="4957576" cy="68082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="" xmlns:a16="http://schemas.microsoft.com/office/drawing/2014/main" id="{78BAE155-1A37-4258-B449-B3E12DFB671E}"/>
                  </a:ext>
                </a:extLst>
              </p:cNvPr>
              <p:cNvSpPr txBox="1"/>
              <p:nvPr/>
            </p:nvSpPr>
            <p:spPr>
              <a:xfrm>
                <a:off x="6403841" y="2082825"/>
                <a:ext cx="34163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𝒔𝒖𝒎</m:t>
                          </m:r>
                        </m:e>
                      </m:d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BAE155-1A37-4258-B449-B3E12DFB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841" y="2082825"/>
                <a:ext cx="3416320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B16F2CE3-5715-408E-8DD8-2FDA74986205}"/>
              </a:ext>
            </a:extLst>
          </p:cNvPr>
          <p:cNvSpPr txBox="1"/>
          <p:nvPr/>
        </p:nvSpPr>
        <p:spPr>
          <a:xfrm>
            <a:off x="9679578" y="355281"/>
            <a:ext cx="251242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= </a:t>
            </a:r>
            <a:r>
              <a:rPr lang="ja-JP" altLang="en-US" b="1" dirty="0">
                <a:solidFill>
                  <a:srgbClr val="FF0000"/>
                </a:solidFill>
              </a:rPr>
              <a:t>ロジスティック回帰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    Logistic regression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=""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7113060" y="4393547"/>
                <a:ext cx="2758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𝒔𝒖𝒎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060" y="4393547"/>
                <a:ext cx="275831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7788901" y="2797484"/>
                <a:ext cx="3619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h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/>
                      </a:rPr>
                      <m:t>h</m:t>
                    </m:r>
                    <m:r>
                      <m:rPr>
                        <m:nor/>
                      </m:rPr>
                      <a:rPr lang="en-US" altLang="ja-JP" dirty="0"/>
                      <m:t>ypothesis</m:t>
                    </m:r>
                    <m:r>
                      <a:rPr lang="en-US" altLang="ja-JP" b="0" i="1" dirty="0" smtClean="0">
                        <a:latin typeface="Cambria Math"/>
                      </a:rPr>
                      <m:t>,  </m:t>
                    </m:r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901" y="2797484"/>
                <a:ext cx="361913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01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=""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3062028" y="954231"/>
                <a:ext cx="4505144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𝒔𝒖𝒎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𝑾𝑿</m:t>
                          </m:r>
                        </m:e>
                      </m:nary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      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28" y="954231"/>
                <a:ext cx="4505144" cy="88274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="" xmlns:a16="http://schemas.microsoft.com/office/drawing/2014/main" id="{133D415E-E979-4B80-8417-AC1CA74D9CFF}"/>
              </a:ext>
            </a:extLst>
          </p:cNvPr>
          <p:cNvSpPr txBox="1"/>
          <p:nvPr/>
        </p:nvSpPr>
        <p:spPr>
          <a:xfrm>
            <a:off x="7567172" y="1207028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6" grpId="0"/>
      <p:bldP spid="12" grpId="0"/>
      <p:bldP spid="13" grpId="1"/>
      <p:bldP spid="6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70" y="1988971"/>
            <a:ext cx="247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Hypothesis: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-108960" y="3615774"/>
            <a:ext cx="260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400" dirty="0"/>
              <a:t>Cost function: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284961" y="2806438"/>
            <a:ext cx="220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400" dirty="0"/>
              <a:t>Parameters: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xmlns="" id="{E073548A-6C54-464D-A4EC-0AE7AE6DD497}"/>
              </a:ext>
            </a:extLst>
          </p:cNvPr>
          <p:cNvSpPr txBox="1"/>
          <p:nvPr/>
        </p:nvSpPr>
        <p:spPr>
          <a:xfrm>
            <a:off x="1124441" y="5916765"/>
            <a:ext cx="1369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400" dirty="0"/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xmlns="" id="{CEE8C670-93B0-4217-9079-1888E691E06A}"/>
                  </a:ext>
                </a:extLst>
              </p:cNvPr>
              <p:cNvSpPr txBox="1"/>
              <p:nvPr/>
            </p:nvSpPr>
            <p:spPr>
              <a:xfrm>
                <a:off x="2813177" y="6041094"/>
                <a:ext cx="2352312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EE8C670-93B0-4217-9079-1888E69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77" y="6041094"/>
                <a:ext cx="2352312" cy="337336"/>
              </a:xfrm>
              <a:prstGeom prst="rect">
                <a:avLst/>
              </a:prstGeom>
              <a:blipFill rotWithShape="1">
                <a:blip r:embed="rId3"/>
                <a:stretch>
                  <a:fillRect l="-3627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単一層ニューラルネットワーク（</a:t>
            </a:r>
            <a:r>
              <a:rPr lang="en-US" altLang="ja-JP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neural network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kumimoji="1" lang="ja-JP" altLang="en-US" dirty="0">
              <a:latin typeface="Malgun Gothic" panose="020B0503020000020004" pitchFamily="34" charset="-127"/>
            </a:endParaRPr>
          </a:p>
        </p:txBody>
      </p:sp>
      <p:pic>
        <p:nvPicPr>
          <p:cNvPr id="20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39" y="1242459"/>
            <a:ext cx="5383530" cy="363474"/>
          </a:xfrm>
          <a:prstGeom prst="rect">
            <a:avLst/>
          </a:prstGeom>
        </p:spPr>
      </p:pic>
      <p:sp>
        <p:nvSpPr>
          <p:cNvPr id="21" name="TextBox 10"/>
          <p:cNvSpPr txBox="1"/>
          <p:nvPr/>
        </p:nvSpPr>
        <p:spPr>
          <a:xfrm>
            <a:off x="284065" y="1131809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Training set: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=""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2545930" y="1754575"/>
                <a:ext cx="5901872" cy="792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𝑾</m:t>
                          </m:r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𝑾𝑿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930" y="1754575"/>
                <a:ext cx="5901872" cy="7923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715038" y="2898770"/>
                <a:ext cx="28964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8" y="2898770"/>
                <a:ext cx="2896499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715039" y="3602440"/>
                <a:ext cx="7031284" cy="123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,       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&amp;−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), 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  <a:p>
                <a:endParaRPr lang="en-US" altLang="ja-JP" dirty="0" smtClean="0"/>
              </a:p>
              <a:p>
                <a:r>
                  <a:rPr lang="en-US" altLang="ja-JP" sz="2000" dirty="0"/>
                  <a:t> </a:t>
                </a:r>
                <a:r>
                  <a:rPr lang="en-US" altLang="ja-JP" sz="2000" dirty="0" smtClean="0"/>
                  <a:t>                          </a:t>
                </a:r>
                <a:r>
                  <a:rPr lang="en-US" altLang="ja-JP" sz="2000" dirty="0" smtClean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−(</m:t>
                    </m:r>
                    <m:r>
                      <a:rPr lang="en-US" altLang="ja-JP" sz="2000" b="0" i="1" smtClean="0">
                        <a:latin typeface="Cambria Math"/>
                      </a:rPr>
                      <m:t>𝑦</m:t>
                    </m:r>
                    <m:r>
                      <a:rPr lang="en-US" altLang="ja-JP" sz="2000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/>
                      </a:rPr>
                      <m:t>log</m:t>
                    </m:r>
                    <m:r>
                      <a:rPr lang="en-US" altLang="ja-JP" sz="2000" b="0" i="1" smtClean="0">
                        <a:latin typeface="Cambria Math"/>
                      </a:rPr>
                      <m:t>⁡(1−</m:t>
                    </m:r>
                    <m:sSub>
                      <m:sSubPr>
                        <m:ctrlPr>
                          <a:rPr lang="en-US" altLang="ja-JP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))</m:t>
                    </m:r>
                  </m:oMath>
                </a14:m>
                <a:endParaRPr kumimoji="1" lang="ja-JP" altLang="en-US" sz="2000" dirty="0">
                  <a:latin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9" y="3602440"/>
                <a:ext cx="7031284" cy="1231491"/>
              </a:xfrm>
              <a:prstGeom prst="rect">
                <a:avLst/>
              </a:prstGeom>
              <a:blipFill rotWithShape="1">
                <a:blip r:embed="rId7"/>
                <a:stretch>
                  <a:fillRect b="-6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0"/>
          <p:cNvSpPr txBox="1"/>
          <p:nvPr/>
        </p:nvSpPr>
        <p:spPr>
          <a:xfrm>
            <a:off x="-108960" y="5176004"/>
            <a:ext cx="260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400" dirty="0" smtClean="0"/>
              <a:t>Objective </a:t>
            </a:r>
            <a:r>
              <a:rPr lang="en-US" sz="2400" dirty="0"/>
              <a:t>function: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8098569" y="3723495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algun Gothic" panose="020B0503020000020004" pitchFamily="34" charset="-127"/>
              </a:rPr>
              <a:t>交差エントロピー誤差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715038" y="4982457"/>
                <a:ext cx="6592830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b="0" i="1" smtClean="0">
                              <a:latin typeface="Cambria Math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ja-JP" i="1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8" y="4982457"/>
                <a:ext cx="6592830" cy="84875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5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Malgun Gothic" panose="020B0503020000020004" pitchFamily="34" charset="-127"/>
              </a:rPr>
              <a:t>補足</a:t>
            </a:r>
            <a:r>
              <a:rPr lang="ja-JP" altLang="en-US" dirty="0">
                <a:latin typeface="Malgun Gothic" panose="020B0503020000020004" pitchFamily="34" charset="-127"/>
              </a:rPr>
              <a:t>：</a:t>
            </a:r>
            <a:r>
              <a:rPr lang="ja-JP" altLang="en-US" dirty="0" smtClean="0">
                <a:latin typeface="Malgun Gothic" panose="020B0503020000020004" pitchFamily="34" charset="-127"/>
              </a:rPr>
              <a:t>交差</a:t>
            </a:r>
            <a:r>
              <a:rPr lang="ja-JP" altLang="en-US" dirty="0">
                <a:latin typeface="Malgun Gothic" panose="020B0503020000020004" pitchFamily="34" charset="-127"/>
              </a:rPr>
              <a:t>エントロピー誤差の理解</a:t>
            </a:r>
            <a:endParaRPr kumimoji="1" lang="ja-JP" altLang="en-US" dirty="0">
              <a:latin typeface="Malgun Gothic" panose="020B0503020000020004" pitchFamily="34" charset="-127"/>
            </a:endParaRPr>
          </a:p>
        </p:txBody>
      </p:sp>
      <p:cxnSp>
        <p:nvCxnSpPr>
          <p:cNvPr id="13" name="Straight Connector 21"/>
          <p:cNvCxnSpPr/>
          <p:nvPr/>
        </p:nvCxnSpPr>
        <p:spPr>
          <a:xfrm flipH="1" flipV="1">
            <a:off x="518745" y="1359976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3"/>
          <p:cNvCxnSpPr/>
          <p:nvPr/>
        </p:nvCxnSpPr>
        <p:spPr>
          <a:xfrm>
            <a:off x="290145" y="3288216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50" y="2656207"/>
            <a:ext cx="4712970" cy="2221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9"/>
              <p14:cNvContentPartPr/>
              <p14:nvPr/>
            </p14:nvContentPartPr>
            <p14:xfrm>
              <a:off x="365985" y="846225"/>
              <a:ext cx="2816280" cy="2883240"/>
            </p14:xfrm>
          </p:contentPart>
        </mc:Choice>
        <mc:Fallback xmlns="">
          <p:pic>
            <p:nvPicPr>
              <p:cNvPr id="21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985" y="835065"/>
                <a:ext cx="2835360" cy="29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インク 21"/>
              <p14:cNvContentPartPr/>
              <p14:nvPr/>
            </p14:nvContentPartPr>
            <p14:xfrm>
              <a:off x="1138185" y="1067985"/>
              <a:ext cx="1100880" cy="443520"/>
            </p14:xfrm>
          </p:contentPart>
        </mc:Choice>
        <mc:Fallback xmlns="">
          <p:pic>
            <p:nvPicPr>
              <p:cNvPr id="22" name="インク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0985" y="1056825"/>
                <a:ext cx="1117800" cy="4586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45" y="3354586"/>
            <a:ext cx="814730" cy="367589"/>
          </a:xfrm>
          <a:prstGeom prst="rect">
            <a:avLst/>
          </a:prstGeom>
        </p:spPr>
      </p:pic>
      <p:sp>
        <p:nvSpPr>
          <p:cNvPr id="10" name="TextBox 42"/>
          <p:cNvSpPr txBox="1"/>
          <p:nvPr/>
        </p:nvSpPr>
        <p:spPr>
          <a:xfrm>
            <a:off x="1166482" y="1050710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1" name="Straight Connector 21"/>
          <p:cNvCxnSpPr/>
          <p:nvPr/>
        </p:nvCxnSpPr>
        <p:spPr>
          <a:xfrm flipH="1" flipV="1">
            <a:off x="518745" y="4085001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3"/>
          <p:cNvCxnSpPr/>
          <p:nvPr/>
        </p:nvCxnSpPr>
        <p:spPr>
          <a:xfrm>
            <a:off x="288166" y="6470442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66" y="6536812"/>
            <a:ext cx="814730" cy="367589"/>
          </a:xfrm>
          <a:prstGeom prst="rect">
            <a:avLst/>
          </a:prstGeom>
        </p:spPr>
      </p:pic>
      <p:sp>
        <p:nvSpPr>
          <p:cNvPr id="17" name="TextBox 42"/>
          <p:cNvSpPr txBox="1"/>
          <p:nvPr/>
        </p:nvSpPr>
        <p:spPr>
          <a:xfrm>
            <a:off x="1317874" y="4034789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2956785" y="659723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24"/>
          <p:cNvSpPr txBox="1"/>
          <p:nvPr/>
        </p:nvSpPr>
        <p:spPr>
          <a:xfrm>
            <a:off x="365985" y="661682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0"/>
          <p:cNvSpPr txBox="1"/>
          <p:nvPr/>
        </p:nvSpPr>
        <p:spPr>
          <a:xfrm>
            <a:off x="2956785" y="343332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65985" y="33974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1"/>
              <p14:cNvContentPartPr/>
              <p14:nvPr/>
            </p14:nvContentPartPr>
            <p14:xfrm>
              <a:off x="605633" y="4064723"/>
              <a:ext cx="2859120" cy="2325240"/>
            </p14:xfrm>
          </p:contentPart>
        </mc:Choice>
        <mc:Fallback xmlns="">
          <p:pic>
            <p:nvPicPr>
              <p:cNvPr id="25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7353" y="4054283"/>
                <a:ext cx="2873880" cy="23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インク 27"/>
              <p14:cNvContentPartPr/>
              <p14:nvPr/>
            </p14:nvContentPartPr>
            <p14:xfrm>
              <a:off x="3128947" y="4182057"/>
              <a:ext cx="43560" cy="2360880"/>
            </p14:xfrm>
          </p:contentPart>
        </mc:Choice>
        <mc:Fallback xmlns="">
          <p:pic>
            <p:nvPicPr>
              <p:cNvPr id="28" name="インク 2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19587" y="4176657"/>
                <a:ext cx="60840" cy="23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877633" y="896629"/>
                <a:ext cx="7031284" cy="123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,       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&amp;−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), 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b="0" dirty="0" smtClean="0"/>
              </a:p>
              <a:p>
                <a:endParaRPr lang="en-US" altLang="ja-JP" dirty="0" smtClean="0"/>
              </a:p>
              <a:p>
                <a:r>
                  <a:rPr lang="en-US" altLang="ja-JP" sz="2000" dirty="0"/>
                  <a:t> </a:t>
                </a:r>
                <a:r>
                  <a:rPr lang="en-US" altLang="ja-JP" sz="2000" dirty="0" smtClean="0"/>
                  <a:t>                          </a:t>
                </a:r>
                <a:r>
                  <a:rPr lang="en-US" altLang="ja-JP" sz="2000" dirty="0" smtClean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−(</m:t>
                    </m:r>
                    <m:r>
                      <a:rPr lang="en-US" altLang="ja-JP" sz="2000" b="0" i="1" smtClean="0">
                        <a:latin typeface="Cambria Math"/>
                      </a:rPr>
                      <m:t>𝑦</m:t>
                    </m:r>
                    <m:r>
                      <a:rPr lang="en-US" altLang="ja-JP" sz="2000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/>
                      </a:rPr>
                      <m:t>log</m:t>
                    </m:r>
                    <m:r>
                      <a:rPr lang="en-US" altLang="ja-JP" sz="2000" b="0" i="1" smtClean="0">
                        <a:latin typeface="Cambria Math"/>
                      </a:rPr>
                      <m:t>⁡(1−</m:t>
                    </m:r>
                    <m:sSub>
                      <m:sSubPr>
                        <m:ctrlPr>
                          <a:rPr lang="en-US" altLang="ja-JP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ja-JP" sz="2000" i="1">
                            <a:latin typeface="Cambria Math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))</m:t>
                    </m:r>
                  </m:oMath>
                </a14:m>
                <a:endParaRPr kumimoji="1" lang="ja-JP" altLang="en-US" sz="2000" dirty="0">
                  <a:latin typeface="Malgun Gothic" panose="020B0503020000020004" pitchFamily="34" charset="-127"/>
                </a:endParaRPr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633" y="896629"/>
                <a:ext cx="7031284" cy="1231491"/>
              </a:xfrm>
              <a:prstGeom prst="rect">
                <a:avLst/>
              </a:prstGeom>
              <a:blipFill rotWithShape="1">
                <a:blip r:embed="rId17"/>
                <a:stretch>
                  <a:fillRect b="-6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8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351" y="943941"/>
            <a:ext cx="182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Hypothesis:</a:t>
            </a:r>
          </a:p>
        </p:txBody>
      </p:sp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Malgun Gothic" panose="020B0503020000020004" pitchFamily="34" charset="-127"/>
              </a:rPr>
              <a:t>単一層</a:t>
            </a:r>
            <a:r>
              <a:rPr lang="ja-JP" altLang="en-US" sz="2800" dirty="0" smtClean="0">
                <a:latin typeface="Malgun Gothic" panose="020B0503020000020004" pitchFamily="34" charset="-127"/>
              </a:rPr>
              <a:t>ニューラルネットワーク</a:t>
            </a:r>
            <a:r>
              <a:rPr lang="en-US" altLang="ja-JP" sz="2800" dirty="0"/>
              <a:t>+ </a:t>
            </a:r>
            <a:r>
              <a:rPr lang="ja-JP" altLang="en-US" sz="2800" dirty="0"/>
              <a:t>勾配</a:t>
            </a:r>
            <a:r>
              <a:rPr lang="ja-JP" altLang="en-US" sz="2800" dirty="0" smtClean="0"/>
              <a:t>降下法</a:t>
            </a:r>
            <a:r>
              <a:rPr lang="ja-JP" altLang="en-US" sz="2400" dirty="0"/>
              <a:t>（</a:t>
            </a:r>
            <a:r>
              <a:rPr lang="en-US" altLang="ja-JP" sz="2400" dirty="0"/>
              <a:t>Gradient descent</a:t>
            </a:r>
            <a:r>
              <a:rPr lang="ja-JP" altLang="en-US" sz="2400" dirty="0"/>
              <a:t>）</a:t>
            </a:r>
            <a:endParaRPr kumimoji="1" lang="ja-JP" altLang="en-US" sz="2800" dirty="0">
              <a:latin typeface="Malgun Gothic" panose="020B0503020000020004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=""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2281778" y="1033517"/>
                <a:ext cx="3686266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𝑊𝑋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778" y="1033517"/>
                <a:ext cx="3686266" cy="6756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0"/>
          <p:cNvSpPr txBox="1"/>
          <p:nvPr/>
        </p:nvSpPr>
        <p:spPr>
          <a:xfrm>
            <a:off x="323503" y="1780388"/>
            <a:ext cx="260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r>
              <a:rPr lang="en-US" sz="2400" dirty="0" smtClean="0"/>
              <a:t>Objective </a:t>
            </a:r>
            <a:r>
              <a:rPr lang="en-US" sz="2400" dirty="0"/>
              <a:t>function: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281778" y="2011220"/>
                <a:ext cx="7286290" cy="93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𝑤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b="0" i="1" smtClean="0">
                              <a:latin typeface="Cambria Math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ja-JP" sz="2000" i="1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778" y="2011220"/>
                <a:ext cx="7286290" cy="93288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9"/>
          <p:cNvSpPr txBox="1"/>
          <p:nvPr/>
        </p:nvSpPr>
        <p:spPr>
          <a:xfrm>
            <a:off x="377496" y="2944104"/>
            <a:ext cx="271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r">
              <a:defRPr sz="2400"/>
            </a:lvl1pPr>
          </a:lstStyle>
          <a:p>
            <a:pPr algn="l"/>
            <a:r>
              <a:rPr lang="en-US" dirty="0"/>
              <a:t>Gradient </a:t>
            </a:r>
            <a:r>
              <a:rPr lang="en-US" dirty="0" smtClean="0"/>
              <a:t>Descent:</a:t>
            </a:r>
            <a:endParaRPr lang="en-US" dirty="0"/>
          </a:p>
        </p:txBody>
      </p:sp>
      <p:sp>
        <p:nvSpPr>
          <p:cNvPr id="18" name="TextBox 31"/>
          <p:cNvSpPr txBox="1"/>
          <p:nvPr/>
        </p:nvSpPr>
        <p:spPr>
          <a:xfrm>
            <a:off x="1592828" y="3405769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Repeat</a:t>
            </a:r>
            <a:endParaRPr lang="en-US" sz="2400" dirty="0" smtClean="0"/>
          </a:p>
        </p:txBody>
      </p:sp>
      <p:pic>
        <p:nvPicPr>
          <p:cNvPr id="19" name="Picture 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84" y="4083432"/>
            <a:ext cx="109728" cy="304038"/>
          </a:xfrm>
          <a:prstGeom prst="rect">
            <a:avLst/>
          </a:prstGeom>
        </p:spPr>
      </p:pic>
      <p:pic>
        <p:nvPicPr>
          <p:cNvPr id="29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20" y="3453805"/>
            <a:ext cx="109728" cy="304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808514" y="3538272"/>
                <a:ext cx="2315185" cy="697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 :=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−</m:t>
                      </m:r>
                      <m:r>
                        <a:rPr kumimoji="1" lang="ja-JP" altLang="en-US" b="0" i="1" smtClean="0">
                          <a:latin typeface="Cambria Math"/>
                        </a:rPr>
                        <m:t>𝛼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ja-JP" alt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14" y="3538272"/>
                <a:ext cx="2315185" cy="69717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09" y="2947035"/>
            <a:ext cx="2895600" cy="2523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966106" y="4402631"/>
                <a:ext cx="4427430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ja-JP" alt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𝑤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=…=</m:t>
                      </m:r>
                      <m:f>
                        <m:f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106" y="4402631"/>
                <a:ext cx="4427430" cy="84856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0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1^{(2)}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2^{(2)}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1^{(2)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2^{(2)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L =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s_l =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y \in \mathbb{R}^K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4&#10;$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1\\0\\0\\0&#10;\end{smallmatrix} \right]&#10;$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1\\0\\0&#10;\end{smallmatrix} \right]&#10;$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1\\0&#10;\end{smallmatrix} \right]&#10;$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left[ \begin{smallmatrix}&#10;0\\0\\0\\1&#10;\end{smallmatrix} \right]&#10;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9344</TotalTime>
  <Words>3000</Words>
  <Application>Microsoft Office PowerPoint</Application>
  <PresentationFormat>ユーザー設定</PresentationFormat>
  <Paragraphs>345</Paragraphs>
  <Slides>26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Office テーマ</vt:lpstr>
      <vt:lpstr>Machine Learning #NN</vt:lpstr>
      <vt:lpstr>おさらい：boom#3 : 2010年〜現在 </vt:lpstr>
      <vt:lpstr>Agenda：NN</vt:lpstr>
      <vt:lpstr>パーセプトロン（Perceptron）</vt:lpstr>
      <vt:lpstr>パーセプトロン（Perceptron）</vt:lpstr>
      <vt:lpstr>単一層ニューラルネットワーク（neural network）</vt:lpstr>
      <vt:lpstr>単一層ニューラルネットワーク（neural network）</vt:lpstr>
      <vt:lpstr>補足：交差エントロピー誤差の理解</vt:lpstr>
      <vt:lpstr>単一層ニューラルネットワーク+ 勾配降下法（Gradient descent）</vt:lpstr>
      <vt:lpstr>補足：サンプルソース</vt:lpstr>
      <vt:lpstr>XOR問題</vt:lpstr>
      <vt:lpstr>XOR問題</vt:lpstr>
      <vt:lpstr>XOR問題</vt:lpstr>
      <vt:lpstr>XOR問題</vt:lpstr>
      <vt:lpstr>XOR問題</vt:lpstr>
      <vt:lpstr>XOR問題</vt:lpstr>
      <vt:lpstr>中間層、隠れ層</vt:lpstr>
      <vt:lpstr>中間層、隠れ層</vt:lpstr>
      <vt:lpstr>中間層、隠れ層</vt:lpstr>
      <vt:lpstr>中間層、隠れ層</vt:lpstr>
      <vt:lpstr>中間層、隠れ層</vt:lpstr>
      <vt:lpstr>補足：活性化関数（activation function）</vt:lpstr>
      <vt:lpstr>Multiple output units: One-vs-all</vt:lpstr>
      <vt:lpstr>損失関数（Cost function）</vt:lpstr>
      <vt:lpstr>過学習（over-fit）へ対策：Regularization（正規化）</vt:lpstr>
      <vt:lpstr>パーセプトロン（Perceptron）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gm3187</cp:lastModifiedBy>
  <cp:revision>756</cp:revision>
  <dcterms:created xsi:type="dcterms:W3CDTF">2019-04-20T15:03:58Z</dcterms:created>
  <dcterms:modified xsi:type="dcterms:W3CDTF">2019-05-22T09:19:22Z</dcterms:modified>
</cp:coreProperties>
</file>