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56" r:id="rId6"/>
    <p:sldId id="333" r:id="rId7"/>
    <p:sldId id="331" r:id="rId8"/>
    <p:sldId id="334" r:id="rId9"/>
    <p:sldId id="335" r:id="rId10"/>
    <p:sldId id="344" r:id="rId11"/>
    <p:sldId id="338" r:id="rId12"/>
    <p:sldId id="339" r:id="rId13"/>
    <p:sldId id="352" r:id="rId14"/>
    <p:sldId id="347" r:id="rId15"/>
    <p:sldId id="355" r:id="rId16"/>
    <p:sldId id="353" r:id="rId17"/>
    <p:sldId id="350" r:id="rId18"/>
    <p:sldId id="349" r:id="rId19"/>
    <p:sldId id="345" r:id="rId20"/>
    <p:sldId id="306" r:id="rId21"/>
    <p:sldId id="332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=""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=""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=""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=""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=""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=""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=""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=""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=""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=""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=""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=""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=""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=""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=""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=""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=""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=""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=""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=""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=""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=""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14.xml"/><Relationship Id="rId7" Type="http://schemas.openxmlformats.org/officeDocument/2006/relationships/image" Target="../media/image39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17.xml"/><Relationship Id="rId7" Type="http://schemas.openxmlformats.org/officeDocument/2006/relationships/image" Target="../media/image3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8.png"/><Relationship Id="rId11" Type="http://schemas.openxmlformats.org/officeDocument/2006/relationships/image" Target="../media/image44.png"/><Relationship Id="rId5" Type="http://schemas.openxmlformats.org/officeDocument/2006/relationships/image" Target="../media/image37.png"/><Relationship Id="rId10" Type="http://schemas.openxmlformats.org/officeDocument/2006/relationships/image" Target="../media/image12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tags" Target="../tags/tag20.xml"/><Relationship Id="rId21" Type="http://schemas.openxmlformats.org/officeDocument/2006/relationships/image" Target="../media/image34.png"/><Relationship Id="rId7" Type="http://schemas.openxmlformats.org/officeDocument/2006/relationships/tags" Target="../tags/tag24.xml"/><Relationship Id="rId12" Type="http://schemas.openxmlformats.org/officeDocument/2006/relationships/image" Target="../media/image39.png"/><Relationship Id="rId17" Type="http://schemas.openxmlformats.org/officeDocument/2006/relationships/image" Target="../media/image120.png"/><Relationship Id="rId2" Type="http://schemas.openxmlformats.org/officeDocument/2006/relationships/tags" Target="../tags/tag19.xml"/><Relationship Id="rId16" Type="http://schemas.openxmlformats.org/officeDocument/2006/relationships/image" Target="../media/image45.png"/><Relationship Id="rId20" Type="http://schemas.openxmlformats.org/officeDocument/2006/relationships/image" Target="../media/image33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38.png"/><Relationship Id="rId5" Type="http://schemas.openxmlformats.org/officeDocument/2006/relationships/tags" Target="../tags/tag22.xml"/><Relationship Id="rId15" Type="http://schemas.openxmlformats.org/officeDocument/2006/relationships/image" Target="../media/image13.png"/><Relationship Id="rId23" Type="http://schemas.openxmlformats.org/officeDocument/2006/relationships/image" Target="../media/image36.png"/><Relationship Id="rId10" Type="http://schemas.openxmlformats.org/officeDocument/2006/relationships/image" Target="../media/image37.png"/><Relationship Id="rId19" Type="http://schemas.openxmlformats.org/officeDocument/2006/relationships/image" Target="../media/image32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30.png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27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49.png"/><Relationship Id="rId5" Type="http://schemas.openxmlformats.org/officeDocument/2006/relationships/tags" Target="../tags/tag30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tags" Target="../tags/tag29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51.png"/><Relationship Id="rId3" Type="http://schemas.openxmlformats.org/officeDocument/2006/relationships/tags" Target="../tags/tag35.xml"/><Relationship Id="rId21" Type="http://schemas.openxmlformats.org/officeDocument/2006/relationships/image" Target="../media/image54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0.png"/><Relationship Id="rId17" Type="http://schemas.openxmlformats.org/officeDocument/2006/relationships/image" Target="../media/image50.png"/><Relationship Id="rId2" Type="http://schemas.openxmlformats.org/officeDocument/2006/relationships/tags" Target="../tags/tag3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9.png"/><Relationship Id="rId5" Type="http://schemas.openxmlformats.org/officeDocument/2006/relationships/tags" Target="../tags/tag37.xml"/><Relationship Id="rId15" Type="http://schemas.openxmlformats.org/officeDocument/2006/relationships/image" Target="../media/image63.png"/><Relationship Id="rId10" Type="http://schemas.openxmlformats.org/officeDocument/2006/relationships/image" Target="../media/image56.png"/><Relationship Id="rId19" Type="http://schemas.openxmlformats.org/officeDocument/2006/relationships/image" Target="../media/image52.png"/><Relationship Id="rId4" Type="http://schemas.openxmlformats.org/officeDocument/2006/relationships/tags" Target="../tags/tag36.xml"/><Relationship Id="rId9" Type="http://schemas.openxmlformats.org/officeDocument/2006/relationships/image" Target="../media/image55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5.png"/><Relationship Id="rId18" Type="http://schemas.openxmlformats.org/officeDocument/2006/relationships/image" Target="../media/image52.png"/><Relationship Id="rId3" Type="http://schemas.openxmlformats.org/officeDocument/2006/relationships/tags" Target="../tags/tag41.xml"/><Relationship Id="rId21" Type="http://schemas.openxmlformats.org/officeDocument/2006/relationships/image" Target="../media/image59.png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4.png"/><Relationship Id="rId17" Type="http://schemas.openxmlformats.org/officeDocument/2006/relationships/image" Target="../media/image51.png"/><Relationship Id="rId2" Type="http://schemas.openxmlformats.org/officeDocument/2006/relationships/tags" Target="../tags/tag40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57.png"/><Relationship Id="rId5" Type="http://schemas.openxmlformats.org/officeDocument/2006/relationships/tags" Target="../tags/tag43.xml"/><Relationship Id="rId15" Type="http://schemas.openxmlformats.org/officeDocument/2006/relationships/image" Target="../media/image49.png"/><Relationship Id="rId10" Type="http://schemas.openxmlformats.org/officeDocument/2006/relationships/image" Target="../media/image56.png"/><Relationship Id="rId19" Type="http://schemas.openxmlformats.org/officeDocument/2006/relationships/image" Target="../media/image53.png"/><Relationship Id="rId4" Type="http://schemas.openxmlformats.org/officeDocument/2006/relationships/tags" Target="../tags/tag42.xml"/><Relationship Id="rId9" Type="http://schemas.openxmlformats.org/officeDocument/2006/relationships/image" Target="../media/image55.png"/><Relationship Id="rId1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47.xml"/><Relationship Id="rId21" Type="http://schemas.openxmlformats.org/officeDocument/2006/relationships/image" Target="../media/image68.png"/><Relationship Id="rId7" Type="http://schemas.openxmlformats.org/officeDocument/2006/relationships/tags" Target="../tags/tag51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46.xml"/><Relationship Id="rId16" Type="http://schemas.openxmlformats.org/officeDocument/2006/relationships/image" Target="../media/image54.png"/><Relationship Id="rId20" Type="http://schemas.openxmlformats.org/officeDocument/2006/relationships/image" Target="../media/image67.png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image" Target="../media/image49.png"/><Relationship Id="rId5" Type="http://schemas.openxmlformats.org/officeDocument/2006/relationships/tags" Target="../tags/tag49.xml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9.png"/><Relationship Id="rId4" Type="http://schemas.openxmlformats.org/officeDocument/2006/relationships/tags" Target="../tags/tag48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26" Type="http://schemas.openxmlformats.org/officeDocument/2006/relationships/image" Target="../media/image55.png"/><Relationship Id="rId3" Type="http://schemas.openxmlformats.org/officeDocument/2006/relationships/tags" Target="../tags/tag54.xml"/><Relationship Id="rId21" Type="http://schemas.openxmlformats.org/officeDocument/2006/relationships/image" Target="../media/image71.png"/><Relationship Id="rId7" Type="http://schemas.openxmlformats.org/officeDocument/2006/relationships/tags" Target="../tags/tag58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5" Type="http://schemas.openxmlformats.org/officeDocument/2006/relationships/image" Target="../media/image75.png"/><Relationship Id="rId2" Type="http://schemas.openxmlformats.org/officeDocument/2006/relationships/tags" Target="../tags/tag53.xml"/><Relationship Id="rId16" Type="http://schemas.openxmlformats.org/officeDocument/2006/relationships/image" Target="../media/image51.png"/><Relationship Id="rId20" Type="http://schemas.openxmlformats.org/officeDocument/2006/relationships/image" Target="../media/image70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74.png"/><Relationship Id="rId5" Type="http://schemas.openxmlformats.org/officeDocument/2006/relationships/tags" Target="../tags/tag56.xml"/><Relationship Id="rId15" Type="http://schemas.openxmlformats.org/officeDocument/2006/relationships/image" Target="../media/image50.png"/><Relationship Id="rId23" Type="http://schemas.openxmlformats.org/officeDocument/2006/relationships/image" Target="../media/image73.png"/><Relationship Id="rId10" Type="http://schemas.openxmlformats.org/officeDocument/2006/relationships/tags" Target="../tags/tag61.xml"/><Relationship Id="rId19" Type="http://schemas.openxmlformats.org/officeDocument/2006/relationships/image" Target="../media/image54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49.png"/><Relationship Id="rId22" Type="http://schemas.openxmlformats.org/officeDocument/2006/relationships/image" Target="../media/image72.png"/><Relationship Id="rId27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tags" Target="../tags/tag64.xml"/><Relationship Id="rId21" Type="http://schemas.openxmlformats.org/officeDocument/2006/relationships/image" Target="../media/image78.png"/><Relationship Id="rId7" Type="http://schemas.openxmlformats.org/officeDocument/2006/relationships/tags" Target="../tags/tag68.xm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tags" Target="../tags/tag63.xml"/><Relationship Id="rId16" Type="http://schemas.openxmlformats.org/officeDocument/2006/relationships/image" Target="../media/image54.png"/><Relationship Id="rId20" Type="http://schemas.openxmlformats.org/officeDocument/2006/relationships/image" Target="../media/image77.png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image" Target="../media/image49.png"/><Relationship Id="rId5" Type="http://schemas.openxmlformats.org/officeDocument/2006/relationships/tags" Target="../tags/tag66.xml"/><Relationship Id="rId15" Type="http://schemas.openxmlformats.org/officeDocument/2006/relationships/image" Target="../media/image53.png"/><Relationship Id="rId23" Type="http://schemas.openxmlformats.org/officeDocument/2006/relationships/image" Target="../media/image80.png"/><Relationship Id="rId10" Type="http://schemas.openxmlformats.org/officeDocument/2006/relationships/image" Target="../media/image48.png"/><Relationship Id="rId19" Type="http://schemas.openxmlformats.org/officeDocument/2006/relationships/image" Target="../media/image76.png"/><Relationship Id="rId4" Type="http://schemas.openxmlformats.org/officeDocument/2006/relationships/tags" Target="../tags/tag65.xml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1.xml"/><Relationship Id="rId7" Type="http://schemas.openxmlformats.org/officeDocument/2006/relationships/customXml" Target="../ink/ink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2.xml"/><Relationship Id="rId1" Type="http://schemas.openxmlformats.org/officeDocument/2006/relationships/tags" Target="../tags/tag69.xml"/><Relationship Id="rId6" Type="http://schemas.openxmlformats.org/officeDocument/2006/relationships/image" Target="../media/image87.png"/><Relationship Id="rId11" Type="http://schemas.openxmlformats.org/officeDocument/2006/relationships/customXml" Target="../ink/ink3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16.xml"/><Relationship Id="rId40" Type="http://schemas.openxmlformats.org/officeDocument/2006/relationships/image" Target="../media/image80.emf"/><Relationship Id="rId45" Type="http://schemas.openxmlformats.org/officeDocument/2006/relationships/customXml" Target="../ink/ink20.xml"/><Relationship Id="rId5" Type="http://schemas.openxmlformats.org/officeDocument/2006/relationships/image" Target="../media/image103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7.xml"/><Relationship Id="rId31" Type="http://schemas.openxmlformats.org/officeDocument/2006/relationships/customXml" Target="../ink/ink13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2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1.xml"/><Relationship Id="rId30" Type="http://schemas.openxmlformats.org/officeDocument/2006/relationships/image" Target="../media/image75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tags" Target="../tags/tag3.xml"/><Relationship Id="rId7" Type="http://schemas.openxmlformats.org/officeDocument/2006/relationships/image" Target="../media/image130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21.png"/><Relationship Id="rId1" Type="http://schemas.openxmlformats.org/officeDocument/2006/relationships/tags" Target="../tags/tag1.xml"/><Relationship Id="rId6" Type="http://schemas.openxmlformats.org/officeDocument/2006/relationships/image" Target="../media/image120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8.png"/><Relationship Id="rId3" Type="http://schemas.openxmlformats.org/officeDocument/2006/relationships/tags" Target="../tags/tag6.xml"/><Relationship Id="rId21" Type="http://schemas.openxmlformats.org/officeDocument/2006/relationships/image" Target="../media/image120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17" Type="http://schemas.openxmlformats.org/officeDocument/2006/relationships/image" Target="../media/image27.png"/><Relationship Id="rId2" Type="http://schemas.openxmlformats.org/officeDocument/2006/relationships/tags" Target="../tags/tag5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19" Type="http://schemas.openxmlformats.org/officeDocument/2006/relationships/image" Target="../media/image29.png"/><Relationship Id="rId4" Type="http://schemas.openxmlformats.org/officeDocument/2006/relationships/slideLayout" Target="../slideLayouts/slideLayout2.xml"/><Relationship Id="rId1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6.png"/><Relationship Id="rId3" Type="http://schemas.openxmlformats.org/officeDocument/2006/relationships/tags" Target="../tags/tag9.xml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11.xml"/><Relationship Id="rId10" Type="http://schemas.openxmlformats.org/officeDocument/2006/relationships/image" Target="../media/image33.png"/><Relationship Id="rId4" Type="http://schemas.openxmlformats.org/officeDocument/2006/relationships/tags" Target="../tags/tag10.xml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97465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=""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3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2" grpId="0"/>
      <p:bldP spid="73" grpId="0"/>
      <p:bldP spid="74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779" y="3594184"/>
                <a:ext cx="79861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=""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=""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10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FF0000"/>
                    </a:solidFill>
                  </a:rPr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>
                    <a:solidFill>
                      <a:srgbClr val="FF0000"/>
                    </a:solidFill>
                  </a:rPr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62727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="" xmlns:a16="http://schemas.microsoft.com/office/drawing/2014/main" id="{2DF831DC-1AAB-4312-8EB0-E85857CA9F3E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2DF831DC-1AAB-4312-8EB0-E85857CA9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="" xmlns:a16="http://schemas.microsoft.com/office/drawing/2014/main" id="{92957033-0FD1-4E38-901C-59EBF0EDB12E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2957033-0FD1-4E38-901C-59EBF0EDB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0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sp>
        <p:nvSpPr>
          <p:cNvPr id="36" name="Oval 55">
            <a:extLst>
              <a:ext uri="{FF2B5EF4-FFF2-40B4-BE49-F238E27FC236}">
                <a16:creationId xmlns="" xmlns:a16="http://schemas.microsoft.com/office/drawing/2014/main" id="{2D1F6F3C-0C5F-47DF-869A-950A1927B6F2}"/>
              </a:ext>
            </a:extLst>
          </p:cNvPr>
          <p:cNvSpPr/>
          <p:nvPr/>
        </p:nvSpPr>
        <p:spPr>
          <a:xfrm>
            <a:off x="2623193" y="3793734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="" xmlns:a16="http://schemas.microsoft.com/office/drawing/2014/main" id="{187F6998-3083-4E6E-8AF9-38CDC906B52D}"/>
              </a:ext>
            </a:extLst>
          </p:cNvPr>
          <p:cNvGrpSpPr/>
          <p:nvPr/>
        </p:nvGrpSpPr>
        <p:grpSpPr>
          <a:xfrm>
            <a:off x="686960" y="4371415"/>
            <a:ext cx="425097" cy="426786"/>
            <a:chOff x="344364" y="4691157"/>
            <a:chExt cx="425097" cy="426786"/>
          </a:xfrm>
        </p:grpSpPr>
        <p:sp>
          <p:nvSpPr>
            <p:cNvPr id="44" name="Oval 54">
              <a:extLst>
                <a:ext uri="{FF2B5EF4-FFF2-40B4-BE49-F238E27FC236}">
                  <a16:creationId xmlns="" xmlns:a16="http://schemas.microsoft.com/office/drawing/2014/main" id="{525A86BF-8AB4-4BCD-93B8-2E2F513FA040}"/>
                </a:ext>
              </a:extLst>
            </p:cNvPr>
            <p:cNvSpPr/>
            <p:nvPr/>
          </p:nvSpPr>
          <p:spPr>
            <a:xfrm>
              <a:off x="344364" y="469115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61">
              <a:extLst>
                <a:ext uri="{FF2B5EF4-FFF2-40B4-BE49-F238E27FC236}">
                  <a16:creationId xmlns="" xmlns:a16="http://schemas.microsoft.com/office/drawing/2014/main" id="{F07416E4-0CD6-4F67-AAF8-8AC1840DA3D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53" y="4847122"/>
              <a:ext cx="179788" cy="122963"/>
            </a:xfrm>
            <a:prstGeom prst="rect">
              <a:avLst/>
            </a:prstGeom>
          </p:spPr>
        </p:pic>
      </p:grpSp>
      <p:grpSp>
        <p:nvGrpSpPr>
          <p:cNvPr id="20" name="グループ化 19">
            <a:extLst>
              <a:ext uri="{FF2B5EF4-FFF2-40B4-BE49-F238E27FC236}">
                <a16:creationId xmlns="" xmlns:a16="http://schemas.microsoft.com/office/drawing/2014/main" id="{C461C290-07CE-4F36-891B-00DFD8F2766F}"/>
              </a:ext>
            </a:extLst>
          </p:cNvPr>
          <p:cNvGrpSpPr/>
          <p:nvPr/>
        </p:nvGrpSpPr>
        <p:grpSpPr>
          <a:xfrm>
            <a:off x="686960" y="5225573"/>
            <a:ext cx="425097" cy="426786"/>
            <a:chOff x="344364" y="5188227"/>
            <a:chExt cx="425097" cy="426786"/>
          </a:xfrm>
        </p:grpSpPr>
        <p:sp>
          <p:nvSpPr>
            <p:cNvPr id="43" name="Oval 53">
              <a:extLst>
                <a:ext uri="{FF2B5EF4-FFF2-40B4-BE49-F238E27FC236}">
                  <a16:creationId xmlns="" xmlns:a16="http://schemas.microsoft.com/office/drawing/2014/main" id="{7FEA8976-C329-4CD5-A033-3B839A3F1A42}"/>
                </a:ext>
              </a:extLst>
            </p:cNvPr>
            <p:cNvSpPr/>
            <p:nvPr/>
          </p:nvSpPr>
          <p:spPr>
            <a:xfrm>
              <a:off x="344364" y="5188227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62">
              <a:extLst>
                <a:ext uri="{FF2B5EF4-FFF2-40B4-BE49-F238E27FC236}">
                  <a16:creationId xmlns="" xmlns:a16="http://schemas.microsoft.com/office/drawing/2014/main" id="{3E8F863E-5F3B-4D99-B0EB-E712D0E4F80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5339840"/>
              <a:ext cx="184397" cy="12296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="" xmlns:a16="http://schemas.microsoft.com/office/drawing/2014/main" id="{3E820266-C050-4819-8313-BBE3794CAA4D}"/>
              </a:ext>
            </a:extLst>
          </p:cNvPr>
          <p:cNvGrpSpPr/>
          <p:nvPr/>
        </p:nvGrpSpPr>
        <p:grpSpPr>
          <a:xfrm>
            <a:off x="709867" y="3560048"/>
            <a:ext cx="425097" cy="426786"/>
            <a:chOff x="344364" y="4194086"/>
            <a:chExt cx="425097" cy="426786"/>
          </a:xfrm>
        </p:grpSpPr>
        <p:sp>
          <p:nvSpPr>
            <p:cNvPr id="45" name="Oval 55">
              <a:extLst>
                <a:ext uri="{FF2B5EF4-FFF2-40B4-BE49-F238E27FC236}">
                  <a16:creationId xmlns="" xmlns:a16="http://schemas.microsoft.com/office/drawing/2014/main" id="{C09BE068-C49D-4475-AC6C-6234B71BDB79}"/>
                </a:ext>
              </a:extLst>
            </p:cNvPr>
            <p:cNvSpPr/>
            <p:nvPr/>
          </p:nvSpPr>
          <p:spPr>
            <a:xfrm>
              <a:off x="344364" y="4194086"/>
              <a:ext cx="425097" cy="4267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63">
              <a:extLst>
                <a:ext uri="{FF2B5EF4-FFF2-40B4-BE49-F238E27FC236}">
                  <a16:creationId xmlns="" xmlns:a16="http://schemas.microsoft.com/office/drawing/2014/main" id="{040259EA-1A3D-483F-9589-DDE3AD5836F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4342201"/>
              <a:ext cx="184397" cy="122881"/>
            </a:xfrm>
            <a:prstGeom prst="rect">
              <a:avLst/>
            </a:prstGeom>
          </p:spPr>
        </p:pic>
      </p:grpSp>
      <p:cxnSp>
        <p:nvCxnSpPr>
          <p:cNvPr id="24" name="直線矢印コネクタ 23">
            <a:extLst>
              <a:ext uri="{FF2B5EF4-FFF2-40B4-BE49-F238E27FC236}">
                <a16:creationId xmlns="" xmlns:a16="http://schemas.microsoft.com/office/drawing/2014/main" id="{E22ED219-492F-456B-A657-6B4F47C2759A}"/>
              </a:ext>
            </a:extLst>
          </p:cNvPr>
          <p:cNvCxnSpPr>
            <a:cxnSpLocks/>
            <a:stCxn id="45" idx="6"/>
            <a:endCxn id="36" idx="2"/>
          </p:cNvCxnSpPr>
          <p:nvPr/>
        </p:nvCxnSpPr>
        <p:spPr>
          <a:xfrm>
            <a:off x="1134964" y="3773441"/>
            <a:ext cx="1488229" cy="35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="" xmlns:a16="http://schemas.microsoft.com/office/drawing/2014/main" id="{F6DBA544-F3D1-454C-B0B5-1EBCE63905F2}"/>
              </a:ext>
            </a:extLst>
          </p:cNvPr>
          <p:cNvCxnSpPr>
            <a:cxnSpLocks/>
            <a:stCxn id="44" idx="6"/>
            <a:endCxn id="36" idx="2"/>
          </p:cNvCxnSpPr>
          <p:nvPr/>
        </p:nvCxnSpPr>
        <p:spPr>
          <a:xfrm flipV="1">
            <a:off x="1112057" y="4125990"/>
            <a:ext cx="1511136" cy="45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="" xmlns:a16="http://schemas.microsoft.com/office/drawing/2014/main" id="{E32EFEBF-0D67-44D1-BB53-0CD2C334B711}"/>
              </a:ext>
            </a:extLst>
          </p:cNvPr>
          <p:cNvCxnSpPr>
            <a:cxnSpLocks/>
            <a:stCxn id="43" idx="6"/>
            <a:endCxn id="36" idx="2"/>
          </p:cNvCxnSpPr>
          <p:nvPr/>
        </p:nvCxnSpPr>
        <p:spPr>
          <a:xfrm flipV="1">
            <a:off x="1112057" y="4125990"/>
            <a:ext cx="1511136" cy="13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="" xmlns:a16="http://schemas.microsoft.com/office/drawing/2014/main" id="{30B3FFC7-C23B-4FE5-AE03-254416912AF9}"/>
              </a:ext>
            </a:extLst>
          </p:cNvPr>
          <p:cNvSpPr txBox="1"/>
          <p:nvPr/>
        </p:nvSpPr>
        <p:spPr>
          <a:xfrm>
            <a:off x="1456587" y="36141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-10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="" xmlns:a16="http://schemas.microsoft.com/office/drawing/2014/main" id="{4A91FFB6-D40B-48A1-80EC-9BCAF5751162}"/>
              </a:ext>
            </a:extLst>
          </p:cNvPr>
          <p:cNvSpPr txBox="1"/>
          <p:nvPr/>
        </p:nvSpPr>
        <p:spPr>
          <a:xfrm>
            <a:off x="1437932" y="473043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="" xmlns:a16="http://schemas.microsoft.com/office/drawing/2014/main" id="{5A7EACC4-F3A8-4C83-BE96-07151E21C3B0}"/>
              </a:ext>
            </a:extLst>
          </p:cNvPr>
          <p:cNvSpPr txBox="1"/>
          <p:nvPr/>
        </p:nvSpPr>
        <p:spPr>
          <a:xfrm>
            <a:off x="1360228" y="415804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="" xmlns:a16="http://schemas.microsoft.com/office/drawing/2014/main" id="{2F052714-E5DC-4DC5-8FC7-646EC7BA55E0}"/>
                  </a:ext>
                </a:extLst>
              </p:cNvPr>
              <p:cNvSpPr txBox="1"/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𝐎𝐑</m:t>
                    </m:r>
                  </m:oMath>
                </a14:m>
                <a:r>
                  <a:rPr lang="en-US" altLang="ja-JP" sz="1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F052714-E5DC-4DC5-8FC7-646EC7BA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825" y="3588707"/>
                <a:ext cx="798617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55">
            <a:extLst>
              <a:ext uri="{FF2B5EF4-FFF2-40B4-BE49-F238E27FC236}">
                <a16:creationId xmlns="" xmlns:a16="http://schemas.microsoft.com/office/drawing/2014/main" id="{B3AC978D-13DF-4031-ABB1-74855CE9A49F}"/>
              </a:ext>
            </a:extLst>
          </p:cNvPr>
          <p:cNvSpPr/>
          <p:nvPr/>
        </p:nvSpPr>
        <p:spPr>
          <a:xfrm>
            <a:off x="2588779" y="4754535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="" xmlns:a16="http://schemas.microsoft.com/office/drawing/2014/main" id="{0ECF9F2B-92FB-40FF-A862-23B8B87F8F8E}"/>
              </a:ext>
            </a:extLst>
          </p:cNvPr>
          <p:cNvCxnSpPr>
            <a:stCxn id="45" idx="6"/>
            <a:endCxn id="25" idx="2"/>
          </p:cNvCxnSpPr>
          <p:nvPr/>
        </p:nvCxnSpPr>
        <p:spPr>
          <a:xfrm>
            <a:off x="1134964" y="3773441"/>
            <a:ext cx="1453815" cy="131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="" xmlns:a16="http://schemas.microsoft.com/office/drawing/2014/main" id="{DA1825CA-CF87-4942-816D-359598A8E2B1}"/>
              </a:ext>
            </a:extLst>
          </p:cNvPr>
          <p:cNvCxnSpPr>
            <a:cxnSpLocks/>
            <a:stCxn id="44" idx="6"/>
            <a:endCxn id="25" idx="2"/>
          </p:cNvCxnSpPr>
          <p:nvPr/>
        </p:nvCxnSpPr>
        <p:spPr>
          <a:xfrm>
            <a:off x="1112057" y="4584808"/>
            <a:ext cx="1476722" cy="50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="" xmlns:a16="http://schemas.microsoft.com/office/drawing/2014/main" id="{C8268988-59E0-44DF-861F-F98EC7887C16}"/>
              </a:ext>
            </a:extLst>
          </p:cNvPr>
          <p:cNvCxnSpPr>
            <a:cxnSpLocks/>
            <a:stCxn id="43" idx="6"/>
            <a:endCxn id="25" idx="2"/>
          </p:cNvCxnSpPr>
          <p:nvPr/>
        </p:nvCxnSpPr>
        <p:spPr>
          <a:xfrm flipV="1">
            <a:off x="1112057" y="5086791"/>
            <a:ext cx="1476722" cy="3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37FF9210-77CD-4793-877C-FBA87921B8A4}"/>
              </a:ext>
            </a:extLst>
          </p:cNvPr>
          <p:cNvSpPr txBox="1"/>
          <p:nvPr/>
        </p:nvSpPr>
        <p:spPr>
          <a:xfrm>
            <a:off x="1727655" y="43221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="" xmlns:a16="http://schemas.microsoft.com/office/drawing/2014/main" id="{0757364B-3577-4326-B5C3-B348F5C0A8D7}"/>
              </a:ext>
            </a:extLst>
          </p:cNvPr>
          <p:cNvSpPr txBox="1"/>
          <p:nvPr/>
        </p:nvSpPr>
        <p:spPr>
          <a:xfrm>
            <a:off x="1859350" y="475783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="" xmlns:a16="http://schemas.microsoft.com/office/drawing/2014/main" id="{4F812CA4-971F-462E-91EB-E4957B3FEB09}"/>
              </a:ext>
            </a:extLst>
          </p:cNvPr>
          <p:cNvSpPr txBox="1"/>
          <p:nvPr/>
        </p:nvSpPr>
        <p:spPr>
          <a:xfrm>
            <a:off x="1691194" y="5135026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="" xmlns:a16="http://schemas.microsoft.com/office/drawing/2014/main" id="{EAA2B87F-73F9-4DF9-BCD5-649849466079}"/>
                  </a:ext>
                </a:extLst>
              </p:cNvPr>
              <p:cNvSpPr txBox="1"/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2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12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200" b="1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EAA2B87F-73F9-4DF9-BCD5-64984946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30" y="5300184"/>
                <a:ext cx="1702710" cy="276999"/>
              </a:xfrm>
              <a:prstGeom prst="rect">
                <a:avLst/>
              </a:prstGeom>
              <a:blipFill>
                <a:blip r:embed="rId1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5">
            <a:extLst>
              <a:ext uri="{FF2B5EF4-FFF2-40B4-BE49-F238E27FC236}">
                <a16:creationId xmlns="" xmlns:a16="http://schemas.microsoft.com/office/drawing/2014/main" id="{56E951D5-246B-44F6-921D-C7AFCAD3803D}"/>
              </a:ext>
            </a:extLst>
          </p:cNvPr>
          <p:cNvSpPr/>
          <p:nvPr/>
        </p:nvSpPr>
        <p:spPr>
          <a:xfrm>
            <a:off x="2602070" y="2971631"/>
            <a:ext cx="661882" cy="6645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+1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pic>
        <p:nvPicPr>
          <p:cNvPr id="38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74079033-39E6-4A9D-BDCE-27DFD374A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1" t="29619"/>
          <a:stretch/>
        </p:blipFill>
        <p:spPr bwMode="auto">
          <a:xfrm>
            <a:off x="4547533" y="3336681"/>
            <a:ext cx="2009082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="" xmlns:a16="http://schemas.microsoft.com/office/drawing/2014/main" id="{C784650A-5492-4A71-A447-DAAD5DABFA0F}"/>
              </a:ext>
            </a:extLst>
          </p:cNvPr>
          <p:cNvCxnSpPr>
            <a:cxnSpLocks/>
            <a:stCxn id="32" idx="6"/>
            <a:endCxn id="38" idx="1"/>
          </p:cNvCxnSpPr>
          <p:nvPr/>
        </p:nvCxnSpPr>
        <p:spPr>
          <a:xfrm>
            <a:off x="3263952" y="3303887"/>
            <a:ext cx="1283581" cy="107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="" xmlns:a16="http://schemas.microsoft.com/office/drawing/2014/main" id="{EBD0D105-F025-43C5-8214-B8F7A0C06E09}"/>
              </a:ext>
            </a:extLst>
          </p:cNvPr>
          <p:cNvCxnSpPr>
            <a:cxnSpLocks/>
            <a:stCxn id="36" idx="6"/>
            <a:endCxn id="38" idx="1"/>
          </p:cNvCxnSpPr>
          <p:nvPr/>
        </p:nvCxnSpPr>
        <p:spPr>
          <a:xfrm>
            <a:off x="3285075" y="4125990"/>
            <a:ext cx="1262458" cy="252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="" xmlns:a16="http://schemas.microsoft.com/office/drawing/2014/main" id="{AA65239F-7F6C-48BA-B00F-EFD1BF614E37}"/>
              </a:ext>
            </a:extLst>
          </p:cNvPr>
          <p:cNvCxnSpPr>
            <a:cxnSpLocks/>
            <a:stCxn id="25" idx="6"/>
            <a:endCxn id="38" idx="1"/>
          </p:cNvCxnSpPr>
          <p:nvPr/>
        </p:nvCxnSpPr>
        <p:spPr>
          <a:xfrm flipV="1">
            <a:off x="3250661" y="4378042"/>
            <a:ext cx="1296872" cy="70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="" xmlns:a16="http://schemas.microsoft.com/office/drawing/2014/main" id="{A36BCE30-D265-42B4-ACBC-2D3BEDD3F7D3}"/>
              </a:ext>
            </a:extLst>
          </p:cNvPr>
          <p:cNvSpPr txBox="1"/>
          <p:nvPr/>
        </p:nvSpPr>
        <p:spPr>
          <a:xfrm>
            <a:off x="3627187" y="341724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="" xmlns:a16="http://schemas.microsoft.com/office/drawing/2014/main" id="{73568B7F-C136-4EBA-A85E-2A4E154DB579}"/>
              </a:ext>
            </a:extLst>
          </p:cNvPr>
          <p:cNvSpPr txBox="1"/>
          <p:nvPr/>
        </p:nvSpPr>
        <p:spPr>
          <a:xfrm>
            <a:off x="3660546" y="395410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="" xmlns:a16="http://schemas.microsoft.com/office/drawing/2014/main" id="{7A5BEADB-094D-421D-AC24-8A945D95FA02}"/>
              </a:ext>
            </a:extLst>
          </p:cNvPr>
          <p:cNvSpPr txBox="1"/>
          <p:nvPr/>
        </p:nvSpPr>
        <p:spPr>
          <a:xfrm>
            <a:off x="3629408" y="455801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="" xmlns:a16="http://schemas.microsoft.com/office/drawing/2014/main" id="{9D5C4D49-2145-474A-9F0C-82E26D6D5338}"/>
                  </a:ext>
                </a:extLst>
              </p:cNvPr>
              <p:cNvSpPr txBox="1"/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𝐀𝐍𝐃</m:t>
                    </m:r>
                  </m:oMath>
                </a14:m>
                <a:r>
                  <a:rPr kumimoji="1" lang="en-US" altLang="ja-JP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5C4D49-2145-474A-9F0C-82E26D6D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617" y="3840964"/>
                <a:ext cx="1033103" cy="30777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="" xmlns:a16="http://schemas.microsoft.com/office/drawing/2014/main" id="{AB4B2A42-E366-4A86-8C5D-795FFDF466DF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AB4B2A42-E366-4A86-8C5D-795FFDF46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="" xmlns:a16="http://schemas.microsoft.com/office/drawing/2014/main" id="{C0935722-3374-44C8-99AA-FB10D44A2F1B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chemeClr val="tx1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chemeClr val="tx1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AND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r>
                      <m:rPr>
                        <m:nor/>
                      </m:rPr>
                      <a:rPr lang="en-US" altLang="ja-JP" sz="2400" b="1" dirty="0"/>
                      <m:t>NOT</m:t>
                    </m:r>
                    <m:r>
                      <m:rPr>
                        <m:nor/>
                      </m:rPr>
                      <a:rPr lang="en-US" altLang="ja-JP" sz="2400" b="1" dirty="0"/>
                      <m:t> </m:t>
                    </m:r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C0935722-3374-44C8-99AA-FB10D44A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1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Table 65">
            <a:extLst>
              <a:ext uri="{FF2B5EF4-FFF2-40B4-BE49-F238E27FC236}">
                <a16:creationId xmlns="" xmlns:a16="http://schemas.microsoft.com/office/drawing/2014/main" id="{22010BD2-31D1-4B5F-B5D6-4880DF5B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645948"/>
              </p:ext>
            </p:extLst>
          </p:nvPr>
        </p:nvGraphicFramePr>
        <p:xfrm>
          <a:off x="7740590" y="3568547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7" name="Picture 70">
            <a:extLst>
              <a:ext uri="{FF2B5EF4-FFF2-40B4-BE49-F238E27FC236}">
                <a16:creationId xmlns="" xmlns:a16="http://schemas.microsoft.com/office/drawing/2014/main" id="{B68C6A7A-E1C1-479C-9A6E-1938384D76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967" y="3765757"/>
            <a:ext cx="215063" cy="145214"/>
          </a:xfrm>
          <a:prstGeom prst="rect">
            <a:avLst/>
          </a:prstGeom>
        </p:spPr>
      </p:pic>
      <p:pic>
        <p:nvPicPr>
          <p:cNvPr id="68" name="Picture 71">
            <a:extLst>
              <a:ext uri="{FF2B5EF4-FFF2-40B4-BE49-F238E27FC236}">
                <a16:creationId xmlns="" xmlns:a16="http://schemas.microsoft.com/office/drawing/2014/main" id="{75FF9DC3-B548-4A2E-8884-D35C4982567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944" y="3682168"/>
            <a:ext cx="597398" cy="246312"/>
          </a:xfrm>
          <a:prstGeom prst="rect">
            <a:avLst/>
          </a:prstGeom>
        </p:spPr>
      </p:pic>
      <p:pic>
        <p:nvPicPr>
          <p:cNvPr id="69" name="Picture 69">
            <a:extLst>
              <a:ext uri="{FF2B5EF4-FFF2-40B4-BE49-F238E27FC236}">
                <a16:creationId xmlns="" xmlns:a16="http://schemas.microsoft.com/office/drawing/2014/main" id="{6806E2F7-C67A-4A27-8A79-692DAD008AD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70" y="3765757"/>
            <a:ext cx="220578" cy="145214"/>
          </a:xfrm>
          <a:prstGeom prst="rect">
            <a:avLst/>
          </a:prstGeom>
        </p:spPr>
      </p:pic>
      <p:pic>
        <p:nvPicPr>
          <p:cNvPr id="70" name="Picture 73">
            <a:extLst>
              <a:ext uri="{FF2B5EF4-FFF2-40B4-BE49-F238E27FC236}">
                <a16:creationId xmlns="" xmlns:a16="http://schemas.microsoft.com/office/drawing/2014/main" id="{600FAAB7-8D74-459D-9A89-226854B7989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84" y="3621713"/>
            <a:ext cx="351086" cy="323514"/>
          </a:xfrm>
          <a:prstGeom prst="rect">
            <a:avLst/>
          </a:prstGeom>
        </p:spPr>
      </p:pic>
      <p:pic>
        <p:nvPicPr>
          <p:cNvPr id="71" name="Picture 75">
            <a:extLst>
              <a:ext uri="{FF2B5EF4-FFF2-40B4-BE49-F238E27FC236}">
                <a16:creationId xmlns="" xmlns:a16="http://schemas.microsoft.com/office/drawing/2014/main" id="{A3737BE9-12C1-42F5-8797-CBA25067AA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52" y="3623079"/>
            <a:ext cx="351086" cy="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75" y="4431251"/>
                <a:ext cx="1519775" cy="380810"/>
              </a:xfrm>
              <a:prstGeom prst="rect">
                <a:avLst/>
              </a:prstGeom>
              <a:blipFill rotWithShape="1">
                <a:blip r:embed="rId2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38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620059" cy="11535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3228256" cy="777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sz="140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ja-JP" sz="1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sz="1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3228256" cy="77758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746402" y="2538941"/>
                <a:ext cx="5370445" cy="9177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eqArrPr>
                            <m:e/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/>
                            <m:e/>
                          </m:eqArr>
                        </m:e>
                      </m:d>
                      <m:r>
                        <a:rPr lang="en-US" altLang="ja-JP" sz="1400" b="0" i="1" smtClean="0">
                          <a:latin typeface="Cambria Math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sz="1400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sz="140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sz="14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sz="1400" b="0" i="1" smtClean="0">
                          <a:latin typeface="Cambria Math"/>
                        </a:rPr>
                        <m:t>)=</m:t>
                      </m:r>
                      <m:r>
                        <a:rPr kumimoji="1" lang="en-US" altLang="ja-JP" sz="1400" b="0" i="1" smtClean="0">
                          <a:latin typeface="Cambria Math"/>
                        </a:rPr>
                        <m:t>𝑔</m:t>
                      </m:r>
                      <m:r>
                        <a:rPr kumimoji="1" lang="en-US" altLang="ja-JP" sz="1400" b="0" i="1" smtClean="0"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  <m:e/>
                            </m:mr>
                          </m:m>
                        </m:e>
                      </m:d>
                      <m:r>
                        <a:rPr lang="en-US" altLang="ja-JP" sz="1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02" y="2538941"/>
                <a:ext cx="5370445" cy="91775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6735778" y="3580741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778" y="3580741"/>
                <a:ext cx="25422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4918" r="-95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6"/>
          <p:cNvCxnSpPr>
            <a:stCxn id="120" idx="6"/>
            <a:endCxn id="126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7"/>
          <p:cNvCxnSpPr>
            <a:stCxn id="119" idx="6"/>
            <a:endCxn id="126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8"/>
          <p:cNvCxnSpPr>
            <a:stCxn id="118" idx="6"/>
            <a:endCxn id="126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8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130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132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7882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95" y="3945574"/>
                <a:ext cx="1592424" cy="13521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1" name="テキスト ボックス 1040"/>
              <p:cNvSpPr txBox="1"/>
              <p:nvPr/>
            </p:nvSpPr>
            <p:spPr>
              <a:xfrm>
                <a:off x="4675501" y="1402627"/>
                <a:ext cx="3249672" cy="886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1" name="テキスト ボックス 10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501" y="1402627"/>
                <a:ext cx="3249672" cy="88601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746402" y="2538941"/>
                <a:ext cx="4905574" cy="107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sz="11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1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sz="11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1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11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sz="11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02" y="2538941"/>
                <a:ext cx="4905574" cy="10720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0" name="テキスト ボックス 1049"/>
              <p:cNvSpPr txBox="1"/>
              <p:nvPr/>
            </p:nvSpPr>
            <p:spPr>
              <a:xfrm>
                <a:off x="6735778" y="3703770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50" name="テキスト ボックス 10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778" y="3703770"/>
                <a:ext cx="254223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5000" r="-959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16"/>
          <p:cNvCxnSpPr>
            <a:stCxn id="31" idx="6"/>
            <a:endCxn id="43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/>
          <p:cNvCxnSpPr>
            <a:stCxn id="30" idx="6"/>
            <a:endCxn id="43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18"/>
          <p:cNvCxnSpPr>
            <a:stCxn id="29" idx="6"/>
            <a:endCxn id="43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51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52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55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14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6" name="Picture 2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57" name="Picture 3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テキスト ボックス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>
            <a:stCxn id="31" idx="6"/>
            <a:endCxn id="36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31" idx="6"/>
            <a:endCxn id="39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>
            <a:stCxn id="30" idx="6"/>
            <a:endCxn id="36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29" idx="6"/>
            <a:endCxn id="36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30" idx="6"/>
            <a:endCxn id="39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stCxn id="29" idx="6"/>
            <a:endCxn id="39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078414" y="3945574"/>
                <a:ext cx="7559377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i="1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ja-JP" i="1">
                          <a:latin typeface="Cambria Math"/>
                        </a:rPr>
                        <m:t>)=</m:t>
                      </m:r>
                      <m:r>
                        <a:rPr lang="en-US" altLang="ja-JP" i="1">
                          <a:latin typeface="Cambria Math"/>
                        </a:rPr>
                        <m:t>𝑔</m:t>
                      </m:r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414" y="3945574"/>
                <a:ext cx="7559377" cy="13521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/>
              <p:cNvSpPr txBox="1"/>
              <p:nvPr/>
            </p:nvSpPr>
            <p:spPr>
              <a:xfrm>
                <a:off x="2243458" y="5804481"/>
                <a:ext cx="151977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(3)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ja-JP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i="1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i="1">
                          <a:latin typeface="Cambria Math"/>
                        </a:rPr>
                        <m:t>(</m:t>
                      </m:r>
                      <m:r>
                        <a:rPr lang="en-US" altLang="ja-JP" i="1">
                          <a:latin typeface="Cambria Math"/>
                        </a:rPr>
                        <m:t>𝑥</m:t>
                      </m:r>
                      <m:r>
                        <a:rPr lang="en-US" altLang="ja-JP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5" name="テキスト ボックス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458" y="5804481"/>
                <a:ext cx="1519775" cy="380810"/>
              </a:xfrm>
              <a:prstGeom prst="rect">
                <a:avLst/>
              </a:prstGeom>
              <a:blipFill rotWithShape="1">
                <a:blip r:embed="rId22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31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79B0467-2DCE-4302-BB60-A98A54C2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中間層、隠れ層</a:t>
            </a:r>
            <a:endParaRPr kumimoji="1" lang="ja-JP" altLang="en-US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4542852" y="344440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1890808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2115862" y="1976121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>
            <a:off x="1150539" y="2257533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57531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 flipV="1">
            <a:off x="5110689" y="1991330"/>
            <a:ext cx="772794" cy="182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2115862" y="2707788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965323" cy="1463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endCxn id="28" idx="2"/>
          </p:cNvCxnSpPr>
          <p:nvPr/>
        </p:nvCxnSpPr>
        <p:spPr>
          <a:xfrm>
            <a:off x="1150539" y="2257531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>
            <a:off x="1150539" y="2989199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/>
          <p:nvPr/>
        </p:nvCxnSpPr>
        <p:spPr>
          <a:xfrm>
            <a:off x="1150539" y="1525867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</p:cNvCxnSpPr>
          <p:nvPr/>
        </p:nvCxnSpPr>
        <p:spPr>
          <a:xfrm flipV="1">
            <a:off x="1150539" y="1525865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</p:cNvCxnSpPr>
          <p:nvPr/>
        </p:nvCxnSpPr>
        <p:spPr>
          <a:xfrm flipV="1">
            <a:off x="1150539" y="1525865"/>
            <a:ext cx="965323" cy="1463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2115862" y="124445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4542852" y="172819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2683699" y="1525865"/>
            <a:ext cx="1859153" cy="4837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2683699" y="2009603"/>
            <a:ext cx="1859153" cy="2479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2683699" y="2009603"/>
            <a:ext cx="1859153" cy="9795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483" y="1855457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50" y="1393006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90" y="213062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05" y="2868366"/>
            <a:ext cx="262260" cy="244410"/>
          </a:xfrm>
          <a:prstGeom prst="rect">
            <a:avLst/>
          </a:prstGeom>
          <a:ln w="12700">
            <a:noFill/>
          </a:ln>
        </p:spPr>
      </p:pic>
      <p:pic>
        <p:nvPicPr>
          <p:cNvPr id="50" name="Picture 5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9" y="4111390"/>
            <a:ext cx="3759998" cy="261642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8" y="4589586"/>
            <a:ext cx="3760000" cy="261642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019" y="5054118"/>
            <a:ext cx="3760000" cy="261642"/>
          </a:xfrm>
          <a:prstGeom prst="rect">
            <a:avLst/>
          </a:prstGeom>
        </p:spPr>
      </p:pic>
      <p:pic>
        <p:nvPicPr>
          <p:cNvPr id="1026" name="Picture 2" descr="https://raw.githubusercontent.com/fengdu78/Coursera-ML-AndrewNg-Notes/master/images/43f1cb8a2a7e9a18f928720adc1fac22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92" y="5315760"/>
            <a:ext cx="57912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raw.githubusercontent.com/fengdu78/Coursera-ML-AndrewNg-Notes/master/images/2e17f58ce9a79525089a1c2e0b4c0ccc.pn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1976121"/>
            <a:ext cx="54578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7885568" y="4942100"/>
                <a:ext cx="27751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𝑭𝒐𝒓𝒘𝒂𝒓𝒅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568" y="4942100"/>
                <a:ext cx="2775119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103837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37" y="892517"/>
                <a:ext cx="854145" cy="316690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3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=""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=""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3437574" y="344688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=""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1890808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2115862" y="1976121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>
            <a:off x="1150539" y="2257533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57531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</p:cNvCxnSpPr>
          <p:nvPr/>
        </p:nvCxnSpPr>
        <p:spPr>
          <a:xfrm>
            <a:off x="4160075" y="2003971"/>
            <a:ext cx="567837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2115862" y="2707788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965323" cy="1463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endCxn id="28" idx="2"/>
          </p:cNvCxnSpPr>
          <p:nvPr/>
        </p:nvCxnSpPr>
        <p:spPr>
          <a:xfrm>
            <a:off x="1150539" y="2257531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>
            <a:off x="1150539" y="2989199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/>
          <p:nvPr/>
        </p:nvCxnSpPr>
        <p:spPr>
          <a:xfrm>
            <a:off x="1150539" y="1525867"/>
            <a:ext cx="965323" cy="117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</p:cNvCxnSpPr>
          <p:nvPr/>
        </p:nvCxnSpPr>
        <p:spPr>
          <a:xfrm flipV="1">
            <a:off x="1150539" y="1525865"/>
            <a:ext cx="965323" cy="73166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</p:cNvCxnSpPr>
          <p:nvPr/>
        </p:nvCxnSpPr>
        <p:spPr>
          <a:xfrm flipV="1">
            <a:off x="1150539" y="1525865"/>
            <a:ext cx="965323" cy="14633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2115862" y="124445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3592238" y="1722558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2683699" y="1525865"/>
            <a:ext cx="908539" cy="47810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2683699" y="2003969"/>
            <a:ext cx="908539" cy="2535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2683699" y="2003969"/>
            <a:ext cx="908539" cy="98522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81" y="1835123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50" y="1393006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090" y="213062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505" y="2868366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2103837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37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タイトル 2">
                <a:extLst>
                  <a:ext uri="{FF2B5EF4-FFF2-40B4-BE49-F238E27FC236}">
                    <a16:creationId xmlns="" xmlns:a16="http://schemas.microsoft.com/office/drawing/2014/main" id="{179B0467-2DCE-4302-BB60-A98A54C22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008" y="326682"/>
                <a:ext cx="11737731" cy="53633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32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mtClean="0">
                          <a:latin typeface="Cambria Math"/>
                        </a:rPr>
                        <m:t>𝑭𝒐𝒓𝒘𝒂𝒓𝒅</m:t>
                      </m:r>
                      <m:r>
                        <a:rPr lang="en-US" altLang="ja-JP" smtClean="0">
                          <a:latin typeface="Cambria Math"/>
                        </a:rPr>
                        <m:t> </m:t>
                      </m:r>
                      <m:r>
                        <a:rPr lang="en-US" altLang="ja-JP" smtClean="0">
                          <a:latin typeface="Cambria Math"/>
                        </a:rPr>
                        <m:t>𝑷𝒓𝒐𝒑𝒂𝒈𝒂𝒕𝒊𝒐𝒏</m:t>
                      </m:r>
                      <m:r>
                        <a:rPr lang="ja-JP" altLang="en-US" i="1" smtClean="0">
                          <a:latin typeface="Cambria Math"/>
                        </a:rPr>
                        <m:t>、</m:t>
                      </m:r>
                      <m:r>
                        <a:rPr lang="en-US" altLang="ja-JP" smtClean="0">
                          <a:latin typeface="Cambria Math"/>
                        </a:rPr>
                        <m:t>𝐁𝐚𝐜𝐤</m:t>
                      </m:r>
                      <m:r>
                        <a:rPr lang="en-US" altLang="ja-JP">
                          <a:latin typeface="Cambria Math"/>
                        </a:rPr>
                        <m:t> </m:t>
                      </m:r>
                      <m:r>
                        <a:rPr lang="en-US" altLang="ja-JP">
                          <a:latin typeface="Cambria Math"/>
                        </a:rPr>
                        <m:t>𝑷𝒓𝒐𝒑𝒂𝒈𝒂𝒕𝒊𝒐𝒏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5" name="タイトル 2">
                <a:extLst>
                  <a:ext uri="{FF2B5EF4-FFF2-40B4-BE49-F238E27FC236}">
                    <a16:creationId xmlns:a16="http://schemas.microsoft.com/office/drawing/2014/main" xmlns="" id="{179B0467-2DCE-4302-BB60-A98A54C2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8" y="326682"/>
                <a:ext cx="11737731" cy="536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1362941" y="3984151"/>
                <a:ext cx="2306529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𝑔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ja-JP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(1)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∗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(2)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941" y="3984151"/>
                <a:ext cx="2306529" cy="13521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4727912" y="4012186"/>
                <a:ext cx="2386166" cy="1380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ja-JP" altLang="en-US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912" y="4012186"/>
                <a:ext cx="2386166" cy="1380634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277919" y="3128368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19" y="3128368"/>
                <a:ext cx="652679" cy="380810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2811628" y="3126061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28" y="3126061"/>
                <a:ext cx="657488" cy="38081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43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Figure_1.png">
            <a:extLst>
              <a:ext uri="{FF2B5EF4-FFF2-40B4-BE49-F238E27FC236}">
                <a16:creationId xmlns="" xmlns:a16="http://schemas.microsoft.com/office/drawing/2014/main" id="{0810CDB8-EB92-4C3E-8FB8-9F91C0C73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156" y="1277795"/>
            <a:ext cx="3733623" cy="275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igure_1.png">
            <a:extLst>
              <a:ext uri="{FF2B5EF4-FFF2-40B4-BE49-F238E27FC236}">
                <a16:creationId xmlns="" xmlns:a16="http://schemas.microsoft.com/office/drawing/2014/main" id="{E9F5121E-4AE6-4B53-A858-E1FFE743B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4" y="1319967"/>
            <a:ext cx="3619500" cy="267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Figure_1.png">
            <a:extLst>
              <a:ext uri="{FF2B5EF4-FFF2-40B4-BE49-F238E27FC236}">
                <a16:creationId xmlns="" xmlns:a16="http://schemas.microsoft.com/office/drawing/2014/main" id="{D42EA580-6F8B-4BAA-AE57-2F7DBDD97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56868"/>
            <a:ext cx="3619500" cy="267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活性化関数（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="" xmlns:a16="http://schemas.microsoft.com/office/drawing/2014/main" id="{1A9A18DE-A0EF-4447-9C49-2EFFC73BE4FF}"/>
              </a:ext>
            </a:extLst>
          </p:cNvPr>
          <p:cNvSpPr/>
          <p:nvPr/>
        </p:nvSpPr>
        <p:spPr>
          <a:xfrm>
            <a:off x="861885" y="10916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シグモイド関数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="" xmlns:a16="http://schemas.microsoft.com/office/drawing/2014/main" id="{716386E0-06A5-4FBC-A8F9-A4192B6DF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885" y="4171967"/>
            <a:ext cx="1819529" cy="64779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8D40696D-45DB-40C6-A634-1154D539B5AD}"/>
              </a:ext>
            </a:extLst>
          </p:cNvPr>
          <p:cNvSpPr/>
          <p:nvPr/>
        </p:nvSpPr>
        <p:spPr>
          <a:xfrm>
            <a:off x="4780461" y="1091684"/>
            <a:ext cx="1131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err="1">
                <a:solidFill>
                  <a:srgbClr val="333333"/>
                </a:solidFill>
                <a:latin typeface="-apple-system"/>
              </a:rPr>
              <a:t>ReLU</a:t>
            </a:r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CDCC48A4-5DA6-4464-834A-7EFA90F25CDC}"/>
              </a:ext>
            </a:extLst>
          </p:cNvPr>
          <p:cNvSpPr/>
          <p:nvPr/>
        </p:nvSpPr>
        <p:spPr>
          <a:xfrm>
            <a:off x="8235345" y="10916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-apple-system"/>
              </a:rPr>
              <a:t>ステップ関数</a:t>
            </a:r>
            <a:endParaRPr lang="ja-JP" altLang="en-US" b="1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48FD07BF-A3E9-4CC9-9991-E2E98D7DC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5345" y="4191019"/>
            <a:ext cx="2257740" cy="62873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="" xmlns:a16="http://schemas.microsoft.com/office/drawing/2014/main" id="{45790CCB-C440-4DD2-9A6F-6791595DD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7141" y="4191019"/>
            <a:ext cx="2162477" cy="638264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5DC7B8B6-31AD-4A64-A736-1E7A180AEB87}"/>
              </a:ext>
            </a:extLst>
          </p:cNvPr>
          <p:cNvSpPr/>
          <p:nvPr/>
        </p:nvSpPr>
        <p:spPr>
          <a:xfrm>
            <a:off x="1323549" y="499672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425FE527-40D1-443B-8758-019A5D72A7EE}"/>
              </a:ext>
            </a:extLst>
          </p:cNvPr>
          <p:cNvSpPr/>
          <p:nvPr/>
        </p:nvSpPr>
        <p:spPr>
          <a:xfrm>
            <a:off x="5139696" y="501928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=""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=""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=""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="" xmlns:a16="http://schemas.microsoft.com/office/drawing/2014/main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="" xmlns:a16="http://schemas.microsoft.com/office/drawing/2014/main" id="{1B22C4F1-FE56-4ED1-BE33-4498B11F3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パーセプトロン（</a:t>
            </a:r>
            <a:r>
              <a:rPr lang="en-US" altLang="ja-JP" b="1" dirty="0"/>
              <a:t>Perceptron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 </a:t>
            </a:r>
            <a:r>
              <a:rPr lang="en-US" altLang="ja-JP" b="1" dirty="0"/>
              <a:t>XOR</a:t>
            </a:r>
            <a:r>
              <a:rPr lang="ja-JP" altLang="en-US" b="1" dirty="0"/>
              <a:t>問題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ja-JP" altLang="en-US" dirty="0"/>
              <a:t>ニューラルネットワーク機械学習（</a:t>
            </a:r>
            <a:r>
              <a:rPr lang="en-US" altLang="ja-JP" dirty="0"/>
              <a:t>neural network 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隠れ層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バックプロパゲーション（</a:t>
            </a:r>
            <a:r>
              <a:rPr lang="en-US" altLang="ja-JP" b="1" dirty="0"/>
              <a:t> back-propagating </a:t>
            </a:r>
            <a:r>
              <a:rPr lang="ja-JP" altLang="en-US" b="1" dirty="0"/>
              <a:t>）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ja-JP" altLang="en-US" b="1" dirty="0"/>
              <a:t>サンプルソース</a:t>
            </a:r>
            <a:endParaRPr lang="en-US" altLang="ja-JP" b="1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ja-JP" b="1" dirty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ja-JP" b="1" dirty="0"/>
              <a:t>Dogs vs. Cats</a:t>
            </a:r>
          </a:p>
          <a:p>
            <a:pPr lvl="1"/>
            <a:r>
              <a:rPr lang="en-US" altLang="ja-JP" sz="2400" dirty="0">
                <a:hlinkClick r:id="rId2"/>
              </a:rPr>
              <a:t>https://www.kaggle.com/c/dogs-vs-cats</a:t>
            </a:r>
            <a:endParaRPr lang="en-US" altLang="ja-JP" sz="2400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="" xmlns:a16="http://schemas.microsoft.com/office/drawing/2014/main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485" y="1368579"/>
            <a:ext cx="48768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="" xmlns:a16="http://schemas.microsoft.com/office/drawing/2014/main" id="{CC753880-6A30-4401-8CF8-28B278F60825}"/>
              </a:ext>
            </a:extLst>
          </p:cNvPr>
          <p:cNvSpPr txBox="1"/>
          <p:nvPr/>
        </p:nvSpPr>
        <p:spPr>
          <a:xfrm>
            <a:off x="3482303" y="368171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ãã¹ãããé¢æ°ãã®ç»åæ¤ç´¢çµæ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280" r="6248" b="4903"/>
          <a:stretch/>
        </p:blipFill>
        <p:spPr bwMode="auto">
          <a:xfrm>
            <a:off x="2183027" y="3845037"/>
            <a:ext cx="4386977" cy="3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80357"/>
                <a:ext cx="3520900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80357"/>
                <a:ext cx="3520900" cy="8827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324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ステップ</a:t>
            </a:r>
            <a:r>
              <a:rPr lang="ja-JP" altLang="en-US" b="1" dirty="0" smtClean="0"/>
              <a:t>関数</a:t>
            </a:r>
            <a:r>
              <a:rPr lang="ja-JP" altLang="en-US" b="1" dirty="0" smtClean="0"/>
              <a:t>（</a:t>
            </a:r>
            <a:r>
              <a:rPr lang="en-US" altLang="ja-JP" b="1" dirty="0" err="1" smtClean="0"/>
              <a:t>stepfunction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6582928" y="123021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3920908"/>
                <a:ext cx="2952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3920908"/>
                <a:ext cx="295298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=""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658273" y="2469872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73" y="2469872"/>
                <a:ext cx="2542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19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4358198"/>
                <a:ext cx="2952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𝒊𝒇</m:t>
                      </m:r>
                      <m:sSub>
                        <m:sSub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4358198"/>
                <a:ext cx="295298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29" grpId="0"/>
      <p:bldP spid="36" grpId="0"/>
      <p:bldP spid="13" grpId="0"/>
      <p:bldP spid="13" grpId="1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=""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𝒔𝒖𝒎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80357"/>
                <a:ext cx="2728247" cy="88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75705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=""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5790275" y="128627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="" xmlns:a16="http://schemas.microsoft.com/office/drawing/2014/main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=""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4651228" y="4988393"/>
                <a:ext cx="2062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28" y="4988393"/>
                <a:ext cx="206255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DB615ECF-DE2C-4BCE-82BC-0AF730D66AA1}"/>
              </a:ext>
            </a:extLst>
          </p:cNvPr>
          <p:cNvSpPr txBox="1"/>
          <p:nvPr/>
        </p:nvSpPr>
        <p:spPr>
          <a:xfrm>
            <a:off x="7594698" y="2811325"/>
            <a:ext cx="359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（入力、出力）＝（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、１）、隠れ層</a:t>
            </a:r>
            <a:r>
              <a:rPr lang="en-US" altLang="ja-JP" b="1" dirty="0">
                <a:solidFill>
                  <a:srgbClr val="FF0000"/>
                </a:solidFill>
              </a:rPr>
              <a:t>0</a:t>
            </a:r>
            <a:r>
              <a:rPr lang="ja-JP" altLang="en-US" b="1" dirty="0">
                <a:solidFill>
                  <a:srgbClr val="FF0000"/>
                </a:solidFill>
              </a:rPr>
              <a:t>のニューラルネットワーク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B16F2CE3-5715-408E-8DD8-2FDA74986205}"/>
              </a:ext>
            </a:extLst>
          </p:cNvPr>
          <p:cNvSpPr txBox="1"/>
          <p:nvPr/>
        </p:nvSpPr>
        <p:spPr>
          <a:xfrm>
            <a:off x="8686800" y="3492152"/>
            <a:ext cx="2499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= </a:t>
            </a:r>
            <a:r>
              <a:rPr lang="ja-JP" altLang="en-US" b="1" dirty="0">
                <a:solidFill>
                  <a:srgbClr val="FF0000"/>
                </a:solidFill>
              </a:rPr>
              <a:t>ロジスティック回帰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    Logistic regression</a:t>
            </a:r>
          </a:p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=""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68337" y="1920651"/>
                <a:ext cx="5122107" cy="680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37" y="1920651"/>
                <a:ext cx="5122107" cy="6808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=""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37" y="2069237"/>
                <a:ext cx="3551998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658273" y="2469872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273" y="2469872"/>
                <a:ext cx="254223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4918" r="-1199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" grpId="0"/>
      <p:bldP spid="29" grpId="0"/>
      <p:bldP spid="36" grpId="0"/>
      <p:bldP spid="5" grpId="0"/>
      <p:bldP spid="6" grpId="0"/>
      <p:bldP spid="12" grpId="0"/>
      <p:bldP spid="13" grpId="0"/>
      <p:bldP spid="13" grpId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=""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201" y="2161177"/>
                <a:ext cx="31765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=""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=""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66704"/>
              </p:ext>
            </p:extLst>
          </p:nvPr>
        </p:nvGraphicFramePr>
        <p:xfrm>
          <a:off x="4226805" y="275629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0" y="282794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69" y="281137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=""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201" y="2758598"/>
            <a:ext cx="875134" cy="36082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58B1D36D-F1C0-49B1-8BC7-C75449FA9BFE}"/>
              </a:ext>
            </a:extLst>
          </p:cNvPr>
          <p:cNvSpPr/>
          <p:nvPr/>
        </p:nvSpPr>
        <p:spPr>
          <a:xfrm>
            <a:off x="7111399" y="31699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4D8A0266-EF63-432E-A5BF-798C3A605171}"/>
              </a:ext>
            </a:extLst>
          </p:cNvPr>
          <p:cNvSpPr/>
          <p:nvPr/>
        </p:nvSpPr>
        <p:spPr>
          <a:xfrm>
            <a:off x="7111399" y="3594490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D36ADEC4-D98E-4FB7-9D94-BF3B3D2C6D32}"/>
              </a:ext>
            </a:extLst>
          </p:cNvPr>
          <p:cNvSpPr/>
          <p:nvPr/>
        </p:nvSpPr>
        <p:spPr>
          <a:xfrm>
            <a:off x="7111399" y="4001819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4B6101E7-4B4D-42D2-8FAF-12BD86CF9AC1}"/>
              </a:ext>
            </a:extLst>
          </p:cNvPr>
          <p:cNvSpPr/>
          <p:nvPr/>
        </p:nvSpPr>
        <p:spPr>
          <a:xfrm>
            <a:off x="7111399" y="4494683"/>
            <a:ext cx="3129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en-US" altLang="ja-JP" sz="24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-30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20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="" xmlns:a16="http://schemas.microsoft.com/office/drawing/2014/main" id="{12C12E89-1FA3-44D9-BCFB-DB6058391A6B}"/>
                  </a:ext>
                </a:extLst>
              </p:cNvPr>
              <p:cNvSpPr txBox="1"/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2C12E89-1FA3-44D9-BCFB-DB6058391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081542"/>
                <a:ext cx="3213380" cy="500650"/>
              </a:xfrm>
              <a:prstGeom prst="rect">
                <a:avLst/>
              </a:prstGeom>
              <a:blipFill>
                <a:blip r:embed="rId1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CFC535BF-8F23-4C61-B6C9-12E47E9B1CF0}"/>
                  </a:ext>
                </a:extLst>
              </p:cNvPr>
              <p:cNvSpPr txBox="1"/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FC535BF-8F23-4C61-B6C9-12E47E9B1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517436"/>
                <a:ext cx="3213380" cy="500650"/>
              </a:xfrm>
              <a:prstGeom prst="rect">
                <a:avLst/>
              </a:prstGeom>
              <a:blipFill>
                <a:blip r:embed="rId1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="" xmlns:a16="http://schemas.microsoft.com/office/drawing/2014/main" id="{A9DD1AB4-1679-4E37-B3B6-2B590210D9BE}"/>
                  </a:ext>
                </a:extLst>
              </p:cNvPr>
              <p:cNvSpPr txBox="1"/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9DD1AB4-1679-4E37-B3B6-2B590210D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3916498"/>
                <a:ext cx="3213380" cy="500650"/>
              </a:xfrm>
              <a:prstGeom prst="rect">
                <a:avLst/>
              </a:prstGeom>
              <a:blipFill>
                <a:blip r:embed="rId15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="" xmlns:a16="http://schemas.microsoft.com/office/drawing/2014/main" id="{F747436B-1FD2-40A2-9E4D-A587484424B7}"/>
                  </a:ext>
                </a:extLst>
              </p:cNvPr>
              <p:cNvSpPr txBox="1"/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1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4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lang="en-US" altLang="ja-JP" sz="1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ja-JP" sz="14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sz="14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1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kumimoji="1" lang="en-US" altLang="ja-JP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p>
                          </m:sSup>
                        </m:den>
                      </m:f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ja-JP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ja-JP" alt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F747436B-1FD2-40A2-9E4D-A58748442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019" y="4352392"/>
                <a:ext cx="3213380" cy="500650"/>
              </a:xfrm>
              <a:prstGeom prst="rect">
                <a:avLst/>
              </a:prstGeom>
              <a:blipFill>
                <a:blip r:embed="rId1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="" xmlns:a16="http://schemas.microsoft.com/office/drawing/2014/main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1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5" grpId="0"/>
      <p:bldP spid="17" grpId="0"/>
      <p:bldP spid="18" grpId="0"/>
      <p:bldP spid="19" grpId="0"/>
      <p:bldP spid="9" grpId="0"/>
      <p:bldP spid="21" grpId="0"/>
      <p:bldP spid="22" grpId="0"/>
      <p:bldP spid="24" grpId="0"/>
      <p:bldP spid="25" grpId="0"/>
      <p:bldP spid="26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=""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414432" y="1919097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="" xmlns:a16="http://schemas.microsoft.com/office/drawing/2014/main" id="{BDE5AD75-8E04-47ED-80BA-3AB6885B2F64}"/>
                  </a:ext>
                </a:extLst>
              </p:cNvPr>
              <p:cNvSpPr txBox="1"/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AND</a:t>
                </a:r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DE5AD75-8E04-47ED-80BA-3AB6885B2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511" y="2007289"/>
                <a:ext cx="1928028" cy="523220"/>
              </a:xfrm>
              <a:prstGeom prst="rect">
                <a:avLst/>
              </a:prstGeom>
              <a:blipFill>
                <a:blip r:embed="rId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="" xmlns:a16="http://schemas.microsoft.com/office/drawing/2014/main" id="{26C08843-BF60-4569-AE5D-9563F75325D4}"/>
                  </a:ext>
                </a:extLst>
              </p:cNvPr>
              <p:cNvSpPr txBox="1"/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C08843-BF60-4569-AE5D-9563F7532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069680"/>
                <a:ext cx="32694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=""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32" y="4123676"/>
                <a:ext cx="1638461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93">
            <a:extLst>
              <a:ext uri="{FF2B5EF4-FFF2-40B4-BE49-F238E27FC236}">
                <a16:creationId xmlns="" xmlns:a16="http://schemas.microsoft.com/office/drawing/2014/main" id="{67483634-0D49-47BB-8AC6-7E449E9B8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35041"/>
              </p:ext>
            </p:extLst>
          </p:nvPr>
        </p:nvGraphicFramePr>
        <p:xfrm>
          <a:off x="4227174" y="4685261"/>
          <a:ext cx="4191000" cy="21717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8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48489"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2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0">
            <a:extLst>
              <a:ext uri="{FF2B5EF4-FFF2-40B4-BE49-F238E27FC236}">
                <a16:creationId xmlns="" xmlns:a16="http://schemas.microsoft.com/office/drawing/2014/main" id="{5C6DA041-3C04-4904-896D-46FF18B6DFC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509" y="4756917"/>
            <a:ext cx="378058" cy="255270"/>
          </a:xfrm>
          <a:prstGeom prst="rect">
            <a:avLst/>
          </a:prstGeom>
        </p:spPr>
      </p:pic>
      <p:pic>
        <p:nvPicPr>
          <p:cNvPr id="14" name="Picture 9">
            <a:extLst>
              <a:ext uri="{FF2B5EF4-FFF2-40B4-BE49-F238E27FC236}">
                <a16:creationId xmlns="" xmlns:a16="http://schemas.microsoft.com/office/drawing/2014/main" id="{3D428164-D62B-496A-88B3-5A8A6918E4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38" y="4740345"/>
            <a:ext cx="387752" cy="255270"/>
          </a:xfrm>
          <a:prstGeom prst="rect">
            <a:avLst/>
          </a:prstGeom>
        </p:spPr>
      </p:pic>
      <p:pic>
        <p:nvPicPr>
          <p:cNvPr id="15" name="Picture 32">
            <a:extLst>
              <a:ext uri="{FF2B5EF4-FFF2-40B4-BE49-F238E27FC236}">
                <a16:creationId xmlns="" xmlns:a16="http://schemas.microsoft.com/office/drawing/2014/main" id="{9C2AFE9E-379D-4CC7-8A24-AEC5DDB5BD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70" y="4687568"/>
            <a:ext cx="875134" cy="36082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10D2C364-E43C-4235-8C82-AA846A6F53B5}"/>
              </a:ext>
            </a:extLst>
          </p:cNvPr>
          <p:cNvSpPr txBox="1"/>
          <p:nvPr/>
        </p:nvSpPr>
        <p:spPr>
          <a:xfrm>
            <a:off x="1233662" y="220139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-30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="" xmlns:a16="http://schemas.microsoft.com/office/drawing/2014/main" id="{9925F9DB-2996-43EA-8347-5F255AA28CE8}"/>
              </a:ext>
            </a:extLst>
          </p:cNvPr>
          <p:cNvSpPr txBox="1"/>
          <p:nvPr/>
        </p:nvSpPr>
        <p:spPr>
          <a:xfrm>
            <a:off x="1081262" y="264328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="" xmlns:a16="http://schemas.microsoft.com/office/drawing/2014/main" id="{846097C1-0447-4B4F-AB39-F3973494EC24}"/>
              </a:ext>
            </a:extLst>
          </p:cNvPr>
          <p:cNvSpPr txBox="1"/>
          <p:nvPr/>
        </p:nvSpPr>
        <p:spPr>
          <a:xfrm>
            <a:off x="1233662" y="3400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="" xmlns:a16="http://schemas.microsoft.com/office/drawing/2014/main" id="{9BBCB79B-636A-4EBE-A617-BFADA0A9F0AA}"/>
                  </a:ext>
                </a:extLst>
              </p:cNvPr>
              <p:cNvSpPr txBox="1"/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BCB79B-636A-4EBE-A617-BFADA0A9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312" y="2444334"/>
                <a:ext cx="1649106" cy="523220"/>
              </a:xfrm>
              <a:prstGeom prst="rect">
                <a:avLst/>
              </a:prstGeom>
              <a:blipFill>
                <a:blip r:embed="rId1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="" xmlns:a16="http://schemas.microsoft.com/office/drawing/2014/main" id="{78726D9D-3483-40D2-B772-4F555041E9D3}"/>
                  </a:ext>
                </a:extLst>
              </p:cNvPr>
              <p:cNvSpPr txBox="1"/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8726D9D-3483-40D2-B772-4F555041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492445"/>
                <a:ext cx="32694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="" xmlns:a16="http://schemas.microsoft.com/office/drawing/2014/main" id="{8412B4A7-0FD3-4A89-BBA7-8B31967EBE64}"/>
                  </a:ext>
                </a:extLst>
              </p:cNvPr>
              <p:cNvSpPr txBox="1"/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412B4A7-0FD3-4A89-BBA7-8B31967EB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2901991"/>
                <a:ext cx="1456296" cy="523220"/>
              </a:xfrm>
              <a:prstGeom prst="rect">
                <a:avLst/>
              </a:prstGeom>
              <a:blipFill>
                <a:blip r:embed="rId16"/>
                <a:stretch>
                  <a:fillRect l="-8368" t="-11628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="" xmlns:a16="http://schemas.microsoft.com/office/drawing/2014/main" id="{24A5A827-12AA-4960-9877-0C26E07DB6DB}"/>
                  </a:ext>
                </a:extLst>
              </p:cNvPr>
              <p:cNvSpPr txBox="1"/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4A5A827-12AA-4960-9877-0C26E07D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11" y="2942963"/>
                <a:ext cx="245522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="" xmlns:a16="http://schemas.microsoft.com/office/drawing/2014/main" id="{5B185174-7B3B-40C1-99B8-BBCA141635BB}"/>
                  </a:ext>
                </a:extLst>
              </p:cNvPr>
              <p:cNvSpPr txBox="1"/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800" b="1" dirty="0"/>
                  <a:t>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800" b="1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B185174-7B3B-40C1-99B8-BBCA14163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80" y="3370531"/>
                <a:ext cx="3737818" cy="523220"/>
              </a:xfrm>
              <a:prstGeom prst="rect">
                <a:avLst/>
              </a:prstGeom>
              <a:blipFill>
                <a:blip r:embed="rId18"/>
                <a:stretch>
                  <a:fillRect l="-3263"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="" xmlns:a16="http://schemas.microsoft.com/office/drawing/2014/main" id="{A8DAB53D-7F0D-41BE-9134-410C2B6A706D}"/>
                  </a:ext>
                </a:extLst>
              </p:cNvPr>
              <p:cNvSpPr txBox="1"/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A8DAB53D-7F0D-41BE-9134-410C2B6A7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174" y="3400751"/>
                <a:ext cx="309636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4427479" y="4123676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p:pic>
        <p:nvPicPr>
          <p:cNvPr id="4098" name="Picture 2" descr="XORã°ã©ã">
            <a:extLst>
              <a:ext uri="{FF2B5EF4-FFF2-40B4-BE49-F238E27FC236}">
                <a16:creationId xmlns="" xmlns:a16="http://schemas.microsoft.com/office/drawing/2014/main" id="{27528C83-82AB-4F15-9611-B5C8E181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626" y="4884552"/>
            <a:ext cx="35242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="" xmlns:a16="http://schemas.microsoft.com/office/drawing/2014/main" id="{B80885D0-F93C-45DF-A6D6-69373A1515EB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80885D0-F93C-45DF-A6D6-69373A15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=""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319250" y="1876535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="" xmlns:a16="http://schemas.microsoft.com/office/drawing/2014/main" id="{64E09D6B-FE37-4F30-ADB0-8A73DB443452}"/>
                  </a:ext>
                </a:extLst>
              </p:cNvPr>
              <p:cNvSpPr txBox="1"/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4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4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400" b="1" dirty="0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64E09D6B-FE37-4F30-ADB0-8A73DB443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50" y="2447663"/>
                <a:ext cx="8038795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="" xmlns:a16="http://schemas.microsoft.com/office/drawing/2014/main" id="{8DF978F3-5E7A-4B77-ACA6-2BB0243B549C}"/>
                  </a:ext>
                </a:extLst>
              </p:cNvPr>
              <p:cNvSpPr txBox="1"/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𝒐𝒖𝒕𝒑𝒖𝒕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sub>
                          </m:sSub>
                          <m:r>
                            <a:rPr lang="en-US" altLang="ja-JP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ja-JP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sub>
                              </m:sSub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ja-JP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ja-JP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2000" b="1" i="1"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lang="en-US" altLang="ja-JP" sz="2000" b="1" i="1">
                          <a:latin typeface="Cambria Math"/>
                        </a:rPr>
                        <m:t>(</m:t>
                      </m:r>
                      <m:r>
                        <a:rPr lang="en-US" altLang="ja-JP" sz="2000" b="1" i="1">
                          <a:latin typeface="Cambria Math"/>
                        </a:rPr>
                        <m:t>𝒙</m:t>
                      </m:r>
                      <m:r>
                        <a:rPr lang="en-US" altLang="ja-JP" sz="2000" b="1" i="1"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ja-JP" sz="2000" b="1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1" i="1">
                              <a:latin typeface="Cambria Math"/>
                            </a:rPr>
                            <m:t>𝒋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=</m:t>
                          </m:r>
                          <m:r>
                            <a:rPr lang="en-US" altLang="ja-JP" sz="2000" b="1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ja-JP" sz="2000" b="1" i="1"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0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000" b="1" i="1"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F978F3-5E7A-4B77-ACA6-2BB0243B5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5" y="820016"/>
                <a:ext cx="7143430" cy="9706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65">
            <a:extLst>
              <a:ext uri="{FF2B5EF4-FFF2-40B4-BE49-F238E27FC236}">
                <a16:creationId xmlns="" xmlns:a16="http://schemas.microsoft.com/office/drawing/2014/main" id="{84DBEC0C-F716-4971-8C4A-125A34233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45102"/>
              </p:ext>
            </p:extLst>
          </p:nvPr>
        </p:nvGraphicFramePr>
        <p:xfrm>
          <a:off x="2266727" y="3280840"/>
          <a:ext cx="2867248" cy="16032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98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74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2785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514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8265"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3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6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02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127" marR="6127" marT="612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7" name="Picture 70">
            <a:extLst>
              <a:ext uri="{FF2B5EF4-FFF2-40B4-BE49-F238E27FC236}">
                <a16:creationId xmlns="" xmlns:a16="http://schemas.microsoft.com/office/drawing/2014/main" id="{B299D229-920D-40FC-9700-56059E9CBF0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04" y="3478050"/>
            <a:ext cx="215063" cy="145214"/>
          </a:xfrm>
          <a:prstGeom prst="rect">
            <a:avLst/>
          </a:prstGeom>
        </p:spPr>
      </p:pic>
      <p:pic>
        <p:nvPicPr>
          <p:cNvPr id="28" name="Picture 71">
            <a:extLst>
              <a:ext uri="{FF2B5EF4-FFF2-40B4-BE49-F238E27FC236}">
                <a16:creationId xmlns="" xmlns:a16="http://schemas.microsoft.com/office/drawing/2014/main" id="{4BE45545-98A6-4701-B672-3D2D9A6DC70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81" y="3394461"/>
            <a:ext cx="597398" cy="246312"/>
          </a:xfrm>
          <a:prstGeom prst="rect">
            <a:avLst/>
          </a:prstGeom>
        </p:spPr>
      </p:pic>
      <p:pic>
        <p:nvPicPr>
          <p:cNvPr id="29" name="Picture 69">
            <a:extLst>
              <a:ext uri="{FF2B5EF4-FFF2-40B4-BE49-F238E27FC236}">
                <a16:creationId xmlns="" xmlns:a16="http://schemas.microsoft.com/office/drawing/2014/main" id="{9B5FA619-DA0A-47AD-B29A-635A22BB41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107" y="3478050"/>
            <a:ext cx="220578" cy="145214"/>
          </a:xfrm>
          <a:prstGeom prst="rect">
            <a:avLst/>
          </a:prstGeom>
        </p:spPr>
      </p:pic>
      <p:pic>
        <p:nvPicPr>
          <p:cNvPr id="30" name="Picture 73">
            <a:extLst>
              <a:ext uri="{FF2B5EF4-FFF2-40B4-BE49-F238E27FC236}">
                <a16:creationId xmlns="" xmlns:a16="http://schemas.microsoft.com/office/drawing/2014/main" id="{2881F70B-8771-49D7-BC22-15A7067470E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921" y="3334006"/>
            <a:ext cx="351086" cy="323514"/>
          </a:xfrm>
          <a:prstGeom prst="rect">
            <a:avLst/>
          </a:prstGeom>
        </p:spPr>
      </p:pic>
      <p:pic>
        <p:nvPicPr>
          <p:cNvPr id="31" name="Picture 75">
            <a:extLst>
              <a:ext uri="{FF2B5EF4-FFF2-40B4-BE49-F238E27FC236}">
                <a16:creationId xmlns="" xmlns:a16="http://schemas.microsoft.com/office/drawing/2014/main" id="{60D6B5B2-74C5-44D1-9C36-C6522015E5C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289" y="3335372"/>
            <a:ext cx="351086" cy="3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1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1^{(2)}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a_2^{(2)}&#10;$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 = g(\Theta_{10}^{(1)} x_0 + \Theta_{11}^{(1)} x_1 + \Theta_{12}^{(1)} x_2 + \Theta_{13}^{(1)} x_3)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 = g(\Theta_{20}^{(1)} x_0 + \Theta_{21}^{(1)} x_1 + \Theta_{22}^{(1)} x_2 + \Theta_{23}^{(1)} x_3)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 = g(\Theta_{30}^{(1)} x_0 + \Theta_{31}^{(1)} x_1 + \Theta_{32}^{(1)} x_2 + \Theta_{33}^{(1)} x_3)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&#10;$&#10;&#10;\end{document}"/>
  <p:tag name="IGUANATEXSIZE" val="24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2229</Words>
  <Application>Microsoft Office PowerPoint</Application>
  <PresentationFormat>ユーザー設定</PresentationFormat>
  <Paragraphs>275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パーセプトロン（Perceptron）</vt:lpstr>
      <vt:lpstr>XOR問題</vt:lpstr>
      <vt:lpstr>XOR問題</vt:lpstr>
      <vt:lpstr>XOR問題</vt:lpstr>
      <vt:lpstr>XOR問題</vt:lpstr>
      <vt:lpstr>XOR問題</vt:lpstr>
      <vt:lpstr>XOR問題</vt:lpstr>
      <vt:lpstr>中間層、隠れ層</vt:lpstr>
      <vt:lpstr>中間層、隠れ層</vt:lpstr>
      <vt:lpstr>中間層、隠れ層</vt:lpstr>
      <vt:lpstr>中間層、隠れ層</vt:lpstr>
      <vt:lpstr>中間層、隠れ層</vt:lpstr>
      <vt:lpstr>PowerPoint プレゼンテーション</vt:lpstr>
      <vt:lpstr>活性化関数（activation function）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秦 小琳</cp:lastModifiedBy>
  <cp:revision>722</cp:revision>
  <dcterms:created xsi:type="dcterms:W3CDTF">2019-04-20T15:03:58Z</dcterms:created>
  <dcterms:modified xsi:type="dcterms:W3CDTF">2019-05-21T01:59:38Z</dcterms:modified>
</cp:coreProperties>
</file>