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464" r:id="rId2"/>
    <p:sldId id="478" r:id="rId3"/>
    <p:sldId id="479" r:id="rId4"/>
    <p:sldId id="475" r:id="rId5"/>
    <p:sldId id="476" r:id="rId6"/>
    <p:sldId id="477" r:id="rId7"/>
    <p:sldId id="48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8%87%AA%E7%94%B1%E8%BD%AF%E4%BB%B6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get/mysql57-community-release-el6-11.noarch.rpm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/>
              <a:t>LAMP</a:t>
            </a:r>
            <a:r>
              <a:rPr lang="zh-TW" altLang="en-US" dirty="0"/>
              <a:t>是指一組通常一起使用來執行動態網站或者伺服器的</a:t>
            </a:r>
            <a:r>
              <a:rPr lang="zh-TW" altLang="en-US" dirty="0">
                <a:hlinkClick r:id="rId2" tooltip="自由軟體"/>
              </a:rPr>
              <a:t>自由軟體</a:t>
            </a:r>
            <a:r>
              <a:rPr lang="zh-TW" altLang="en-US" dirty="0"/>
              <a:t>名稱首字母縮寫：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dirty="0"/>
              <a:t>Linux</a:t>
            </a:r>
            <a:r>
              <a:rPr lang="zh-TW" altLang="en" dirty="0"/>
              <a:t>，</a:t>
            </a:r>
            <a:r>
              <a:rPr lang="zh-TW" altLang="en-US" dirty="0"/>
              <a:t>作業系統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dirty="0"/>
              <a:t>Apache</a:t>
            </a:r>
            <a:r>
              <a:rPr lang="zh-TW" altLang="en" dirty="0"/>
              <a:t>，</a:t>
            </a:r>
            <a:r>
              <a:rPr lang="zh-TW" altLang="en-US" dirty="0"/>
              <a:t>網頁伺服器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dirty="0"/>
              <a:t>MariaDB</a:t>
            </a:r>
            <a:r>
              <a:rPr lang="zh-TW" altLang="en-US" dirty="0"/>
              <a:t> 或 </a:t>
            </a:r>
            <a:r>
              <a:rPr lang="en" altLang="zh-TW" dirty="0"/>
              <a:t>MySQL</a:t>
            </a:r>
            <a:r>
              <a:rPr lang="zh-TW" altLang="en" dirty="0"/>
              <a:t>，</a:t>
            </a:r>
            <a:r>
              <a:rPr lang="zh-TW" altLang="en-US" dirty="0"/>
              <a:t>資料庫管理系統（或者資料庫伺服器）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dirty="0"/>
              <a:t>PHP</a:t>
            </a:r>
            <a:r>
              <a:rPr lang="zh-TW" altLang="en" dirty="0"/>
              <a:t>、</a:t>
            </a:r>
            <a:r>
              <a:rPr lang="en" altLang="zh-TW" dirty="0"/>
              <a:t>Perl</a:t>
            </a:r>
            <a:r>
              <a:rPr lang="zh-TW" altLang="en-US" dirty="0"/>
              <a:t> 或 </a:t>
            </a:r>
            <a:r>
              <a:rPr lang="en" altLang="zh-TW" dirty="0"/>
              <a:t>Python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所有組成產品均是開源軟件，是國際上成熟的架構框架，很多流行的商業應用都是採取這個架構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LAMP</a:t>
            </a:r>
            <a:r>
              <a:rPr lang="zh-TW" altLang="en-US" dirty="0"/>
              <a:t>具有 </a:t>
            </a:r>
            <a:r>
              <a:rPr lang="en-US" altLang="zh-TW" dirty="0"/>
              <a:t>Web</a:t>
            </a:r>
            <a:r>
              <a:rPr lang="zh-TW" altLang="en-US" dirty="0"/>
              <a:t> 資源豐富、輕量、通用、跨平台、高性能、低價格、快速開發等特點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4892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安裝 </a:t>
            </a:r>
            <a:r>
              <a:rPr lang="en-US" altLang="zh-TW" dirty="0">
                <a:solidFill>
                  <a:srgbClr val="FF0000"/>
                </a:solidFill>
              </a:rPr>
              <a:t>php7.1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-US" altLang="zh-TW" dirty="0" err="1"/>
              <a:t>sudo</a:t>
            </a:r>
            <a:r>
              <a:rPr lang="en-US" altLang="zh-TW" dirty="0"/>
              <a:t> yum -y install php71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8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314985"/>
            <a:ext cx="7562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安裝 </a:t>
            </a:r>
            <a:r>
              <a:rPr lang="en-US" altLang="zh-TW" dirty="0" err="1">
                <a:solidFill>
                  <a:srgbClr val="FF0000"/>
                </a:solidFill>
              </a:rPr>
              <a:t>php</a:t>
            </a:r>
            <a:r>
              <a:rPr lang="en-US" altLang="zh-TW" dirty="0">
                <a:solidFill>
                  <a:srgbClr val="FF0000"/>
                </a:solidFill>
              </a:rPr>
              <a:t> extension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yum -y install </a:t>
            </a:r>
            <a:r>
              <a:rPr lang="en-US" altLang="zh-TW" dirty="0" err="1"/>
              <a:t>httpd</a:t>
            </a:r>
            <a:r>
              <a:rPr lang="en-US" altLang="zh-TW"/>
              <a:t> php71-cli </a:t>
            </a:r>
            <a:r>
              <a:rPr lang="en-US" altLang="zh-TW" dirty="0"/>
              <a:t>php71-bcmath php71-common php71-devel php71-gd php71-intl php71-json php71-mbstring php71-mcrypt php71-mysqlnd php71-php-pecl-mysql php71-odbc php71-opcache php71-pdo php71-pecl-apcu php71-pecl-igbinary php71-pecl-memcache php71-pecl-memcached php71-pgsql php71-process php71-soap php71-xml php71-xmlrpc php71-zip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yum -y install </a:t>
            </a:r>
            <a:r>
              <a:rPr lang="zh-TW" altLang="en-US" dirty="0"/>
              <a:t> </a:t>
            </a:r>
            <a:r>
              <a:rPr lang="en-US" altLang="zh-TW" dirty="0" err="1"/>
              <a:t>gcc</a:t>
            </a:r>
            <a:r>
              <a:rPr lang="en-US" altLang="zh-TW" dirty="0"/>
              <a:t> make </a:t>
            </a:r>
            <a:r>
              <a:rPr lang="en-US" altLang="zh-TW" dirty="0" err="1"/>
              <a:t>gcc-c</a:t>
            </a:r>
            <a:r>
              <a:rPr lang="en-US" altLang="zh-TW" dirty="0"/>
              <a:t>++ git </a:t>
            </a:r>
            <a:r>
              <a:rPr lang="en-US" altLang="zh-TW" dirty="0" err="1"/>
              <a:t>openssl-devel</a:t>
            </a:r>
            <a:r>
              <a:rPr lang="en-US" altLang="zh-TW" dirty="0"/>
              <a:t> </a:t>
            </a:r>
            <a:r>
              <a:rPr lang="en-US" altLang="zh-TW" dirty="0" err="1"/>
              <a:t>cyrus-sasl-devel</a:t>
            </a:r>
            <a:r>
              <a:rPr lang="en-US" altLang="zh-TW" dirty="0"/>
              <a:t> php71-fpm install libxml2-devel </a:t>
            </a:r>
            <a:r>
              <a:rPr lang="en-US" altLang="zh-TW" dirty="0" err="1"/>
              <a:t>libcurl</a:t>
            </a:r>
            <a:r>
              <a:rPr lang="en-US" altLang="zh-TW" dirty="0"/>
              <a:t> </a:t>
            </a:r>
            <a:r>
              <a:rPr lang="en-US" altLang="zh-TW" dirty="0" err="1"/>
              <a:t>libcurl-devel</a:t>
            </a:r>
            <a:r>
              <a:rPr lang="en-US" altLang="zh-TW" dirty="0"/>
              <a:t> </a:t>
            </a:r>
            <a:r>
              <a:rPr lang="en-US" altLang="zh-TW" dirty="0" err="1"/>
              <a:t>libxslt</a:t>
            </a:r>
            <a:r>
              <a:rPr lang="en-US" altLang="zh-TW" dirty="0"/>
              <a:t> </a:t>
            </a:r>
            <a:r>
              <a:rPr lang="en-US" altLang="zh-TW" dirty="0" err="1"/>
              <a:t>libxslt-devel</a:t>
            </a:r>
            <a:r>
              <a:rPr lang="en-US" altLang="zh-TW" dirty="0"/>
              <a:t> </a:t>
            </a:r>
            <a:r>
              <a:rPr lang="en-US" altLang="zh-TW" dirty="0" err="1"/>
              <a:t>libpng</a:t>
            </a:r>
            <a:r>
              <a:rPr lang="en-US" altLang="zh-TW" dirty="0"/>
              <a:t> </a:t>
            </a:r>
            <a:r>
              <a:rPr lang="en-US" altLang="zh-TW" dirty="0" err="1"/>
              <a:t>libpng-devel</a:t>
            </a:r>
            <a:r>
              <a:rPr lang="en-US" altLang="zh-TW" dirty="0"/>
              <a:t> libxml2-devel </a:t>
            </a:r>
            <a:r>
              <a:rPr lang="en-US" altLang="zh-TW" dirty="0" err="1"/>
              <a:t>libcurl</a:t>
            </a:r>
            <a:r>
              <a:rPr lang="en-US" altLang="zh-TW" dirty="0"/>
              <a:t> </a:t>
            </a:r>
            <a:r>
              <a:rPr lang="en-US" altLang="zh-TW" dirty="0" err="1"/>
              <a:t>libcurl-devel</a:t>
            </a:r>
            <a:r>
              <a:rPr lang="en-US" altLang="zh-TW" dirty="0"/>
              <a:t> </a:t>
            </a:r>
            <a:r>
              <a:rPr lang="en-US" altLang="zh-TW" dirty="0" err="1"/>
              <a:t>libxslt</a:t>
            </a:r>
            <a:r>
              <a:rPr lang="en-US" altLang="zh-TW" dirty="0"/>
              <a:t> </a:t>
            </a:r>
            <a:r>
              <a:rPr lang="en-US" altLang="zh-TW" dirty="0" err="1"/>
              <a:t>libxslt-devel</a:t>
            </a:r>
            <a:r>
              <a:rPr lang="en-US" altLang="zh-TW" dirty="0"/>
              <a:t> </a:t>
            </a:r>
            <a:r>
              <a:rPr lang="en-US" altLang="zh-TW" dirty="0" err="1"/>
              <a:t>libpng</a:t>
            </a:r>
            <a:r>
              <a:rPr lang="en-US" altLang="zh-TW" dirty="0"/>
              <a:t> </a:t>
            </a:r>
            <a:r>
              <a:rPr lang="en-US" altLang="zh-TW" dirty="0" err="1"/>
              <a:t>libpng-devel</a:t>
            </a:r>
            <a:r>
              <a:rPr lang="en-US" altLang="zh-TW" dirty="0"/>
              <a:t> </a:t>
            </a:r>
            <a:r>
              <a:rPr lang="en-US" altLang="zh-TW" dirty="0" err="1"/>
              <a:t>freetype</a:t>
            </a:r>
            <a:r>
              <a:rPr lang="en-US" altLang="zh-TW" dirty="0"/>
              <a:t> </a:t>
            </a:r>
            <a:r>
              <a:rPr lang="en-US" altLang="zh-TW" dirty="0" err="1"/>
              <a:t>freetype-devel</a:t>
            </a:r>
            <a:r>
              <a:rPr lang="en-US" altLang="zh-TW" dirty="0"/>
              <a:t> </a:t>
            </a:r>
            <a:r>
              <a:rPr lang="en-US" altLang="zh-TW" dirty="0" err="1"/>
              <a:t>perl-devel</a:t>
            </a:r>
            <a:r>
              <a:rPr lang="en-US" altLang="zh-TW" dirty="0"/>
              <a:t> </a:t>
            </a:r>
            <a:r>
              <a:rPr lang="en-US" altLang="zh-TW" dirty="0" err="1"/>
              <a:t>perl</a:t>
            </a:r>
            <a:r>
              <a:rPr lang="en-US" altLang="zh-TW" dirty="0"/>
              <a:t>-</a:t>
            </a:r>
            <a:r>
              <a:rPr lang="en-US" altLang="zh-TW" dirty="0" err="1"/>
              <a:t>ExtUtils</a:t>
            </a:r>
            <a:r>
              <a:rPr lang="en-US" altLang="zh-TW" dirty="0"/>
              <a:t>-Embed php71-imap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5" y="5968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13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DAA688-94CE-8849-A9C2-614B2350FCF2}"/>
              </a:ext>
            </a:extLst>
          </p:cNvPr>
          <p:cNvSpPr txBox="1"/>
          <p:nvPr/>
        </p:nvSpPr>
        <p:spPr>
          <a:xfrm>
            <a:off x="790569" y="1467385"/>
            <a:ext cx="7562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下載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" altLang="zh-TW" dirty="0">
                <a:solidFill>
                  <a:srgbClr val="FF0000"/>
                </a:solidFill>
              </a:rPr>
              <a:t>rpm</a:t>
            </a:r>
            <a:r>
              <a:rPr lang="zh-CN" altLang="en-US" dirty="0">
                <a:solidFill>
                  <a:srgbClr val="FF0000"/>
                </a:solidFill>
              </a:rPr>
              <a:t>套件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" altLang="zh-TW" dirty="0" err="1"/>
              <a:t>wget</a:t>
            </a:r>
            <a:r>
              <a:rPr lang="en" altLang="zh-TW" dirty="0"/>
              <a:t> </a:t>
            </a:r>
            <a:r>
              <a:rPr lang="en" altLang="zh-TW" dirty="0">
                <a:hlinkClick r:id="rId2"/>
              </a:rPr>
              <a:t>https://dev.mysql.com/get/mysql57-community-release-el6-11.noarch.rpm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安裝套件</a:t>
            </a:r>
            <a:r>
              <a:rPr lang="zh-TW" altLang="en-US" dirty="0"/>
              <a:t>： </a:t>
            </a:r>
            <a:r>
              <a:rPr lang="en-US" altLang="zh-TW" dirty="0" err="1"/>
              <a:t>sudo</a:t>
            </a:r>
            <a:r>
              <a:rPr lang="en-US" altLang="zh-TW" dirty="0"/>
              <a:t>  </a:t>
            </a:r>
            <a:r>
              <a:rPr lang="en" altLang="zh-TW" dirty="0"/>
              <a:t>yum </a:t>
            </a:r>
            <a:r>
              <a:rPr lang="en-US" altLang="zh-TW" dirty="0"/>
              <a:t>-y</a:t>
            </a:r>
            <a:r>
              <a:rPr lang="en" altLang="zh-TW" dirty="0"/>
              <a:t> </a:t>
            </a:r>
            <a:r>
              <a:rPr lang="en" altLang="zh-TW" dirty="0" err="1"/>
              <a:t>localinstall</a:t>
            </a:r>
            <a:r>
              <a:rPr lang="en" altLang="zh-TW" dirty="0"/>
              <a:t> mysql57-community-release-el6-11.noarch.rpm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安裝 </a:t>
            </a:r>
            <a:r>
              <a:rPr lang="en" altLang="zh-TW" dirty="0">
                <a:solidFill>
                  <a:srgbClr val="FF0000"/>
                </a:solidFill>
              </a:rPr>
              <a:t>MySQL</a:t>
            </a:r>
            <a:r>
              <a:rPr lang="en-US" altLang="zh-TW" dirty="0">
                <a:solidFill>
                  <a:srgbClr val="FF0000"/>
                </a:solidFill>
              </a:rPr>
              <a:t> 5.7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" altLang="zh-TW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" altLang="zh-TW" dirty="0"/>
              <a:t>yum </a:t>
            </a:r>
            <a:r>
              <a:rPr lang="en-US" altLang="zh-TW" dirty="0"/>
              <a:t>-y</a:t>
            </a:r>
            <a:r>
              <a:rPr lang="en" altLang="zh-TW" dirty="0"/>
              <a:t> install </a:t>
            </a:r>
            <a:r>
              <a:rPr lang="en" altLang="zh-TW" dirty="0" err="1"/>
              <a:t>mysql</a:t>
            </a:r>
            <a:r>
              <a:rPr lang="en" altLang="zh-TW" dirty="0"/>
              <a:t>-community-server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774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DAA688-94CE-8849-A9C2-614B2350FCF2}"/>
              </a:ext>
            </a:extLst>
          </p:cNvPr>
          <p:cNvSpPr txBox="1"/>
          <p:nvPr/>
        </p:nvSpPr>
        <p:spPr>
          <a:xfrm>
            <a:off x="790569" y="146738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Start / Stop Apache &amp; MySQL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     </a:t>
            </a:r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httpd</a:t>
            </a:r>
            <a:r>
              <a:rPr lang="en-US" altLang="zh-TW" dirty="0"/>
              <a:t> start</a:t>
            </a:r>
          </a:p>
          <a:p>
            <a:r>
              <a:rPr lang="zh-TW" altLang="en-US" dirty="0"/>
              <a:t>     </a:t>
            </a:r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mysqld</a:t>
            </a:r>
            <a:r>
              <a:rPr lang="en-US" altLang="zh-TW" dirty="0"/>
              <a:t> start</a:t>
            </a:r>
          </a:p>
          <a:p>
            <a:r>
              <a:rPr lang="zh-TW" altLang="en-US" dirty="0"/>
              <a:t>     </a:t>
            </a:r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httpd</a:t>
            </a:r>
            <a:r>
              <a:rPr lang="en-US" altLang="zh-TW" dirty="0"/>
              <a:t> Stop</a:t>
            </a:r>
          </a:p>
          <a:p>
            <a:r>
              <a:rPr lang="zh-TW" altLang="en-US" dirty="0"/>
              <a:t>     </a:t>
            </a:r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mysqld</a:t>
            </a:r>
            <a:r>
              <a:rPr lang="en-US" altLang="zh-TW" dirty="0"/>
              <a:t> Stop</a:t>
            </a:r>
          </a:p>
        </p:txBody>
      </p:sp>
    </p:spTree>
    <p:extLst>
      <p:ext uri="{BB962C8B-B14F-4D97-AF65-F5344CB8AC3E}">
        <p14:creationId xmlns:p14="http://schemas.microsoft.com/office/powerpoint/2010/main" val="33163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5929</TotalTime>
  <Words>276</Words>
  <Application>Microsoft Macintosh PowerPoint</Application>
  <PresentationFormat>如螢幕大小 (16:9)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293</cp:revision>
  <dcterms:created xsi:type="dcterms:W3CDTF">2017-10-30T02:36:03Z</dcterms:created>
  <dcterms:modified xsi:type="dcterms:W3CDTF">2020-11-30T04:36:55Z</dcterms:modified>
</cp:coreProperties>
</file>