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"/>
  </p:notesMasterIdLst>
  <p:sldIdLst>
    <p:sldId id="464" r:id="rId2"/>
    <p:sldId id="475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49" autoAdjust="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616" y="176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4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5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58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7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9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2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5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7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7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1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31D9CE8-17B0-4F8B-9B77-648F021B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D5F35D6-1E72-4C4F-A492-0C10C53547F1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1B5743-FF2D-4195-B38A-2CF6AB4EAB8A}"/>
              </a:ext>
            </a:extLst>
          </p:cNvPr>
          <p:cNvSpPr txBox="1"/>
          <p:nvPr/>
        </p:nvSpPr>
        <p:spPr>
          <a:xfrm>
            <a:off x="683568" y="3170723"/>
            <a:ext cx="246221" cy="1789931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微软雅黑" pitchFamily="34" charset="-122"/>
                <a:cs typeface="Calibri Light" panose="020F0302020204030204" pitchFamily="34" charset="0"/>
              </a:rPr>
              <a:t>LIVE AND LEARN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ea typeface="微软雅黑" pitchFamily="34" charset="-122"/>
              <a:cs typeface="Calibri Light" panose="020F03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B01D04B-4F78-4592-99D5-00B3B375D18C}"/>
              </a:ext>
            </a:extLst>
          </p:cNvPr>
          <p:cNvSpPr txBox="1"/>
          <p:nvPr/>
        </p:nvSpPr>
        <p:spPr>
          <a:xfrm>
            <a:off x="2843808" y="2895600"/>
            <a:ext cx="48245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BE471C66-78B9-4A13-9735-8868008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333" y="3465671"/>
            <a:ext cx="65527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TW" altLang="en-US" sz="36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快速申請一個 </a:t>
            </a:r>
            <a:r>
              <a:rPr lang="en" altLang="zh-TW" sz="36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AWS </a:t>
            </a:r>
            <a:r>
              <a:rPr lang="zh-TW" altLang="en-US" sz="36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免費帳號</a:t>
            </a:r>
            <a:endParaRPr lang="zh-CN" altLang="en-US" sz="36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47CA90-6992-0943-A96A-6F1922FB6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55" y="987574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5890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73" y="1962715"/>
            <a:ext cx="75628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一個能收發信件的電子郵件信箱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一支能通話的手機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一張可以刷的信用卡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BA897B-3F95-E944-874A-2BF41C5BBCD9}"/>
              </a:ext>
            </a:extLst>
          </p:cNvPr>
          <p:cNvSpPr txBox="1"/>
          <p:nvPr/>
        </p:nvSpPr>
        <p:spPr>
          <a:xfrm>
            <a:off x="1276347" y="828407"/>
            <a:ext cx="6591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/>
              <a:t>事前準備</a:t>
            </a:r>
          </a:p>
        </p:txBody>
      </p:sp>
    </p:spTree>
    <p:extLst>
      <p:ext uri="{BB962C8B-B14F-4D97-AF65-F5344CB8AC3E}">
        <p14:creationId xmlns:p14="http://schemas.microsoft.com/office/powerpoint/2010/main" val="7954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5170</TotalTime>
  <Words>34</Words>
  <Application>Microsoft Macintosh PowerPoint</Application>
  <PresentationFormat>如螢幕大小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新細明體</vt:lpstr>
      <vt:lpstr>微软雅黑</vt:lpstr>
      <vt:lpstr>宋体</vt:lpstr>
      <vt:lpstr>Arial</vt:lpstr>
      <vt:lpstr>Calibri</vt:lpstr>
      <vt:lpstr>Calibri Light</vt:lpstr>
      <vt:lpstr>Office Theme</vt:lpstr>
      <vt:lpstr>PowerPoint 簡報</vt:lpstr>
      <vt:lpstr>PowerPoint 簡報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fpvc167</cp:lastModifiedBy>
  <cp:revision>202</cp:revision>
  <dcterms:created xsi:type="dcterms:W3CDTF">2017-10-30T02:36:03Z</dcterms:created>
  <dcterms:modified xsi:type="dcterms:W3CDTF">2019-04-21T15:04:51Z</dcterms:modified>
</cp:coreProperties>
</file>