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sldIdLst>
    <p:sldId id="464" r:id="rId2"/>
    <p:sldId id="478" r:id="rId3"/>
    <p:sldId id="479" r:id="rId4"/>
    <p:sldId id="48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rikDubbelboer/phpRedisAdmin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kDubbelboer/phpRedisAdmin.gi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好用的 </a:t>
            </a:r>
            <a:r>
              <a:rPr lang="en" altLang="zh-CN" sz="35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Redis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介面管理工具</a:t>
            </a:r>
            <a:r>
              <a:rPr lang="en-US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35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phpRedisAdmin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phpRedisAdmin</a:t>
            </a:r>
            <a:r>
              <a:rPr lang="zh-TW" altLang="en-US" dirty="0"/>
              <a:t> 是一個簡單的 </a:t>
            </a:r>
            <a:r>
              <a:rPr lang="en-US" altLang="zh-TW" dirty="0"/>
              <a:t>web</a:t>
            </a:r>
            <a:r>
              <a:rPr lang="zh-TW" altLang="en-US" dirty="0"/>
              <a:t> 界面，用於管理 </a:t>
            </a: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zh-TW" altLang="en-US" dirty="0"/>
              <a:t>資料庫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phpRedisAdmin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>
                <a:hlinkClick r:id="rId2"/>
              </a:rPr>
              <a:t>https://github.com/ErikDubbelboer/phpRedisAdmin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使用的套件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836679-2D8D-8542-86CF-80F9891F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5" y="1948993"/>
            <a:ext cx="4534232" cy="26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git clone </a:t>
            </a:r>
            <a:r>
              <a:rPr lang="en" altLang="zh-TW" dirty="0">
                <a:hlinkClick r:id="rId2"/>
              </a:rPr>
              <a:t>https://github.com/ErikDubbelboer/phpRedisAdmin.git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cd </a:t>
            </a:r>
            <a:r>
              <a:rPr lang="en" altLang="zh-TW" dirty="0" err="1"/>
              <a:t>phpRedisAdmin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git clone https://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nrk</a:t>
            </a:r>
            <a:r>
              <a:rPr lang="en" altLang="zh-TW" dirty="0"/>
              <a:t>/</a:t>
            </a:r>
            <a:r>
              <a:rPr lang="en" altLang="zh-TW" dirty="0" err="1"/>
              <a:t>predis.git</a:t>
            </a:r>
            <a:r>
              <a:rPr lang="en" altLang="zh-TW" dirty="0"/>
              <a:t>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cd includes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cp</a:t>
            </a:r>
            <a:r>
              <a:rPr lang="en" altLang="zh-TW" dirty="0"/>
              <a:t> </a:t>
            </a:r>
            <a:r>
              <a:rPr lang="en" altLang="zh-TW" dirty="0" err="1"/>
              <a:t>config.sample.inc.php</a:t>
            </a:r>
            <a:r>
              <a:rPr lang="en" altLang="zh-TW" dirty="0"/>
              <a:t> </a:t>
            </a:r>
            <a:r>
              <a:rPr lang="en" altLang="zh-TW" dirty="0" err="1"/>
              <a:t>config.inc.php</a:t>
            </a:r>
            <a:r>
              <a:rPr lang="en" altLang="zh-TW" dirty="0"/>
              <a:t>  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安裝方式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74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6905</TotalTime>
  <Words>87</Words>
  <Application>Microsoft Macintosh PowerPoint</Application>
  <PresentationFormat>如螢幕大小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503</cp:revision>
  <dcterms:created xsi:type="dcterms:W3CDTF">2017-10-30T02:36:03Z</dcterms:created>
  <dcterms:modified xsi:type="dcterms:W3CDTF">2019-05-23T09:59:14Z</dcterms:modified>
</cp:coreProperties>
</file>