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"/>
  </p:notesMasterIdLst>
  <p:sldIdLst>
    <p:sldId id="464" r:id="rId2"/>
    <p:sldId id="478" r:id="rId3"/>
    <p:sldId id="479" r:id="rId4"/>
    <p:sldId id="48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5" orient="horz" pos="3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392" y="176"/>
      </p:cViewPr>
      <p:guideLst>
        <p:guide orient="horz" pos="55"/>
        <p:guide pos="1202"/>
        <p:guide pos="5602"/>
        <p:guide orient="horz" pos="31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8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5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7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5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1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2019/5/22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89560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333" y="3465671"/>
            <a:ext cx="6552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雲端緩存服務 </a:t>
            </a:r>
            <a:r>
              <a:rPr lang="en" altLang="zh-CN" sz="35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ElastiCache</a:t>
            </a:r>
            <a:r>
              <a:rPr lang="en" altLang="zh-CN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35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介紹與設置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7CA90-6992-0943-A96A-6F1922FB6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55" y="987574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9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52ADE8-7A56-1145-9FBC-E1F428AC75B9}"/>
              </a:ext>
            </a:extLst>
          </p:cNvPr>
          <p:cNvSpPr txBox="1"/>
          <p:nvPr/>
        </p:nvSpPr>
        <p:spPr>
          <a:xfrm>
            <a:off x="790569" y="1467385"/>
            <a:ext cx="75628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Amazon </a:t>
            </a:r>
            <a:r>
              <a:rPr lang="en-US" altLang="zh-TW" dirty="0" err="1"/>
              <a:t>Elasticache</a:t>
            </a:r>
            <a:r>
              <a:rPr lang="en-US" altLang="zh-TW" dirty="0"/>
              <a:t> </a:t>
            </a:r>
            <a:r>
              <a:rPr lang="zh-TW" altLang="en-US" dirty="0"/>
              <a:t>是一款內存緩存服務，可選擇 </a:t>
            </a:r>
            <a:r>
              <a:rPr lang="en-US" altLang="zh-TW" dirty="0"/>
              <a:t>Memcached </a:t>
            </a:r>
            <a:r>
              <a:rPr lang="zh-TW" altLang="en-US" dirty="0"/>
              <a:t>或 </a:t>
            </a:r>
            <a:r>
              <a:rPr lang="en-US" altLang="zh-TW" dirty="0" err="1"/>
              <a:t>Redis</a:t>
            </a:r>
            <a:r>
              <a:rPr lang="en-US" altLang="zh-TW" dirty="0"/>
              <a:t> </a:t>
            </a:r>
            <a:r>
              <a:rPr lang="zh-TW" altLang="en-US" dirty="0"/>
              <a:t>作為緩存伺服器使用。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Redis</a:t>
            </a:r>
            <a:r>
              <a:rPr lang="zh-TW" altLang="en-US" dirty="0"/>
              <a:t>：支持數據持久化</a:t>
            </a:r>
            <a:r>
              <a:rPr lang="en-US" altLang="zh-TW" dirty="0"/>
              <a:t>(</a:t>
            </a:r>
            <a:r>
              <a:rPr lang="zh-TW" altLang="en-US" dirty="0"/>
              <a:t>也就是你可以把它存在內存中的數據 </a:t>
            </a:r>
            <a:r>
              <a:rPr lang="en" altLang="zh-TW" dirty="0"/>
              <a:t>dump </a:t>
            </a:r>
            <a:r>
              <a:rPr lang="zh-TW" altLang="en-US" dirty="0"/>
              <a:t>到硬碟上，以功能來說 </a:t>
            </a:r>
            <a:r>
              <a:rPr lang="en" altLang="zh-TW" dirty="0" err="1"/>
              <a:t>Redis</a:t>
            </a:r>
            <a:r>
              <a:rPr lang="en" altLang="zh-TW" dirty="0"/>
              <a:t> </a:t>
            </a:r>
            <a:r>
              <a:rPr lang="zh-TW" altLang="en-US" dirty="0"/>
              <a:t>的使用情境更加豐富。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dirty="0"/>
              <a:t>Memcached</a:t>
            </a:r>
            <a:r>
              <a:rPr lang="zh-TW" altLang="en-US" dirty="0"/>
              <a:t>：出場比較早的 </a:t>
            </a:r>
            <a:r>
              <a:rPr lang="en" altLang="zh-TW" dirty="0"/>
              <a:t>Memcached </a:t>
            </a:r>
            <a:r>
              <a:rPr lang="zh-TW" altLang="en-US" dirty="0"/>
              <a:t>簡潔且高效，但其簡單的數據類型系統讓在某些應用場合下不那麼合適。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除非打算投入大量資源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金錢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去建立足夠龐大的 </a:t>
            </a:r>
            <a:r>
              <a:rPr lang="en" altLang="zh-TW" dirty="0">
                <a:solidFill>
                  <a:srgbClr val="FF0000"/>
                </a:solidFill>
              </a:rPr>
              <a:t>Memcached </a:t>
            </a:r>
            <a:r>
              <a:rPr lang="zh-TW" altLang="en-US" dirty="0">
                <a:solidFill>
                  <a:srgbClr val="FF0000"/>
                </a:solidFill>
              </a:rPr>
              <a:t>不然兩者效能是差不多的，以方便上手來說會優先採用 </a:t>
            </a:r>
            <a:r>
              <a:rPr lang="en" altLang="zh-TW" dirty="0" err="1">
                <a:solidFill>
                  <a:srgbClr val="FF0000"/>
                </a:solidFill>
              </a:rPr>
              <a:t>Redis</a:t>
            </a:r>
            <a:r>
              <a:rPr lang="en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為主。</a:t>
            </a:r>
          </a:p>
          <a:p>
            <a:br>
              <a:rPr lang="zh-TW" altLang="en-US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什麼是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ElastiCache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？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4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ElastiCache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免費方案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79A5AA-7DDD-4044-A174-C40AECAB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12" y="1467385"/>
            <a:ext cx="2338238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7D98159-7FA2-F24F-8098-4A3635BF4F56}"/>
              </a:ext>
            </a:extLst>
          </p:cNvPr>
          <p:cNvSpPr/>
          <p:nvPr/>
        </p:nvSpPr>
        <p:spPr>
          <a:xfrm>
            <a:off x="467544" y="401985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0B93CA-AA92-744C-95F8-C4DE7F8B1802}"/>
              </a:ext>
            </a:extLst>
          </p:cNvPr>
          <p:cNvSpPr txBox="1"/>
          <p:nvPr/>
        </p:nvSpPr>
        <p:spPr>
          <a:xfrm>
            <a:off x="1276345" y="673075"/>
            <a:ext cx="6591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" altLang="zh-CN" sz="2800" b="1" spc="3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ElastiCache</a:t>
            </a:r>
            <a:r>
              <a:rPr lang="zh-TW" altLang="en-US" sz="28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計費方式</a:t>
            </a:r>
            <a:endParaRPr lang="en" altLang="zh-CN" sz="28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7195F3-2F75-2B4D-BA4A-6B8B5CD4D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07" y="1467385"/>
            <a:ext cx="7115175" cy="28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4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6852</TotalTime>
  <Words>142</Words>
  <Application>Microsoft Macintosh PowerPoint</Application>
  <PresentationFormat>如螢幕大小 (16:9)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微软雅黑</vt:lpstr>
      <vt:lpstr>宋体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fpvc167</cp:lastModifiedBy>
  <cp:revision>498</cp:revision>
  <dcterms:created xsi:type="dcterms:W3CDTF">2017-10-30T02:36:03Z</dcterms:created>
  <dcterms:modified xsi:type="dcterms:W3CDTF">2019-05-22T10:14:43Z</dcterms:modified>
</cp:coreProperties>
</file>