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9"/>
  </p:notesMasterIdLst>
  <p:sldIdLst>
    <p:sldId id="464" r:id="rId2"/>
    <p:sldId id="479" r:id="rId3"/>
    <p:sldId id="480" r:id="rId4"/>
    <p:sldId id="484" r:id="rId5"/>
    <p:sldId id="481" r:id="rId6"/>
    <p:sldId id="482" r:id="rId7"/>
    <p:sldId id="483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392" y="17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2019/5/24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nrk/predis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dtechd/phpredis/archive/php7.zip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89560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33" y="3465671"/>
            <a:ext cx="6552728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PHP </a:t>
            </a: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與 </a:t>
            </a:r>
            <a:r>
              <a:rPr lang="en" altLang="zh-CN" sz="3500" b="1" spc="3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Redis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連線與應用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7CA90-6992-0943-A96A-6F1922F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5" y="987574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9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使用的套件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7BFDDD-16AD-854B-92F0-2A7534D90D47}"/>
              </a:ext>
            </a:extLst>
          </p:cNvPr>
          <p:cNvSpPr txBox="1"/>
          <p:nvPr/>
        </p:nvSpPr>
        <p:spPr>
          <a:xfrm>
            <a:off x="790569" y="1467385"/>
            <a:ext cx="756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Predis</a:t>
            </a:r>
            <a:r>
              <a:rPr lang="zh-TW" altLang="en-US" dirty="0"/>
              <a:t>：</a:t>
            </a:r>
            <a:r>
              <a:rPr lang="en" altLang="zh-TW" dirty="0">
                <a:hlinkClick r:id="rId2"/>
              </a:rPr>
              <a:t> https://github.com/nrk/predis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0BA6FF4-6EB6-124D-9AFC-F66EA7949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943621"/>
            <a:ext cx="4474387" cy="262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2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su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yum install –y </a:t>
            </a:r>
            <a:r>
              <a:rPr lang="en" altLang="zh-TW" dirty="0" err="1"/>
              <a:t>gcc</a:t>
            </a: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cd ~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 err="1"/>
              <a:t>wget</a:t>
            </a:r>
            <a:r>
              <a:rPr lang="en" altLang="zh-TW" dirty="0"/>
              <a:t> </a:t>
            </a:r>
            <a:r>
              <a:rPr lang="en" altLang="zh-TW" dirty="0">
                <a:hlinkClick r:id="rId2"/>
              </a:rPr>
              <a:t>https:</a:t>
            </a:r>
            <a:r>
              <a:rPr lang="en" altLang="zh-TW" i="1" dirty="0">
                <a:hlinkClick r:id="rId2"/>
              </a:rPr>
              <a:t>//github.com/edtechd/phpredis/archive/php7.zip</a:t>
            </a:r>
            <a:endParaRPr lang="en" altLang="zh-TW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yum install zip unzip -y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unzip php7.zip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cd phpredis-php7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/</a:t>
            </a:r>
            <a:r>
              <a:rPr lang="en" altLang="zh-TW" dirty="0" err="1"/>
              <a:t>usr</a:t>
            </a:r>
            <a:r>
              <a:rPr lang="en" altLang="zh-TW" dirty="0"/>
              <a:t>/bin/</a:t>
            </a:r>
            <a:r>
              <a:rPr lang="en" altLang="zh-TW" dirty="0" err="1"/>
              <a:t>phpize</a:t>
            </a: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./configure --with-</a:t>
            </a:r>
            <a:r>
              <a:rPr lang="en" altLang="zh-TW" dirty="0" err="1"/>
              <a:t>php</a:t>
            </a:r>
            <a:r>
              <a:rPr lang="en" altLang="zh-TW" dirty="0"/>
              <a:t>-config=/</a:t>
            </a:r>
            <a:r>
              <a:rPr lang="en" altLang="zh-TW" dirty="0" err="1"/>
              <a:t>usr</a:t>
            </a:r>
            <a:r>
              <a:rPr lang="en" altLang="zh-TW" dirty="0"/>
              <a:t>/bin/</a:t>
            </a:r>
            <a:r>
              <a:rPr lang="en" altLang="zh-TW" dirty="0" err="1"/>
              <a:t>php</a:t>
            </a:r>
            <a:r>
              <a:rPr lang="en" altLang="zh-TW" dirty="0"/>
              <a:t>-config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make &amp;&amp; make install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FF0000"/>
                </a:solidFill>
              </a:rPr>
              <a:t>/</a:t>
            </a:r>
            <a:r>
              <a:rPr lang="en" altLang="zh-TW" dirty="0" err="1">
                <a:solidFill>
                  <a:srgbClr val="FF0000"/>
                </a:solidFill>
              </a:rPr>
              <a:t>etc</a:t>
            </a:r>
            <a:r>
              <a:rPr lang="en" altLang="zh-TW" dirty="0">
                <a:solidFill>
                  <a:srgbClr val="FF0000"/>
                </a:solidFill>
              </a:rPr>
              <a:t>/</a:t>
            </a:r>
            <a:r>
              <a:rPr lang="en" altLang="zh-TW" dirty="0" err="1">
                <a:solidFill>
                  <a:srgbClr val="FF0000"/>
                </a:solidFill>
              </a:rPr>
              <a:t>php.ini</a:t>
            </a:r>
            <a:r>
              <a:rPr lang="en" altLang="zh-TW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新增</a:t>
            </a:r>
            <a:r>
              <a:rPr lang="en" altLang="zh-TW" dirty="0">
                <a:solidFill>
                  <a:srgbClr val="FF0000"/>
                </a:solidFill>
              </a:rPr>
              <a:t> extension=</a:t>
            </a:r>
            <a:r>
              <a:rPr lang="en" altLang="zh-TW" dirty="0" err="1">
                <a:solidFill>
                  <a:srgbClr val="FF0000"/>
                </a:solidFill>
              </a:rPr>
              <a:t>redis.so</a:t>
            </a:r>
            <a:r>
              <a:rPr lang="en" altLang="zh-TW" dirty="0">
                <a:solidFill>
                  <a:srgbClr val="FF0000"/>
                </a:solidFill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安裝 </a:t>
            </a:r>
            <a:r>
              <a:rPr lang="en-US" altLang="zh-CN" sz="2800" b="1" spc="3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php</a:t>
            </a:r>
            <a:r>
              <a:rPr lang="en-US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800" b="1" spc="3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redis</a:t>
            </a:r>
            <a:r>
              <a:rPr lang="en-US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extension 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741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git clone git://</a:t>
            </a:r>
            <a:r>
              <a:rPr lang="en-US" altLang="zh-TW" dirty="0" err="1"/>
              <a:t>github.com</a:t>
            </a:r>
            <a:r>
              <a:rPr lang="en-US" altLang="zh-TW" dirty="0"/>
              <a:t>/</a:t>
            </a:r>
            <a:r>
              <a:rPr lang="en-US" altLang="zh-TW" dirty="0" err="1"/>
              <a:t>nrk</a:t>
            </a:r>
            <a:r>
              <a:rPr lang="en-US" altLang="zh-TW" dirty="0"/>
              <a:t>/</a:t>
            </a:r>
            <a:r>
              <a:rPr lang="en-US" altLang="zh-TW" dirty="0" err="1"/>
              <a:t>predis.git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安裝下載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TW" sz="2800" b="1" spc="3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</a:t>
            </a:r>
            <a:r>
              <a:rPr lang="en-US" altLang="zh-CN" sz="2800" b="1" spc="3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redis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822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761180"/>
            <a:ext cx="75628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require "</a:t>
            </a:r>
            <a:r>
              <a:rPr lang="en-US" altLang="zh-TW" sz="1200" dirty="0" err="1"/>
              <a:t>predis</a:t>
            </a:r>
            <a:r>
              <a:rPr lang="en-US" altLang="zh-TW" sz="1200" dirty="0"/>
              <a:t>/</a:t>
            </a:r>
            <a:r>
              <a:rPr lang="en-US" altLang="zh-TW" sz="1200" dirty="0" err="1"/>
              <a:t>autoload.php</a:t>
            </a:r>
            <a:r>
              <a:rPr lang="en-US" altLang="zh-TW" sz="1200" dirty="0"/>
              <a:t>";</a:t>
            </a:r>
          </a:p>
          <a:p>
            <a:r>
              <a:rPr lang="en-US" altLang="zh-TW" sz="1200" dirty="0" err="1"/>
              <a:t>Predis</a:t>
            </a:r>
            <a:r>
              <a:rPr lang="en-US" altLang="zh-TW" sz="1200" dirty="0"/>
              <a:t>\Autoloader::register();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try {</a:t>
            </a:r>
          </a:p>
          <a:p>
            <a:r>
              <a:rPr lang="en-US" altLang="zh-TW" sz="1200" dirty="0"/>
              <a:t>    $</a:t>
            </a:r>
            <a:r>
              <a:rPr lang="en-US" altLang="zh-TW" sz="1200" dirty="0" err="1"/>
              <a:t>redis</a:t>
            </a:r>
            <a:r>
              <a:rPr lang="en-US" altLang="zh-TW" sz="1200" dirty="0"/>
              <a:t> = new </a:t>
            </a:r>
            <a:r>
              <a:rPr lang="en-US" altLang="zh-TW" sz="1200" dirty="0" err="1"/>
              <a:t>Predis</a:t>
            </a:r>
            <a:r>
              <a:rPr lang="en-US" altLang="zh-TW" sz="1200" dirty="0"/>
              <a:t>\Client(array(</a:t>
            </a:r>
          </a:p>
          <a:p>
            <a:r>
              <a:rPr lang="en-US" altLang="zh-TW" sz="1200" dirty="0"/>
              <a:t>        "scheme" =&gt; "</a:t>
            </a:r>
            <a:r>
              <a:rPr lang="en-US" altLang="zh-TW" sz="1200" dirty="0" err="1"/>
              <a:t>tcp</a:t>
            </a:r>
            <a:r>
              <a:rPr lang="en-US" altLang="zh-TW" sz="1200" dirty="0"/>
              <a:t>",</a:t>
            </a:r>
          </a:p>
          <a:p>
            <a:r>
              <a:rPr lang="en-US" altLang="zh-TW" sz="1200" dirty="0"/>
              <a:t>        "host" =&gt; "testshahow.xgsfji.0001.apne1.cache.amazonaws.com",</a:t>
            </a:r>
          </a:p>
          <a:p>
            <a:r>
              <a:rPr lang="en-US" altLang="zh-TW" sz="1200" dirty="0"/>
              <a:t>        "port" =&gt; 6379));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    echo "Successfully connected to </a:t>
            </a:r>
            <a:r>
              <a:rPr lang="en-US" altLang="zh-TW" sz="1200" dirty="0" err="1"/>
              <a:t>Redis</a:t>
            </a:r>
            <a:r>
              <a:rPr lang="en-US" altLang="zh-TW" sz="1200" dirty="0"/>
              <a:t>";</a:t>
            </a:r>
          </a:p>
          <a:p>
            <a:r>
              <a:rPr lang="en-US" altLang="zh-TW" sz="1200" dirty="0"/>
              <a:t>}</a:t>
            </a:r>
          </a:p>
          <a:p>
            <a:r>
              <a:rPr lang="en-US" altLang="zh-TW" sz="1200" dirty="0"/>
              <a:t>catch (Exception $e) {</a:t>
            </a:r>
          </a:p>
          <a:p>
            <a:r>
              <a:rPr lang="en-US" altLang="zh-TW" sz="1200" dirty="0"/>
              <a:t>    echo "Couldn't connected to </a:t>
            </a:r>
            <a:r>
              <a:rPr lang="en-US" altLang="zh-TW" sz="1200" dirty="0" err="1"/>
              <a:t>Redis</a:t>
            </a:r>
            <a:r>
              <a:rPr lang="en-US" altLang="zh-TW" sz="1200" dirty="0"/>
              <a:t>";</a:t>
            </a:r>
          </a:p>
          <a:p>
            <a:r>
              <a:rPr lang="en-US" altLang="zh-TW" sz="1200" dirty="0"/>
              <a:t>    echo $e-&gt;</a:t>
            </a:r>
            <a:r>
              <a:rPr lang="en-US" altLang="zh-TW" sz="1200" dirty="0" err="1"/>
              <a:t>getMessage</a:t>
            </a:r>
            <a:r>
              <a:rPr lang="en-US" altLang="zh-TW" sz="1200" dirty="0"/>
              <a:t>();</a:t>
            </a:r>
          </a:p>
          <a:p>
            <a:r>
              <a:rPr lang="en-US" altLang="zh-TW" sz="1200" dirty="0"/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連線到 </a:t>
            </a:r>
            <a:r>
              <a:rPr lang="en-US" altLang="zh-CN" sz="2800" b="1" spc="3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Redis</a:t>
            </a:r>
            <a:r>
              <a:rPr lang="en-US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</a:p>
          <a:p>
            <a:pPr algn="ctr">
              <a:defRPr/>
            </a:pPr>
            <a:r>
              <a:rPr lang="en-US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</a:t>
            </a:r>
            <a:r>
              <a:rPr lang="en-US" altLang="zh-CN" sz="2800" b="1" spc="3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connectRedis.php</a:t>
            </a:r>
            <a:r>
              <a:rPr lang="en-US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</a:t>
            </a:r>
          </a:p>
          <a:p>
            <a:pPr algn="ctr">
              <a:defRPr/>
            </a:pP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290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$</a:t>
            </a:r>
            <a:r>
              <a:rPr lang="en-US" altLang="zh-TW" dirty="0" err="1"/>
              <a:t>redis</a:t>
            </a:r>
            <a:r>
              <a:rPr lang="en-US" altLang="zh-TW" dirty="0"/>
              <a:t>-&gt;set("</a:t>
            </a:r>
            <a:r>
              <a:rPr lang="en-US" altLang="zh-TW" dirty="0" err="1"/>
              <a:t>hello_world</a:t>
            </a:r>
            <a:r>
              <a:rPr lang="en-US" altLang="zh-TW" dirty="0"/>
              <a:t>", "Hi from </a:t>
            </a:r>
            <a:r>
              <a:rPr lang="en-US" altLang="zh-TW" dirty="0" err="1"/>
              <a:t>php</a:t>
            </a:r>
            <a:r>
              <a:rPr lang="en-US" altLang="zh-TW" dirty="0"/>
              <a:t>!");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新增資料到 </a:t>
            </a:r>
            <a:r>
              <a:rPr lang="en-US" altLang="zh-CN" sz="2800" b="1" spc="3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Redis</a:t>
            </a:r>
            <a:endParaRPr lang="en-US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defRPr/>
            </a:pPr>
            <a:r>
              <a:rPr lang="en-US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</a:t>
            </a:r>
            <a:r>
              <a:rPr lang="en-US" altLang="zh-CN" sz="2800" b="1" spc="3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storeToRedis.php</a:t>
            </a:r>
            <a:r>
              <a:rPr lang="en-US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</a:t>
            </a:r>
          </a:p>
          <a:p>
            <a:pPr algn="ctr">
              <a:defRPr/>
            </a:pP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17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$</a:t>
            </a:r>
            <a:r>
              <a:rPr lang="en-US" altLang="zh-TW" dirty="0" err="1"/>
              <a:t>redis</a:t>
            </a:r>
            <a:r>
              <a:rPr lang="en-US" altLang="zh-TW" dirty="0"/>
              <a:t>-&gt;del("</a:t>
            </a:r>
            <a:r>
              <a:rPr lang="en-US" altLang="zh-TW" dirty="0" err="1"/>
              <a:t>hello_world</a:t>
            </a:r>
            <a:r>
              <a:rPr lang="en-US" altLang="zh-TW" dirty="0"/>
              <a:t>");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刪除資料</a:t>
            </a:r>
            <a:endParaRPr lang="en-US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defRPr/>
            </a:pPr>
            <a:r>
              <a:rPr lang="en-US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</a:t>
            </a:r>
            <a:r>
              <a:rPr lang="en-US" altLang="zh-CN" sz="2800" b="1" spc="3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deleteToRedis.php</a:t>
            </a:r>
            <a:r>
              <a:rPr lang="en-US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350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7302</TotalTime>
  <Words>258</Words>
  <Application>Microsoft Macintosh PowerPoint</Application>
  <PresentationFormat>如螢幕大小 (16:9)</PresentationFormat>
  <Paragraphs>49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新細明體</vt:lpstr>
      <vt:lpstr>微软雅黑</vt:lpstr>
      <vt:lpstr>宋体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fpvc167</cp:lastModifiedBy>
  <cp:revision>525</cp:revision>
  <dcterms:created xsi:type="dcterms:W3CDTF">2017-10-30T02:36:03Z</dcterms:created>
  <dcterms:modified xsi:type="dcterms:W3CDTF">2019-05-24T14:32:43Z</dcterms:modified>
</cp:coreProperties>
</file>