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"/>
  </p:notesMasterIdLst>
  <p:sldIdLst>
    <p:sldId id="464" r:id="rId2"/>
    <p:sldId id="475" r:id="rId3"/>
    <p:sldId id="47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9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616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" altLang="zh-TW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主機租用一個 </a:t>
            </a:r>
            <a:r>
              <a:rPr lang="en" altLang="zh-TW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Elastic IP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3" y="1962715"/>
            <a:ext cx="75628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/>
              <a:t>EC2 </a:t>
            </a:r>
            <a:r>
              <a:rPr lang="zh-TW" altLang="en-US" dirty="0"/>
              <a:t>主機的 </a:t>
            </a:r>
            <a:r>
              <a:rPr lang="en" altLang="zh-TW" dirty="0"/>
              <a:t>DNS </a:t>
            </a:r>
            <a:r>
              <a:rPr lang="zh-TW" altLang="en-US" dirty="0"/>
              <a:t>及 </a:t>
            </a:r>
            <a:r>
              <a:rPr lang="en" altLang="zh-TW" dirty="0"/>
              <a:t>IP </a:t>
            </a:r>
            <a:r>
              <a:rPr lang="zh-TW" altLang="en-US" dirty="0"/>
              <a:t>是會變動的，在你重開機之後，他就會改變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如果你是需要一個長期安定不改變的 </a:t>
            </a:r>
            <a:r>
              <a:rPr lang="en-US" altLang="zh-TW" dirty="0" err="1"/>
              <a:t>ip</a:t>
            </a:r>
            <a:r>
              <a:rPr lang="zh-TW" altLang="en-US" dirty="0"/>
              <a:t> 的話那就申請一個 </a:t>
            </a:r>
            <a:r>
              <a:rPr lang="en-US" altLang="zh-TW" dirty="0"/>
              <a:t>Elastic 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可以免費將一個 </a:t>
            </a:r>
            <a:r>
              <a:rPr lang="en-US" altLang="zh-TW" dirty="0"/>
              <a:t>Elastic IP</a:t>
            </a:r>
            <a:r>
              <a:rPr lang="zh-TW" altLang="en-US" dirty="0"/>
              <a:t> 地址與執行的 </a:t>
            </a:r>
            <a:r>
              <a:rPr lang="en" altLang="zh-TW" dirty="0"/>
              <a:t>EC2 </a:t>
            </a:r>
            <a:r>
              <a:rPr lang="zh-TW" altLang="en-US" dirty="0"/>
              <a:t>主機相關聯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為確保有效使用，當 </a:t>
            </a:r>
            <a:r>
              <a:rPr lang="en" altLang="zh-TW" dirty="0"/>
              <a:t>IP </a:t>
            </a:r>
            <a:r>
              <a:rPr lang="zh-TW" altLang="en-US" dirty="0"/>
              <a:t>地址未與執行的 </a:t>
            </a:r>
            <a:r>
              <a:rPr lang="en" altLang="zh-TW" dirty="0"/>
              <a:t>EC2 </a:t>
            </a:r>
            <a:r>
              <a:rPr lang="zh-TW" altLang="en-US" dirty="0"/>
              <a:t>主機關聯或與已停止的 </a:t>
            </a:r>
            <a:r>
              <a:rPr lang="en" altLang="zh-TW" dirty="0"/>
              <a:t>EC2 </a:t>
            </a:r>
            <a:r>
              <a:rPr lang="zh-TW" altLang="en-US" dirty="0"/>
              <a:t>主機關聯或未連接網路界面時，會收取少許的費用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A897B-3F95-E944-874A-2BF41C5BBCD9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為何要租用一個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Elastic IP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8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3" y="196271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按比例每小時與執行中執行個體無關的每個 </a:t>
            </a:r>
            <a:r>
              <a:rPr lang="en-US" altLang="zh-TW" dirty="0"/>
              <a:t>Elastic IP</a:t>
            </a:r>
            <a:r>
              <a:rPr lang="zh-TW" altLang="en-US" dirty="0"/>
              <a:t> 地址 </a:t>
            </a:r>
            <a:r>
              <a:rPr lang="en-US" altLang="zh-TW" dirty="0"/>
              <a:t>0.005 USD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按比例每小時與執行中執行個體相關的每</a:t>
            </a:r>
            <a:r>
              <a:rPr lang="zh-TW" altLang="en-US"/>
              <a:t>個新增 </a:t>
            </a:r>
            <a:r>
              <a:rPr lang="en-US" altLang="zh-TW"/>
              <a:t>Elastic </a:t>
            </a:r>
            <a:r>
              <a:rPr lang="en-US" altLang="zh-TW" dirty="0"/>
              <a:t>IP</a:t>
            </a:r>
            <a:r>
              <a:rPr lang="en" altLang="zh-TW" dirty="0"/>
              <a:t> </a:t>
            </a:r>
            <a:r>
              <a:rPr lang="zh-TW" altLang="en-US" dirty="0"/>
              <a:t>地址 </a:t>
            </a:r>
            <a:r>
              <a:rPr lang="en-US" altLang="zh-TW" dirty="0"/>
              <a:t>0.005 </a:t>
            </a:r>
            <a:r>
              <a:rPr lang="en" altLang="zh-TW" dirty="0"/>
              <a:t>USD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A897B-3F95-E944-874A-2BF41C5BBCD9}"/>
              </a:ext>
            </a:extLst>
          </p:cNvPr>
          <p:cNvSpPr txBox="1"/>
          <p:nvPr/>
        </p:nvSpPr>
        <p:spPr>
          <a:xfrm>
            <a:off x="1276347" y="828407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為何要租用一個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Elastic IP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6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5178</TotalTime>
  <Words>152</Words>
  <Application>Microsoft Macintosh PowerPoint</Application>
  <PresentationFormat>如螢幕大小 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223</cp:revision>
  <dcterms:created xsi:type="dcterms:W3CDTF">2017-10-30T02:36:03Z</dcterms:created>
  <dcterms:modified xsi:type="dcterms:W3CDTF">2019-04-25T15:52:17Z</dcterms:modified>
</cp:coreProperties>
</file>