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sldIdLst>
    <p:sldId id="464" r:id="rId2"/>
    <p:sldId id="475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9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616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設定 </a:t>
            </a:r>
            <a:r>
              <a:rPr lang="en" altLang="zh-TW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Security group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3" y="196271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限定某個特定的 </a:t>
            </a:r>
            <a:r>
              <a:rPr lang="en" altLang="zh-TW" dirty="0"/>
              <a:t>IP</a:t>
            </a:r>
            <a:r>
              <a:rPr lang="zh-TW" altLang="en" dirty="0"/>
              <a:t>、</a:t>
            </a:r>
            <a:r>
              <a:rPr lang="en" altLang="zh-TW" dirty="0"/>
              <a:t>Port </a:t>
            </a:r>
            <a:r>
              <a:rPr lang="zh-TW" altLang="en-US" dirty="0"/>
              <a:t>或是某範圍的 </a:t>
            </a:r>
            <a:r>
              <a:rPr lang="en" altLang="zh-TW" dirty="0"/>
              <a:t>IP</a:t>
            </a:r>
            <a:r>
              <a:rPr lang="zh-TW" altLang="en" dirty="0"/>
              <a:t>、</a:t>
            </a:r>
            <a:r>
              <a:rPr lang="en" altLang="zh-TW" dirty="0"/>
              <a:t>Port</a:t>
            </a:r>
            <a:r>
              <a:rPr lang="zh-TW" altLang="en" dirty="0"/>
              <a:t>，</a:t>
            </a:r>
            <a:r>
              <a:rPr lang="zh-TW" altLang="en-US" dirty="0"/>
              <a:t>限定這些東西能不能進出，可以把它視為一道非常簡單的防火牆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設定完 </a:t>
            </a:r>
            <a:r>
              <a:rPr lang="en" altLang="zh-TW" dirty="0"/>
              <a:t>Security group </a:t>
            </a:r>
            <a:r>
              <a:rPr lang="zh-TW" altLang="en-US" dirty="0"/>
              <a:t>後，再套用到機器上，來限制跟這台機器有關的網路進出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/>
              <a:t>Security group </a:t>
            </a:r>
            <a:r>
              <a:rPr lang="zh-TW" altLang="en-US" dirty="0"/>
              <a:t>完全免費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Security group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11668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5181</TotalTime>
  <Words>68</Words>
  <Application>Microsoft Macintosh PowerPoint</Application>
  <PresentationFormat>如螢幕大小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225</cp:revision>
  <dcterms:created xsi:type="dcterms:W3CDTF">2017-10-30T02:36:03Z</dcterms:created>
  <dcterms:modified xsi:type="dcterms:W3CDTF">2019-04-27T01:42:46Z</dcterms:modified>
</cp:coreProperties>
</file>