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"/>
  </p:notesMasterIdLst>
  <p:sldIdLst>
    <p:sldId id="464" r:id="rId2"/>
    <p:sldId id="475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2019/4/28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SSH </a:t>
            </a: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連線到你的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 </a:t>
            </a:r>
            <a:r>
              <a:rPr lang="zh-TW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虛擬主機 </a:t>
            </a:r>
            <a:r>
              <a:rPr lang="en-US" altLang="zh-TW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Mac)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71" y="2208936"/>
            <a:ext cx="7562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 err="1"/>
              <a:t>chmod</a:t>
            </a:r>
            <a:r>
              <a:rPr lang="en" altLang="zh-TW" dirty="0"/>
              <a:t> 400 </a:t>
            </a:r>
            <a:r>
              <a:rPr lang="en" altLang="zh-TW" dirty="0" err="1"/>
              <a:t>test.hahow.pem</a:t>
            </a:r>
            <a:endParaRPr lang="en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TW" dirty="0" err="1"/>
              <a:t>ssh</a:t>
            </a:r>
            <a:r>
              <a:rPr lang="en" altLang="zh-TW" dirty="0"/>
              <a:t> -</a:t>
            </a:r>
            <a:r>
              <a:rPr lang="en" altLang="zh-TW" dirty="0" err="1"/>
              <a:t>i</a:t>
            </a:r>
            <a:r>
              <a:rPr lang="en" altLang="zh-TW" dirty="0"/>
              <a:t> " </a:t>
            </a:r>
            <a:r>
              <a:rPr lang="en" altLang="zh-TW" dirty="0" err="1"/>
              <a:t>test.hahow.pem</a:t>
            </a:r>
            <a:r>
              <a:rPr lang="en" altLang="zh-TW" dirty="0"/>
              <a:t>" ec2-user@ec2-52-196-4-100.ap-northeast-1.compute.amazonaws.com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27715-47D3-C240-A7BF-03614ABEBED0}"/>
              </a:ext>
            </a:extLst>
          </p:cNvPr>
          <p:cNvSpPr txBox="1"/>
          <p:nvPr/>
        </p:nvSpPr>
        <p:spPr>
          <a:xfrm>
            <a:off x="1276347" y="828407"/>
            <a:ext cx="6591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SSH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連線到你的 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EC2 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虛擬主機 </a:t>
            </a:r>
            <a:r>
              <a:rPr lang="en-US" altLang="zh-TW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Mac)</a:t>
            </a:r>
            <a:endParaRPr lang="zh-CN" altLang="en-US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80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5458</TotalTime>
  <Words>53</Words>
  <Application>Microsoft Macintosh PowerPoint</Application>
  <PresentationFormat>如螢幕大小 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265</cp:revision>
  <dcterms:created xsi:type="dcterms:W3CDTF">2017-10-30T02:36:03Z</dcterms:created>
  <dcterms:modified xsi:type="dcterms:W3CDTF">2019-04-28T09:14:48Z</dcterms:modified>
</cp:coreProperties>
</file>