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464" r:id="rId2"/>
    <p:sldId id="47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SSH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連線到你的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虛擬主機 </a:t>
            </a:r>
            <a:r>
              <a:rPr lang="en-US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Windows)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PuTTY</a:t>
            </a:r>
            <a:r>
              <a:rPr lang="zh-TW" altLang="en-US" dirty="0"/>
              <a:t>：</a:t>
            </a:r>
            <a:r>
              <a:rPr lang="en" altLang="zh-TW" dirty="0" err="1"/>
              <a:t>PuTTY</a:t>
            </a:r>
            <a:r>
              <a:rPr lang="zh-TW" altLang="en-US" dirty="0"/>
              <a:t> 是用來連接 </a:t>
            </a:r>
            <a:r>
              <a:rPr lang="en-US" altLang="zh-TW" dirty="0"/>
              <a:t>EC2 </a:t>
            </a:r>
            <a:r>
              <a:rPr lang="zh-CN" altLang="en-US" dirty="0"/>
              <a:t>虛擬</a:t>
            </a:r>
            <a:r>
              <a:rPr lang="zh-TW" altLang="en-US" dirty="0"/>
              <a:t>主機。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PuTTYgen</a:t>
            </a:r>
            <a:r>
              <a:rPr lang="zh-TW" altLang="en" dirty="0"/>
              <a:t>：</a:t>
            </a:r>
            <a:r>
              <a:rPr lang="en" altLang="zh-TW" dirty="0" err="1"/>
              <a:t>PuTTYgen</a:t>
            </a:r>
            <a:r>
              <a:rPr lang="zh-TW" altLang="en-US" dirty="0"/>
              <a:t> 是用來產生或轉換認證的金鑰。以 </a:t>
            </a:r>
            <a:r>
              <a:rPr lang="en" altLang="zh-TW" dirty="0"/>
              <a:t>AWS</a:t>
            </a:r>
            <a:r>
              <a:rPr lang="zh-TW" altLang="en-US" dirty="0"/>
              <a:t> 主機來</a:t>
            </a:r>
            <a:endParaRPr lang="en-US" altLang="zh-TW" dirty="0"/>
          </a:p>
          <a:p>
            <a:r>
              <a:rPr lang="zh-TW" altLang="en-US" dirty="0"/>
              <a:t>                           說， 需要將創建 </a:t>
            </a:r>
            <a:r>
              <a:rPr lang="en" altLang="zh-TW" dirty="0"/>
              <a:t>EC2</a:t>
            </a:r>
            <a:r>
              <a:rPr lang="zh-TW" altLang="en-US" dirty="0"/>
              <a:t> 主機時下載到的密鑰</a:t>
            </a:r>
            <a:r>
              <a:rPr lang="en-US" altLang="zh-TW" dirty="0"/>
              <a:t>(</a:t>
            </a:r>
            <a:r>
              <a:rPr lang="zh-TW" altLang="en-US" dirty="0"/>
              <a:t>副檔名為</a:t>
            </a:r>
            <a:endParaRPr lang="en-US" altLang="zh-TW" dirty="0"/>
          </a:p>
          <a:p>
            <a:r>
              <a:rPr lang="zh-TW" altLang="en-US" dirty="0"/>
              <a:t>                           </a:t>
            </a:r>
            <a:r>
              <a:rPr lang="en" altLang="zh-TW" dirty="0" err="1"/>
              <a:t>pem</a:t>
            </a:r>
            <a:r>
              <a:rPr lang="en" altLang="zh-TW" dirty="0"/>
              <a:t>)</a:t>
            </a:r>
            <a:r>
              <a:rPr lang="zh-TW" altLang="en" dirty="0"/>
              <a:t>，</a:t>
            </a:r>
            <a:r>
              <a:rPr lang="zh-TW" altLang="en-US" dirty="0"/>
              <a:t>先透過 </a:t>
            </a:r>
            <a:r>
              <a:rPr lang="en" altLang="zh-TW" dirty="0" err="1"/>
              <a:t>PuTTYgen</a:t>
            </a:r>
            <a:r>
              <a:rPr lang="zh-TW" altLang="en-US" dirty="0"/>
              <a:t> 轉換成為有 </a:t>
            </a:r>
            <a:r>
              <a:rPr lang="en" altLang="zh-TW" dirty="0" err="1"/>
              <a:t>ppk</a:t>
            </a:r>
            <a:r>
              <a:rPr lang="zh-TW" altLang="en-US" dirty="0"/>
              <a:t> 的副檔名的密鑰，</a:t>
            </a:r>
            <a:endParaRPr lang="en-US" altLang="zh-TW" dirty="0"/>
          </a:p>
          <a:p>
            <a:r>
              <a:rPr lang="zh-TW" altLang="en-US" dirty="0"/>
              <a:t>                           才能供 </a:t>
            </a:r>
            <a:r>
              <a:rPr lang="en" altLang="zh-TW" dirty="0" err="1"/>
              <a:t>PuTTY</a:t>
            </a:r>
            <a:r>
              <a:rPr lang="en" altLang="zh-TW" dirty="0"/>
              <a:t> </a:t>
            </a:r>
            <a:r>
              <a:rPr lang="zh-TW" altLang="en-US" dirty="0"/>
              <a:t>連線時使用。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需要的軟體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6683</TotalTime>
  <Words>88</Words>
  <Application>Microsoft Macintosh PowerPoint</Application>
  <PresentationFormat>如螢幕大小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481</cp:revision>
  <dcterms:created xsi:type="dcterms:W3CDTF">2017-10-30T02:36:03Z</dcterms:created>
  <dcterms:modified xsi:type="dcterms:W3CDTF">2019-05-11T15:53:58Z</dcterms:modified>
</cp:coreProperties>
</file>