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sldIdLst>
    <p:sldId id="464" r:id="rId2"/>
    <p:sldId id="475" r:id="rId3"/>
    <p:sldId id="476" r:id="rId4"/>
    <p:sldId id="477" r:id="rId5"/>
    <p:sldId id="478" r:id="rId6"/>
    <p:sldId id="480" r:id="rId7"/>
    <p:sldId id="479" r:id="rId8"/>
    <p:sldId id="481" r:id="rId9"/>
    <p:sldId id="482" r:id="rId10"/>
    <p:sldId id="48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08" y="360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命令列指令與基本操作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39246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778049"/>
            <a:ext cx="75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將權限設為 </a:t>
            </a:r>
            <a:r>
              <a:rPr lang="en" altLang="zh-TW" dirty="0" err="1">
                <a:solidFill>
                  <a:srgbClr val="FF0000"/>
                </a:solidFill>
              </a:rPr>
              <a:t>rw</a:t>
            </a:r>
            <a:r>
              <a:rPr lang="en" altLang="zh-TW" dirty="0">
                <a:solidFill>
                  <a:srgbClr val="FF0000"/>
                </a:solidFill>
              </a:rPr>
              <a:t>-</a:t>
            </a:r>
            <a:r>
              <a:rPr lang="en" altLang="zh-TW" dirty="0" err="1">
                <a:solidFill>
                  <a:srgbClr val="FF0000"/>
                </a:solidFill>
              </a:rPr>
              <a:t>rw</a:t>
            </a:r>
            <a:r>
              <a:rPr lang="en" altLang="zh-TW" dirty="0">
                <a:solidFill>
                  <a:srgbClr val="FF0000"/>
                </a:solidFill>
              </a:rPr>
              <a:t>-r--</a:t>
            </a:r>
            <a:r>
              <a:rPr lang="zh-TW" altLang="en-US" dirty="0">
                <a:solidFill>
                  <a:srgbClr val="FF0000"/>
                </a:solidFill>
              </a:rPr>
              <a:t>： </a:t>
            </a:r>
            <a:r>
              <a:rPr lang="en" altLang="zh-TW" dirty="0" err="1"/>
              <a:t>chmod</a:t>
            </a:r>
            <a:r>
              <a:rPr lang="en" altLang="zh-TW" dirty="0"/>
              <a:t> 664 </a:t>
            </a:r>
            <a:r>
              <a:rPr lang="en" altLang="zh-TW" dirty="0" err="1"/>
              <a:t>README.md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修改檔案擁有者與群組；</a:t>
            </a:r>
            <a:r>
              <a:rPr lang="en" altLang="zh-TW" dirty="0">
                <a:solidFill>
                  <a:srgbClr val="FF0000"/>
                </a:solidFill>
              </a:rPr>
              <a:t> </a:t>
            </a:r>
            <a:r>
              <a:rPr lang="en" altLang="zh-TW" dirty="0" err="1"/>
              <a:t>chown</a:t>
            </a:r>
            <a:r>
              <a:rPr lang="en" altLang="zh-TW" dirty="0"/>
              <a:t> </a:t>
            </a:r>
            <a:r>
              <a:rPr lang="en" altLang="zh-TW" dirty="0" err="1"/>
              <a:t>www-data:www-data</a:t>
            </a:r>
            <a:r>
              <a:rPr lang="en" altLang="zh-TW" dirty="0"/>
              <a:t> </a:t>
            </a:r>
            <a:r>
              <a:rPr lang="en" altLang="zh-TW" dirty="0" err="1"/>
              <a:t>README.md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透過指令修改權限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64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778049"/>
            <a:ext cx="75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Linux </a:t>
            </a:r>
            <a:r>
              <a:rPr lang="zh-TW" altLang="en-US" dirty="0"/>
              <a:t>是一種自由開放原始碼的類 </a:t>
            </a:r>
            <a:r>
              <a:rPr lang="en-US" altLang="zh-TW" dirty="0"/>
              <a:t>Unix </a:t>
            </a:r>
            <a:r>
              <a:rPr lang="zh-TW" altLang="en-US" dirty="0"/>
              <a:t>的作業系統，其廣泛運用於伺服器和嵌入式系統中。目前主流的 </a:t>
            </a:r>
            <a:r>
              <a:rPr lang="en-US" altLang="zh-TW" dirty="0"/>
              <a:t>Linux </a:t>
            </a:r>
            <a:r>
              <a:rPr lang="zh-TW" altLang="en-US" dirty="0"/>
              <a:t>發佈版本包括：</a:t>
            </a:r>
            <a:r>
              <a:rPr lang="en-US" altLang="zh-TW" dirty="0"/>
              <a:t>Debian</a:t>
            </a:r>
            <a:r>
              <a:rPr lang="zh-TW" altLang="en-US" dirty="0"/>
              <a:t>、</a:t>
            </a:r>
            <a:r>
              <a:rPr lang="en-US" altLang="zh-TW" dirty="0"/>
              <a:t>SUSE</a:t>
            </a:r>
            <a:r>
              <a:rPr lang="zh-TW" altLang="en-US" dirty="0"/>
              <a:t>、</a:t>
            </a:r>
            <a:r>
              <a:rPr lang="en-US" altLang="zh-TW" dirty="0"/>
              <a:t>CentOS</a:t>
            </a:r>
            <a:r>
              <a:rPr lang="zh-TW" altLang="en-US" dirty="0"/>
              <a:t>、</a:t>
            </a:r>
            <a:r>
              <a:rPr lang="en-US" altLang="zh-TW" dirty="0"/>
              <a:t>Ubuntu </a:t>
            </a:r>
            <a:r>
              <a:rPr lang="zh-TW" altLang="en-US" dirty="0"/>
              <a:t>等。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CN" altLang="e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8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778049"/>
            <a:ext cx="75628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/bin, /</a:t>
            </a:r>
            <a:r>
              <a:rPr lang="en" altLang="zh-TW" dirty="0" err="1">
                <a:solidFill>
                  <a:srgbClr val="FF0000"/>
                </a:solidFill>
              </a:rPr>
              <a:t>sbin</a:t>
            </a:r>
            <a:r>
              <a:rPr lang="zh-TW" altLang="en-US" dirty="0">
                <a:solidFill>
                  <a:srgbClr val="FF0000"/>
                </a:solidFill>
              </a:rPr>
              <a:t> ：</a:t>
            </a:r>
            <a:r>
              <a:rPr lang="en" altLang="zh-TW" dirty="0">
                <a:solidFill>
                  <a:srgbClr val="FF0000"/>
                </a:solidFill>
              </a:rPr>
              <a:t> </a:t>
            </a:r>
            <a:r>
              <a:rPr lang="en" altLang="zh-TW" dirty="0"/>
              <a:t>/bin </a:t>
            </a:r>
            <a:r>
              <a:rPr lang="zh-TW" altLang="en-US" dirty="0"/>
              <a:t>主要放置一般使用者可以操作的指令，</a:t>
            </a:r>
            <a:r>
              <a:rPr lang="en-US" altLang="zh-TW" dirty="0"/>
              <a:t>/</a:t>
            </a:r>
            <a:r>
              <a:rPr lang="en" altLang="zh-TW" dirty="0" err="1"/>
              <a:t>sbin</a:t>
            </a:r>
            <a:r>
              <a:rPr lang="en" altLang="zh-TW" dirty="0"/>
              <a:t> </a:t>
            </a:r>
            <a:r>
              <a:rPr lang="zh-TW" altLang="en-US" dirty="0"/>
              <a:t>放置系統管理員可以操作的指令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/boot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放置開機相關檔案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/dev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放置 </a:t>
            </a:r>
            <a:r>
              <a:rPr lang="en" altLang="zh-TW" dirty="0"/>
              <a:t>device </a:t>
            </a:r>
            <a:r>
              <a:rPr lang="zh-TW" altLang="en-US" dirty="0"/>
              <a:t>裝置檔案，例如滑鼠鍵盤等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</a:t>
            </a:r>
            <a:r>
              <a:rPr lang="en" altLang="zh-TW" dirty="0" err="1">
                <a:solidFill>
                  <a:srgbClr val="FF0000"/>
                </a:solidFill>
              </a:rPr>
              <a:t>etc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放置系統檔案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/home, /root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" altLang="zh-TW" dirty="0">
                <a:solidFill>
                  <a:srgbClr val="FF0000"/>
                </a:solidFill>
              </a:rPr>
              <a:t> </a:t>
            </a:r>
            <a:r>
              <a:rPr lang="en" altLang="zh-TW" dirty="0"/>
              <a:t>/home </a:t>
            </a:r>
            <a:r>
              <a:rPr lang="zh-TW" altLang="en-US" dirty="0"/>
              <a:t>主要是一般帳戶的家目錄，</a:t>
            </a:r>
            <a:r>
              <a:rPr lang="en-US" altLang="zh-TW" dirty="0"/>
              <a:t>/</a:t>
            </a:r>
            <a:r>
              <a:rPr lang="en" altLang="zh-TW" dirty="0"/>
              <a:t>root </a:t>
            </a:r>
            <a:r>
              <a:rPr lang="zh-TW" altLang="en-US" dirty="0"/>
              <a:t>為系統管理者的家目錄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</a:t>
            </a:r>
            <a:r>
              <a:rPr lang="en" altLang="zh-TW" dirty="0" err="1">
                <a:solidFill>
                  <a:srgbClr val="FF0000"/>
                </a:solidFill>
              </a:rPr>
              <a:t>usr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放置系統相關軟體、服務（不是 </a:t>
            </a:r>
            <a:r>
              <a:rPr lang="en" altLang="zh-TW" dirty="0"/>
              <a:t>user </a:t>
            </a:r>
            <a:r>
              <a:rPr lang="zh-TW" altLang="en-US" dirty="0"/>
              <a:t>的縮寫）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</a:t>
            </a:r>
            <a:r>
              <a:rPr lang="en" altLang="zh-TW" dirty="0" err="1">
                <a:solidFill>
                  <a:srgbClr val="FF0000"/>
                </a:solidFill>
              </a:rPr>
              <a:t>var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全名為 </a:t>
            </a:r>
            <a:r>
              <a:rPr lang="en" altLang="zh-TW" dirty="0"/>
              <a:t>variable</a:t>
            </a:r>
            <a:r>
              <a:rPr lang="zh-TW" altLang="en" dirty="0"/>
              <a:t>，</a:t>
            </a:r>
            <a:r>
              <a:rPr lang="zh-TW" altLang="en-US" dirty="0"/>
              <a:t>放置一些變數或記錄檔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檔案系統架構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91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778049"/>
            <a:ext cx="7562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</a:t>
            </a:r>
            <a:r>
              <a:rPr lang="en" altLang="zh-TW" dirty="0" err="1">
                <a:solidFill>
                  <a:srgbClr val="FF0000"/>
                </a:solidFill>
              </a:rPr>
              <a:t>tmp</a:t>
            </a:r>
            <a:r>
              <a:rPr lang="en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放置暫存檔案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/opt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全名為 </a:t>
            </a:r>
            <a:r>
              <a:rPr lang="en" altLang="zh-TW" dirty="0"/>
              <a:t>optional</a:t>
            </a:r>
            <a:r>
              <a:rPr lang="zh-TW" altLang="en" dirty="0"/>
              <a:t>，</a:t>
            </a:r>
            <a:r>
              <a:rPr lang="zh-TW" altLang="en-US" dirty="0"/>
              <a:t>通常為第三方廠商放置軟體處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/run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系統進行服務軟體運作管理處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</a:t>
            </a:r>
            <a:r>
              <a:rPr lang="en" altLang="zh-TW" dirty="0" err="1">
                <a:solidFill>
                  <a:srgbClr val="FF0000"/>
                </a:solidFill>
              </a:rPr>
              <a:t>srv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通常是放置開發的服務（</a:t>
            </a:r>
            <a:r>
              <a:rPr lang="en" altLang="zh-TW" dirty="0"/>
              <a:t>service</a:t>
            </a:r>
            <a:r>
              <a:rPr lang="zh-TW" altLang="en" dirty="0"/>
              <a:t>），</a:t>
            </a:r>
            <a:r>
              <a:rPr lang="zh-TW" altLang="en-US" dirty="0"/>
              <a:t>如：網站服務 </a:t>
            </a:r>
            <a:r>
              <a:rPr lang="en" altLang="zh-TW" dirty="0"/>
              <a:t>www </a:t>
            </a:r>
            <a:r>
              <a:rPr lang="zh-TW" altLang="en-US" dirty="0"/>
              <a:t>等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檔案系統架構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49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778049"/>
            <a:ext cx="7562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ls -la 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查看檔案及子目錄 </a:t>
            </a:r>
            <a:r>
              <a:rPr lang="en-US" altLang="zh-TW" dirty="0"/>
              <a:t>[ </a:t>
            </a:r>
            <a:r>
              <a:rPr lang="en" altLang="zh-TW" dirty="0"/>
              <a:t>-l </a:t>
            </a:r>
            <a:r>
              <a:rPr lang="zh-TW" altLang="en-US" dirty="0"/>
              <a:t>列出詳細資料 </a:t>
            </a:r>
            <a:r>
              <a:rPr lang="en-US" altLang="zh-TW" dirty="0"/>
              <a:t>-</a:t>
            </a:r>
            <a:r>
              <a:rPr lang="en" altLang="zh-TW" dirty="0"/>
              <a:t>a </a:t>
            </a:r>
            <a:r>
              <a:rPr lang="zh-TW" altLang="en-US" dirty="0"/>
              <a:t>列出隱藏資料</a:t>
            </a:r>
            <a:r>
              <a:rPr lang="en-US" altLang="zh-TW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touch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更新已存在文件的 </a:t>
            </a:r>
            <a:r>
              <a:rPr lang="en" altLang="zh-TW" dirty="0"/>
              <a:t>timestamp </a:t>
            </a:r>
            <a:r>
              <a:rPr lang="zh-TW" altLang="en-US" dirty="0"/>
              <a:t>時間戳記或是新增空白檔案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 err="1">
                <a:solidFill>
                  <a:srgbClr val="FF0000"/>
                </a:solidFill>
              </a:rPr>
              <a:t>pwd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印出目前工作目錄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cd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移動進入資料夾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 err="1">
                <a:solidFill>
                  <a:srgbClr val="FF0000"/>
                </a:solidFill>
              </a:rPr>
              <a:t>mkdir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創建新資料夾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 err="1">
                <a:solidFill>
                  <a:srgbClr val="FF0000"/>
                </a:solidFill>
              </a:rPr>
              <a:t>cp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複製檔案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mv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移動檔案或是重新命名檔案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 err="1">
                <a:solidFill>
                  <a:srgbClr val="FF0000"/>
                </a:solidFill>
              </a:rPr>
              <a:t>rm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刪除檔案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tail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顯示檔案最後幾行內容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file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檢查檔案類型</a:t>
            </a:r>
            <a:endParaRPr lang="en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7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778049"/>
            <a:ext cx="756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 err="1">
                <a:solidFill>
                  <a:srgbClr val="FF0000"/>
                </a:solidFill>
              </a:rPr>
              <a:t>sudo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使用最高權限（</a:t>
            </a:r>
            <a:r>
              <a:rPr lang="en" altLang="zh-TW" dirty="0"/>
              <a:t>superuser</a:t>
            </a:r>
            <a:r>
              <a:rPr lang="zh-TW" altLang="en" dirty="0"/>
              <a:t>）</a:t>
            </a:r>
            <a:r>
              <a:rPr lang="zh-TW" altLang="en-US" dirty="0"/>
              <a:t>執行指令，使用上必須非常小心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ping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網路檢測工具，透過發送 </a:t>
            </a:r>
            <a:r>
              <a:rPr lang="en" altLang="zh-TW" dirty="0"/>
              <a:t>ICMP ECHO_REQUEST </a:t>
            </a:r>
            <a:r>
              <a:rPr lang="zh-TW" altLang="en-US" dirty="0"/>
              <a:t>的封包，檢查自</a:t>
            </a:r>
            <a:endParaRPr lang="en-US" altLang="zh-TW" dirty="0"/>
          </a:p>
          <a:p>
            <a:r>
              <a:rPr lang="zh-TW" altLang="en-US" dirty="0"/>
              <a:t>        己與特定設備之間的網路是否暢通，速度是否正常 </a:t>
            </a:r>
            <a:endParaRPr lang="en-US" altLang="zh-TW" dirty="0"/>
          </a:p>
          <a:p>
            <a:r>
              <a:rPr lang="zh-TW" altLang="en-US" dirty="0"/>
              <a:t>       （</a:t>
            </a:r>
            <a:r>
              <a:rPr lang="en" altLang="zh-TW" dirty="0"/>
              <a:t> ping </a:t>
            </a:r>
            <a:r>
              <a:rPr lang="en" altLang="zh-TW" dirty="0" err="1"/>
              <a:t>google.com</a:t>
            </a:r>
            <a:r>
              <a:rPr lang="en" altLang="zh-TW" dirty="0"/>
              <a:t> </a:t>
            </a:r>
            <a:r>
              <a:rPr lang="zh-TW" altLang="en-US" dirty="0"/>
              <a:t>）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 err="1">
                <a:solidFill>
                  <a:srgbClr val="FF0000"/>
                </a:solidFill>
              </a:rPr>
              <a:t>nslookup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查詢 </a:t>
            </a:r>
            <a:r>
              <a:rPr lang="en" altLang="zh-TW" dirty="0"/>
              <a:t>DNS </a:t>
            </a:r>
            <a:r>
              <a:rPr lang="zh-TW" altLang="en-US" dirty="0"/>
              <a:t>回應是否正常</a:t>
            </a:r>
            <a:endParaRPr lang="en-US" altLang="zh-TW" dirty="0"/>
          </a:p>
          <a:p>
            <a:r>
              <a:rPr lang="zh-TW" altLang="en-US" dirty="0"/>
              <a:t>       </a:t>
            </a:r>
            <a:endParaRPr lang="en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695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39246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778049"/>
            <a:ext cx="75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 err="1">
                <a:solidFill>
                  <a:srgbClr val="FF0000"/>
                </a:solidFill>
              </a:rPr>
              <a:t>nano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在終端機編輯文字檔案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vim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在終端機編輯文字檔案</a:t>
            </a:r>
            <a:endParaRPr lang="en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編輯文字檔案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7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39246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778049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 </a:t>
            </a:r>
            <a:r>
              <a:rPr lang="en" altLang="zh-TW" dirty="0"/>
              <a:t>Linux </a:t>
            </a:r>
            <a:r>
              <a:rPr lang="zh-TW" altLang="en-US" dirty="0"/>
              <a:t>系統中，每一個 </a:t>
            </a:r>
            <a:r>
              <a:rPr lang="en" altLang="zh-TW" dirty="0"/>
              <a:t>Linux </a:t>
            </a:r>
            <a:r>
              <a:rPr lang="zh-TW" altLang="en-US" dirty="0"/>
              <a:t>檔案都具有四種存取權限</a:t>
            </a:r>
            <a:endParaRPr lang="en-US" altLang="zh-TW" dirty="0"/>
          </a:p>
          <a:p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可讀取（</a:t>
            </a:r>
            <a:r>
              <a:rPr lang="en" altLang="zh-TW" dirty="0"/>
              <a:t>r</a:t>
            </a:r>
            <a:r>
              <a:rPr lang="zh-TW" altLang="en" dirty="0"/>
              <a:t>，</a:t>
            </a:r>
            <a:r>
              <a:rPr lang="en" altLang="zh-TW" dirty="0"/>
              <a:t>Readable</a:t>
            </a:r>
            <a:r>
              <a:rPr lang="zh-TW" altLang="en" dirty="0"/>
              <a:t>），</a:t>
            </a:r>
            <a:r>
              <a:rPr lang="zh-TW" altLang="en-US" dirty="0"/>
              <a:t>用數字 </a:t>
            </a:r>
            <a:r>
              <a:rPr lang="en-US" altLang="zh-TW" dirty="0"/>
              <a:t>4 </a:t>
            </a:r>
            <a:r>
              <a:rPr lang="zh-TW" altLang="en-US" dirty="0"/>
              <a:t>表示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可寫入（</a:t>
            </a:r>
            <a:r>
              <a:rPr lang="en" altLang="zh-TW" dirty="0"/>
              <a:t>w</a:t>
            </a:r>
            <a:r>
              <a:rPr lang="zh-TW" altLang="en" dirty="0"/>
              <a:t>，</a:t>
            </a:r>
            <a:r>
              <a:rPr lang="en" altLang="zh-TW" dirty="0"/>
              <a:t>writable</a:t>
            </a:r>
            <a:r>
              <a:rPr lang="zh-TW" altLang="en" dirty="0"/>
              <a:t>），</a:t>
            </a:r>
            <a:r>
              <a:rPr lang="zh-TW" altLang="en-US" dirty="0"/>
              <a:t>用數字 </a:t>
            </a:r>
            <a:r>
              <a:rPr lang="en-US" altLang="zh-TW" dirty="0"/>
              <a:t>2 </a:t>
            </a:r>
            <a:r>
              <a:rPr lang="zh-TW" altLang="en-US" dirty="0"/>
              <a:t>表示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可執行：（</a:t>
            </a:r>
            <a:r>
              <a:rPr lang="en" altLang="zh-TW" dirty="0"/>
              <a:t>x</a:t>
            </a:r>
            <a:r>
              <a:rPr lang="zh-TW" altLang="en" dirty="0"/>
              <a:t>，</a:t>
            </a:r>
            <a:r>
              <a:rPr lang="en" altLang="zh-TW" dirty="0" err="1"/>
              <a:t>eXecute</a:t>
            </a:r>
            <a:r>
              <a:rPr lang="zh-TW" altLang="en" dirty="0"/>
              <a:t>），</a:t>
            </a:r>
            <a:r>
              <a:rPr lang="zh-TW" altLang="en-US" dirty="0"/>
              <a:t>用數字 </a:t>
            </a:r>
            <a:r>
              <a:rPr lang="en-US" altLang="zh-TW" dirty="0"/>
              <a:t>1 </a:t>
            </a:r>
            <a:r>
              <a:rPr lang="zh-TW" altLang="en-US" dirty="0"/>
              <a:t>表示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無權限（</a:t>
            </a:r>
            <a:r>
              <a:rPr lang="en-US" altLang="zh-TW" dirty="0"/>
              <a:t>-</a:t>
            </a:r>
            <a:r>
              <a:rPr lang="zh-TW" altLang="en-US" dirty="0"/>
              <a:t>），用數字 </a:t>
            </a:r>
            <a:r>
              <a:rPr lang="en-US" altLang="zh-TW" dirty="0"/>
              <a:t>0 </a:t>
            </a:r>
            <a:r>
              <a:rPr lang="zh-TW" altLang="en-US" dirty="0"/>
              <a:t>表示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檔案權限設定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89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39246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778049"/>
            <a:ext cx="7562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 </a:t>
            </a:r>
            <a:r>
              <a:rPr lang="en-US" altLang="zh-TW" dirty="0"/>
              <a:t>10 </a:t>
            </a:r>
            <a:r>
              <a:rPr lang="zh-TW" altLang="en-US" dirty="0"/>
              <a:t>個字元組成，第一個字元表示檔案型態（</a:t>
            </a:r>
            <a:r>
              <a:rPr lang="en-US" altLang="zh-TW" dirty="0"/>
              <a:t>- </a:t>
            </a:r>
            <a:r>
              <a:rPr lang="zh-TW" altLang="en-US" dirty="0"/>
              <a:t>為檔案，</a:t>
            </a:r>
            <a:r>
              <a:rPr lang="en" altLang="zh-TW" dirty="0"/>
              <a:t>d </a:t>
            </a:r>
            <a:r>
              <a:rPr lang="zh-TW" altLang="en-US" dirty="0"/>
              <a:t>表示目錄，</a:t>
            </a:r>
            <a:r>
              <a:rPr lang="en-US" altLang="zh-TW" dirty="0"/>
              <a:t>1 </a:t>
            </a:r>
            <a:r>
              <a:rPr lang="zh-TW" altLang="en-US" dirty="0"/>
              <a:t>表示連結檔案）。字元 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 </a:t>
            </a:r>
            <a:r>
              <a:rPr lang="zh-TW" altLang="en-US" dirty="0"/>
              <a:t>表示檔案擁有者的存取權限。字元 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、</a:t>
            </a:r>
            <a:r>
              <a:rPr lang="en-US" altLang="zh-TW" dirty="0"/>
              <a:t>7 </a:t>
            </a:r>
            <a:r>
              <a:rPr lang="zh-TW" altLang="en-US" dirty="0"/>
              <a:t>表示檔案擁有者所屬群組成員的存取權限。字元 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9</a:t>
            </a:r>
            <a:r>
              <a:rPr lang="zh-TW" altLang="en-US" dirty="0"/>
              <a:t>、</a:t>
            </a:r>
            <a:r>
              <a:rPr lang="en-US" altLang="zh-TW" dirty="0"/>
              <a:t>10 </a:t>
            </a:r>
            <a:r>
              <a:rPr lang="zh-TW" altLang="en-US" dirty="0"/>
              <a:t>表示其他使用者的存取權限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舉例來說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" altLang="zh-TW" dirty="0" err="1">
                <a:solidFill>
                  <a:srgbClr val="FF0000"/>
                </a:solidFill>
              </a:rPr>
              <a:t>rwxrwxr</a:t>
            </a:r>
            <a:r>
              <a:rPr lang="en" altLang="zh-TW" dirty="0">
                <a:solidFill>
                  <a:srgbClr val="FF0000"/>
                </a:solidFill>
              </a:rPr>
              <a:t>--</a:t>
            </a:r>
            <a:r>
              <a:rPr lang="zh-TW" altLang="en" dirty="0"/>
              <a:t>，</a:t>
            </a:r>
            <a:r>
              <a:rPr lang="zh-TW" altLang="en-US" dirty="0"/>
              <a:t>代表這是一個檔案，擁有者和群組都具備讀取、寫入和執行權限，其他使用者只擁有讀取權限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檔案權限設定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93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5382</TotalTime>
  <Words>415</Words>
  <Application>Microsoft Macintosh PowerPoint</Application>
  <PresentationFormat>如螢幕大小 (16:9)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258</cp:revision>
  <dcterms:created xsi:type="dcterms:W3CDTF">2017-10-30T02:36:03Z</dcterms:created>
  <dcterms:modified xsi:type="dcterms:W3CDTF">2019-04-28T07:15:38Z</dcterms:modified>
</cp:coreProperties>
</file>