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"/>
  </p:notesMasterIdLst>
  <p:sldIdLst>
    <p:sldId id="464" r:id="rId2"/>
    <p:sldId id="478" r:id="rId3"/>
    <p:sldId id="47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虛擬主機上安裝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Git </a:t>
            </a:r>
            <a:r>
              <a:rPr lang="zh-TW" altLang="en-US" dirty="0"/>
              <a:t>是一個免費開源的分散式版本控制系統，被用於高速有效地處理大大小小項目中所有文件。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版本控制系統是</a:t>
            </a:r>
            <a:r>
              <a:rPr lang="zh-TW" altLang="en-US" dirty="0"/>
              <a:t>一個能夠記錄一個或一組檔案在某一段時間的變更，以後能取回特定版本的系統。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是一個支援 </a:t>
            </a:r>
            <a:r>
              <a:rPr lang="en-US" altLang="zh-TW" dirty="0"/>
              <a:t>Git</a:t>
            </a:r>
            <a:r>
              <a:rPr lang="zh-TW" altLang="en-US" dirty="0"/>
              <a:t> 程式碼存取和遠端托管的平台服務，有許多的開放原始碼的專案都是使用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進行程式碼的管理。若是從事程式設計相關工作的話，建議可以熟悉掌握 </a:t>
            </a:r>
            <a:r>
              <a:rPr lang="en-US" altLang="zh-TW" dirty="0"/>
              <a:t>Git </a:t>
            </a:r>
            <a:r>
              <a:rPr lang="zh-TW" altLang="en-US" dirty="0"/>
              <a:t>和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的使用，並建立自己的 </a:t>
            </a:r>
            <a:r>
              <a:rPr lang="en-US" altLang="zh-TW" dirty="0" err="1"/>
              <a:t>Github</a:t>
            </a:r>
            <a:r>
              <a:rPr lang="en-US" altLang="zh-TW" dirty="0"/>
              <a:t> profile </a:t>
            </a:r>
            <a:r>
              <a:rPr lang="zh-TW" altLang="en-US" dirty="0"/>
              <a:t>作品集。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4" y="2177504"/>
            <a:ext cx="7562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人生不能重來，但是</a:t>
            </a:r>
            <a:r>
              <a:rPr lang="zh-TW" altLang="en-US" sz="4400" dirty="0"/>
              <a:t> </a:t>
            </a:r>
            <a:r>
              <a:rPr lang="en" altLang="zh-TW" sz="4400" dirty="0"/>
              <a:t>Git</a:t>
            </a:r>
            <a:r>
              <a:rPr lang="zh-TW" altLang="en-US" sz="4400" dirty="0"/>
              <a:t> 可以！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42187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5812</TotalTime>
  <Words>135</Words>
  <Application>Microsoft Macintosh PowerPoint</Application>
  <PresentationFormat>如螢幕大小 (16:9)</PresentationFormat>
  <Paragraphs>9</Paragraphs>
  <Slides>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311</cp:revision>
  <dcterms:created xsi:type="dcterms:W3CDTF">2017-10-30T02:36:03Z</dcterms:created>
  <dcterms:modified xsi:type="dcterms:W3CDTF">2019-04-30T15:13:22Z</dcterms:modified>
</cp:coreProperties>
</file>