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"/>
  </p:notesMasterIdLst>
  <p:sldIdLst>
    <p:sldId id="464" r:id="rId2"/>
    <p:sldId id="478" r:id="rId3"/>
    <p:sldId id="47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虛擬主機上安裝超強套件管理器 </a:t>
            </a:r>
            <a:r>
              <a:rPr lang="en-US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Composer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Composer </a:t>
            </a:r>
            <a:r>
              <a:rPr lang="zh-TW" altLang="en-US" dirty="0"/>
              <a:t>原本是 </a:t>
            </a:r>
            <a:r>
              <a:rPr lang="en" altLang="zh-TW" dirty="0" err="1"/>
              <a:t>Symfony</a:t>
            </a:r>
            <a:r>
              <a:rPr lang="en" altLang="zh-TW" dirty="0"/>
              <a:t> </a:t>
            </a:r>
            <a:r>
              <a:rPr lang="zh-TW" altLang="en-US" dirty="0"/>
              <a:t>這個 </a:t>
            </a:r>
            <a:r>
              <a:rPr lang="en" altLang="zh-TW" dirty="0"/>
              <a:t>PHP Framework </a:t>
            </a:r>
            <a:r>
              <a:rPr lang="zh-TW" altLang="en-US" dirty="0"/>
              <a:t>中，設計來管理套件相依性的工具，因為簡單又好用，現在已經成為一個獨立的開放原始碼計畫。許多 </a:t>
            </a:r>
            <a:r>
              <a:rPr lang="en" altLang="zh-TW" dirty="0"/>
              <a:t>Framework </a:t>
            </a:r>
            <a:r>
              <a:rPr lang="zh-TW" altLang="en-US" dirty="0"/>
              <a:t>以及程式庫，現在都可以使用 </a:t>
            </a:r>
            <a:r>
              <a:rPr lang="en" altLang="zh-TW" dirty="0"/>
              <a:t>Composer </a:t>
            </a:r>
            <a:r>
              <a:rPr lang="zh-TW" altLang="en-US" dirty="0"/>
              <a:t>來安裝管理。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Composer </a:t>
            </a:r>
            <a:r>
              <a:rPr lang="zh-TW" altLang="en-US" dirty="0"/>
              <a:t>是一隻 </a:t>
            </a:r>
            <a:r>
              <a:rPr lang="en-US" altLang="zh-TW" dirty="0"/>
              <a:t>Phar </a:t>
            </a:r>
            <a:r>
              <a:rPr lang="zh-TW" altLang="en-US" dirty="0"/>
              <a:t>的執行程式 </a:t>
            </a:r>
            <a:r>
              <a:rPr lang="en-US" altLang="zh-TW" dirty="0"/>
              <a:t>(Phar </a:t>
            </a:r>
            <a:r>
              <a:rPr lang="zh-TW" altLang="en-US" dirty="0"/>
              <a:t>會將程式打包成一隻執行檔</a:t>
            </a:r>
            <a:r>
              <a:rPr lang="en-US" altLang="zh-TW" dirty="0"/>
              <a:t>) , </a:t>
            </a:r>
            <a:r>
              <a:rPr lang="zh-TW" altLang="en-US" dirty="0"/>
              <a:t>可以安裝於自己目錄 或 </a:t>
            </a:r>
            <a:r>
              <a:rPr lang="en-US" altLang="zh-TW" dirty="0"/>
              <a:t>Global </a:t>
            </a:r>
            <a:r>
              <a:rPr lang="zh-TW" altLang="en-US" dirty="0"/>
              <a:t>環境。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Composer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yum install php71 -y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curl -</a:t>
            </a:r>
            <a:r>
              <a:rPr lang="en" altLang="zh-TW" dirty="0" err="1"/>
              <a:t>sS</a:t>
            </a:r>
            <a:r>
              <a:rPr lang="en" altLang="zh-TW" dirty="0"/>
              <a:t> https://</a:t>
            </a:r>
            <a:r>
              <a:rPr lang="en" altLang="zh-TW" dirty="0" err="1"/>
              <a:t>getcomposer.org</a:t>
            </a:r>
            <a:r>
              <a:rPr lang="en" altLang="zh-TW" dirty="0"/>
              <a:t>/installer | </a:t>
            </a:r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php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mv </a:t>
            </a:r>
            <a:r>
              <a:rPr lang="en" altLang="zh-TW" dirty="0" err="1"/>
              <a:t>composer.phar</a:t>
            </a:r>
            <a:r>
              <a:rPr lang="en" altLang="zh-TW" dirty="0"/>
              <a:t> /</a:t>
            </a:r>
            <a:r>
              <a:rPr lang="en" altLang="zh-TW" dirty="0" err="1"/>
              <a:t>usr</a:t>
            </a:r>
            <a:r>
              <a:rPr lang="en" altLang="zh-TW" dirty="0"/>
              <a:t>/local/bin/composer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如何安裝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Composer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608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5834</TotalTime>
  <Words>136</Words>
  <Application>Microsoft Macintosh PowerPoint</Application>
  <PresentationFormat>如螢幕大小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314</cp:revision>
  <dcterms:created xsi:type="dcterms:W3CDTF">2017-10-30T02:36:03Z</dcterms:created>
  <dcterms:modified xsi:type="dcterms:W3CDTF">2019-05-01T10:17:59Z</dcterms:modified>
</cp:coreProperties>
</file>