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464" r:id="rId2"/>
    <p:sldId id="47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通過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FileZilla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部署你的程式碼至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虛擬主機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一套跨平台的 </a:t>
            </a:r>
            <a:r>
              <a:rPr lang="en-US" altLang="zh-TW" dirty="0"/>
              <a:t>FTP</a:t>
            </a:r>
            <a:r>
              <a:rPr lang="zh-TW" altLang="en-US" dirty="0"/>
              <a:t> 檔案傳輸軟體，可在 </a:t>
            </a:r>
            <a:r>
              <a:rPr lang="en-US" altLang="zh-TW" dirty="0"/>
              <a:t>Windows, Mac OS X, Linux </a:t>
            </a:r>
            <a:r>
              <a:rPr lang="zh-TW" altLang="en-US" dirty="0"/>
              <a:t>等作業系統上使用。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具備多線傳輸及檔案續傳功能，能夠穩定的傳輸大量資料。支援 </a:t>
            </a:r>
            <a:r>
              <a:rPr lang="en-US" altLang="zh-TW" dirty="0"/>
              <a:t>Proxy</a:t>
            </a:r>
            <a:r>
              <a:rPr lang="zh-TW" altLang="en-US" dirty="0"/>
              <a:t>、防火牆、</a:t>
            </a:r>
            <a:r>
              <a:rPr lang="en-US" altLang="zh-TW" dirty="0"/>
              <a:t>SSL </a:t>
            </a:r>
            <a:r>
              <a:rPr lang="zh-TW" altLang="en-US" dirty="0"/>
              <a:t>加密及 </a:t>
            </a:r>
            <a:r>
              <a:rPr lang="en-US" altLang="zh-TW" dirty="0"/>
              <a:t>SFTP </a:t>
            </a:r>
            <a:r>
              <a:rPr lang="zh-TW" altLang="en-US" dirty="0"/>
              <a:t>加密協定等多種傳輸方式。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同步目錄瀏覽、方便上傳與下載檔案到伺服器。</a:t>
            </a:r>
            <a:r>
              <a:rPr lang="en" altLang="zh-TW" dirty="0"/>
              <a:t>FileZilla</a:t>
            </a:r>
            <a:r>
              <a:rPr lang="zh-TW" altLang="en-US" dirty="0"/>
              <a:t> 提供繁體中文語言跨平台 </a:t>
            </a:r>
            <a:r>
              <a:rPr lang="en" altLang="zh-TW" dirty="0"/>
              <a:t>Windows</a:t>
            </a:r>
            <a:r>
              <a:rPr lang="zh-TW" altLang="en" dirty="0"/>
              <a:t>、</a:t>
            </a:r>
            <a:r>
              <a:rPr lang="en" altLang="zh-TW" dirty="0"/>
              <a:t>Mac</a:t>
            </a:r>
            <a:r>
              <a:rPr lang="zh-TW" altLang="en-US" dirty="0"/>
              <a:t> 免費下載。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FileZilla Client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5769</TotalTime>
  <Words>105</Words>
  <Application>Microsoft Macintosh PowerPoint</Application>
  <PresentationFormat>如螢幕大小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298</cp:revision>
  <dcterms:created xsi:type="dcterms:W3CDTF">2017-10-30T02:36:03Z</dcterms:created>
  <dcterms:modified xsi:type="dcterms:W3CDTF">2019-04-29T14:43:45Z</dcterms:modified>
</cp:coreProperties>
</file>