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6"/>
  </p:notesMasterIdLst>
  <p:sldIdLst>
    <p:sldId id="464" r:id="rId2"/>
    <p:sldId id="478" r:id="rId3"/>
    <p:sldId id="479" r:id="rId4"/>
    <p:sldId id="480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1" autoAdjust="0"/>
    <p:restoredTop sz="94660"/>
  </p:normalViewPr>
  <p:slideViewPr>
    <p:cSldViewPr snapToGrid="0" showGuides="1">
      <p:cViewPr varScale="1">
        <p:scale>
          <a:sx n="134" d="100"/>
          <a:sy n="134" d="100"/>
        </p:scale>
        <p:origin x="392" y="176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54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75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58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78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49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2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5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7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7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1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61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2019/5/1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3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31D9CE8-17B0-4F8B-9B77-648F021BB6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571750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D5F35D6-1E72-4C4F-A492-0C10C53547F1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1B5743-FF2D-4195-B38A-2CF6AB4EAB8A}"/>
              </a:ext>
            </a:extLst>
          </p:cNvPr>
          <p:cNvSpPr txBox="1"/>
          <p:nvPr/>
        </p:nvSpPr>
        <p:spPr>
          <a:xfrm>
            <a:off x="683568" y="3170723"/>
            <a:ext cx="246221" cy="1789931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微软雅黑" pitchFamily="34" charset="-122"/>
                <a:cs typeface="Calibri Light" panose="020F0302020204030204" pitchFamily="34" charset="0"/>
              </a:rPr>
              <a:t>LIVE AND LEARN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ea typeface="微软雅黑" pitchFamily="34" charset="-122"/>
              <a:cs typeface="Calibri Light" panose="020F03020202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B01D04B-4F78-4592-99D5-00B3B375D18C}"/>
              </a:ext>
            </a:extLst>
          </p:cNvPr>
          <p:cNvSpPr txBox="1"/>
          <p:nvPr/>
        </p:nvSpPr>
        <p:spPr>
          <a:xfrm>
            <a:off x="2843808" y="2895600"/>
            <a:ext cx="482453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ea typeface="微软雅黑" pitchFamily="34" charset="-122"/>
              <a:cs typeface="Calibri" panose="020F0502020204030204" pitchFamily="34" charset="0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BE471C66-78B9-4A13-9735-886800838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333" y="3465671"/>
            <a:ext cx="655272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" altLang="zh-CN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Virtual Host </a:t>
            </a:r>
            <a:r>
              <a:rPr lang="zh-CN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多網域網站放置在同一台 </a:t>
            </a:r>
            <a:r>
              <a:rPr lang="en" altLang="zh-CN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EC2 </a:t>
            </a:r>
            <a:r>
              <a:rPr lang="zh-CN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虛擬主機上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47CA90-6992-0943-A96A-6F1922FB6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55" y="987574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5890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467385"/>
            <a:ext cx="7562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/>
              <a:t>Virtual Host</a:t>
            </a:r>
            <a:r>
              <a:rPr lang="zh-TW" altLang="en-US" dirty="0"/>
              <a:t> 是一種網路技術，可以讓多個主機名稱（</a:t>
            </a:r>
            <a:r>
              <a:rPr lang="en" altLang="zh-TW" dirty="0"/>
              <a:t>host name</a:t>
            </a:r>
            <a:r>
              <a:rPr lang="zh-TW" altLang="en" dirty="0"/>
              <a:t>），</a:t>
            </a:r>
            <a:r>
              <a:rPr lang="zh-TW" altLang="en-US" dirty="0"/>
              <a:t>在一個單一伺服器（或是一個伺服器組）上運作。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一台主機預設只有一個獨立的網站，若您想要在同一台主機能夠有一個以上的獨立網站，可以利用 </a:t>
            </a:r>
            <a:r>
              <a:rPr lang="en" altLang="zh-TW" dirty="0"/>
              <a:t>Apache  </a:t>
            </a:r>
            <a:r>
              <a:rPr lang="zh-TW" altLang="en-US" dirty="0"/>
              <a:t>伺服器中的 </a:t>
            </a:r>
            <a:r>
              <a:rPr lang="en" altLang="zh-TW" dirty="0"/>
              <a:t>Virtual Host </a:t>
            </a:r>
            <a:r>
              <a:rPr lang="zh-TW" altLang="en-US" dirty="0"/>
              <a:t>的設定，</a:t>
            </a:r>
            <a:r>
              <a:rPr lang="zh-CN" altLang="en-US" dirty="0"/>
              <a:t>讓</a:t>
            </a:r>
            <a:r>
              <a:rPr lang="zh-TW" altLang="en-US" dirty="0"/>
              <a:t>不同的獨立網站都架設在同一個 </a:t>
            </a:r>
            <a:r>
              <a:rPr lang="en" altLang="zh-TW" b="1" dirty="0"/>
              <a:t>IP</a:t>
            </a:r>
            <a:r>
              <a:rPr lang="zh-TW" altLang="en-US" b="1" dirty="0"/>
              <a:t> </a:t>
            </a:r>
            <a:r>
              <a:rPr lang="zh-TW" altLang="en-US" dirty="0"/>
              <a:t>的主機上。</a:t>
            </a: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什麼是 </a:t>
            </a:r>
            <a:r>
              <a:rPr lang="en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Virtual Host </a:t>
            </a: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5944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如合使用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Virtual Host </a:t>
            </a: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？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0ACC42F-C7D0-2640-A1EC-FEA725C83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57" y="2506087"/>
            <a:ext cx="7534275" cy="90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7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8" y="1558431"/>
            <a:ext cx="7562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&lt;</a:t>
            </a:r>
            <a:r>
              <a:rPr lang="en-US" altLang="zh-TW" dirty="0" err="1"/>
              <a:t>VirtualHost</a:t>
            </a:r>
            <a:r>
              <a:rPr lang="en-US" altLang="zh-TW" dirty="0"/>
              <a:t> *:80&gt;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ServerName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testhahow1.xxx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DocumentRoot</a:t>
            </a:r>
            <a:r>
              <a:rPr lang="en-US" altLang="zh-TW" dirty="0"/>
              <a:t> /</a:t>
            </a:r>
            <a:r>
              <a:rPr lang="en-US" altLang="zh-TW" dirty="0" err="1"/>
              <a:t>var</a:t>
            </a:r>
            <a:r>
              <a:rPr lang="en-US" altLang="zh-TW" dirty="0"/>
              <a:t>/www/html/testhahow1</a:t>
            </a:r>
          </a:p>
          <a:p>
            <a:r>
              <a:rPr lang="en-US" altLang="zh-TW" dirty="0"/>
              <a:t>&lt;/</a:t>
            </a:r>
            <a:r>
              <a:rPr lang="en-US" altLang="zh-TW" dirty="0" err="1"/>
              <a:t>VirtualHost</a:t>
            </a:r>
            <a:r>
              <a:rPr lang="en-US" altLang="zh-TW" dirty="0"/>
              <a:t>&gt;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如合使用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Virtual Host </a:t>
            </a: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D431842-E5E5-B54B-9F97-D609D9E176E3}"/>
              </a:ext>
            </a:extLst>
          </p:cNvPr>
          <p:cNvSpPr txBox="1"/>
          <p:nvPr/>
        </p:nvSpPr>
        <p:spPr>
          <a:xfrm>
            <a:off x="790569" y="3120896"/>
            <a:ext cx="7562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&lt;</a:t>
            </a:r>
            <a:r>
              <a:rPr lang="en-US" altLang="zh-TW" dirty="0" err="1"/>
              <a:t>VirtualHost</a:t>
            </a:r>
            <a:r>
              <a:rPr lang="en-US" altLang="zh-TW" dirty="0"/>
              <a:t> *:80&gt;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ServerName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testhahow2.xxx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DocumentRoot</a:t>
            </a:r>
            <a:r>
              <a:rPr lang="en-US" altLang="zh-TW" dirty="0"/>
              <a:t> /</a:t>
            </a:r>
            <a:r>
              <a:rPr lang="en-US" altLang="zh-TW" dirty="0" err="1"/>
              <a:t>var</a:t>
            </a:r>
            <a:r>
              <a:rPr lang="en-US" altLang="zh-TW" dirty="0"/>
              <a:t>/www/html/testhahow2</a:t>
            </a:r>
          </a:p>
          <a:p>
            <a:r>
              <a:rPr lang="en-US" altLang="zh-TW" dirty="0"/>
              <a:t>&lt;/</a:t>
            </a:r>
            <a:r>
              <a:rPr lang="en-US" altLang="zh-TW" dirty="0" err="1"/>
              <a:t>VirtualHost</a:t>
            </a:r>
            <a:r>
              <a:rPr lang="en-US" altLang="zh-TW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7532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5837</TotalTime>
  <Words>175</Words>
  <Application>Microsoft Macintosh PowerPoint</Application>
  <PresentationFormat>如螢幕大小 (16:9)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新細明體</vt:lpstr>
      <vt:lpstr>微软雅黑</vt:lpstr>
      <vt:lpstr>宋体</vt:lpstr>
      <vt:lpstr>Arial</vt:lpstr>
      <vt:lpstr>Calibri</vt:lpstr>
      <vt:lpstr>Calibri Light</vt:lpstr>
      <vt:lpstr>Office Theme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fpvc167</cp:lastModifiedBy>
  <cp:revision>328</cp:revision>
  <dcterms:created xsi:type="dcterms:W3CDTF">2017-10-30T02:36:03Z</dcterms:created>
  <dcterms:modified xsi:type="dcterms:W3CDTF">2019-05-01T13:44:08Z</dcterms:modified>
</cp:coreProperties>
</file>